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10"/>
  </p:notesMasterIdLst>
  <p:handoutMasterIdLst>
    <p:handoutMasterId r:id="rId11"/>
  </p:handoutMasterIdLst>
  <p:sldIdLst>
    <p:sldId id="279" r:id="rId2"/>
    <p:sldId id="262" r:id="rId3"/>
    <p:sldId id="266" r:id="rId4"/>
    <p:sldId id="267" r:id="rId5"/>
    <p:sldId id="265" r:id="rId6"/>
    <p:sldId id="264" r:id="rId7"/>
    <p:sldId id="268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50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3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6514E-1756-4DE3-BFC5-D375F69B7A46}" type="doc">
      <dgm:prSet loTypeId="urn:microsoft.com/office/officeart/2005/8/layout/radial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13DC206-1CB8-480A-86FC-DA0D3D7DCEDB}">
      <dgm:prSet phldrT="[Texte]"/>
      <dgm:spPr/>
      <dgm:t>
        <a:bodyPr/>
        <a:lstStyle/>
        <a:p>
          <a:r>
            <a:rPr lang="fr-FR" dirty="0"/>
            <a:t>L’amitié</a:t>
          </a:r>
        </a:p>
      </dgm:t>
    </dgm:pt>
    <dgm:pt modelId="{88D22854-34D0-4BEC-889B-6658806BDBF9}" type="parTrans" cxnId="{D8EEF46D-C9D3-4859-9464-F5313B01AA4C}">
      <dgm:prSet/>
      <dgm:spPr/>
      <dgm:t>
        <a:bodyPr/>
        <a:lstStyle/>
        <a:p>
          <a:endParaRPr lang="fr-FR"/>
        </a:p>
      </dgm:t>
    </dgm:pt>
    <dgm:pt modelId="{FC892483-90E2-4E39-A875-D85783757AE9}" type="sibTrans" cxnId="{D8EEF46D-C9D3-4859-9464-F5313B01AA4C}">
      <dgm:prSet/>
      <dgm:spPr/>
      <dgm:t>
        <a:bodyPr/>
        <a:lstStyle/>
        <a:p>
          <a:endParaRPr lang="fr-FR"/>
        </a:p>
      </dgm:t>
    </dgm:pt>
    <dgm:pt modelId="{905D6CF6-186A-4F1A-9A37-7FBB583F9824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Français</a:t>
          </a:r>
        </a:p>
      </dgm:t>
    </dgm:pt>
    <dgm:pt modelId="{42542A87-A5D6-449F-A3C5-BC2D8971537C}" type="parTrans" cxnId="{2F5E5154-BB37-40DE-B76A-164030447ED8}">
      <dgm:prSet/>
      <dgm:spPr/>
      <dgm:t>
        <a:bodyPr/>
        <a:lstStyle/>
        <a:p>
          <a:endParaRPr lang="fr-FR"/>
        </a:p>
      </dgm:t>
    </dgm:pt>
    <dgm:pt modelId="{5F6D40EA-DD75-44D8-A37A-325A8AE6D15E}" type="sibTrans" cxnId="{2F5E5154-BB37-40DE-B76A-164030447ED8}">
      <dgm:prSet/>
      <dgm:spPr/>
      <dgm:t>
        <a:bodyPr/>
        <a:lstStyle/>
        <a:p>
          <a:endParaRPr lang="fr-FR"/>
        </a:p>
      </dgm:t>
    </dgm:pt>
    <dgm:pt modelId="{4FF2B2E7-FE93-406B-AAD2-390B0F88EDCD}">
      <dgm:prSet phldrT="[Texte]" custT="1"/>
      <dgm:spPr/>
      <dgm:t>
        <a:bodyPr/>
        <a:lstStyle/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Arts plastiques</a:t>
          </a:r>
        </a:p>
      </dgm:t>
    </dgm:pt>
    <dgm:pt modelId="{8C00D0FF-86B6-4D80-931B-AE3FC8A9A049}" type="parTrans" cxnId="{78314182-B45B-4DC9-BEB4-BFFE19536206}">
      <dgm:prSet/>
      <dgm:spPr/>
      <dgm:t>
        <a:bodyPr/>
        <a:lstStyle/>
        <a:p>
          <a:endParaRPr lang="fr-FR"/>
        </a:p>
      </dgm:t>
    </dgm:pt>
    <dgm:pt modelId="{6DE1ABEC-00EB-48FD-913B-B9E7425F4B9B}" type="sibTrans" cxnId="{78314182-B45B-4DC9-BEB4-BFFE19536206}">
      <dgm:prSet/>
      <dgm:spPr/>
      <dgm:t>
        <a:bodyPr/>
        <a:lstStyle/>
        <a:p>
          <a:endParaRPr lang="fr-FR"/>
        </a:p>
      </dgm:t>
    </dgm:pt>
    <dgm:pt modelId="{48CFB228-C609-45B7-ACE0-66BC3B592F1B}">
      <dgm:prSet phldrT="[Texte]"/>
      <dgm:spPr/>
      <dgm:t>
        <a:bodyPr/>
        <a:lstStyle/>
        <a:p>
          <a:r>
            <a:rPr lang="fr-FR" dirty="0"/>
            <a:t>EMC</a:t>
          </a:r>
        </a:p>
      </dgm:t>
    </dgm:pt>
    <dgm:pt modelId="{2DD23E43-0579-4CAB-96A5-4A2A094B3AA5}" type="parTrans" cxnId="{086FA2C9-5E1B-4959-9736-796447B18E28}">
      <dgm:prSet/>
      <dgm:spPr/>
      <dgm:t>
        <a:bodyPr/>
        <a:lstStyle/>
        <a:p>
          <a:endParaRPr lang="fr-FR"/>
        </a:p>
      </dgm:t>
    </dgm:pt>
    <dgm:pt modelId="{15C4135F-7FA4-4520-8360-185B5563DFCF}" type="sibTrans" cxnId="{086FA2C9-5E1B-4959-9736-796447B18E28}">
      <dgm:prSet/>
      <dgm:spPr/>
      <dgm:t>
        <a:bodyPr/>
        <a:lstStyle/>
        <a:p>
          <a:endParaRPr lang="fr-FR"/>
        </a:p>
      </dgm:t>
    </dgm:pt>
    <dgm:pt modelId="{C8B35B24-1D28-4780-9F86-54EA03A33FDE}">
      <dgm:prSet phldrT="[Texte]"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Chant</a:t>
          </a:r>
        </a:p>
      </dgm:t>
    </dgm:pt>
    <dgm:pt modelId="{6E9FB9E9-5928-44D1-8B9B-2DB1225852A1}" type="parTrans" cxnId="{554EBE34-2E6C-4D5D-8365-A31F8DCC0786}">
      <dgm:prSet/>
      <dgm:spPr/>
      <dgm:t>
        <a:bodyPr/>
        <a:lstStyle/>
        <a:p>
          <a:endParaRPr lang="fr-FR"/>
        </a:p>
      </dgm:t>
    </dgm:pt>
    <dgm:pt modelId="{DCCBE660-76FC-4163-9F5C-22D5D6921CB7}" type="sibTrans" cxnId="{554EBE34-2E6C-4D5D-8365-A31F8DCC0786}">
      <dgm:prSet/>
      <dgm:spPr/>
      <dgm:t>
        <a:bodyPr/>
        <a:lstStyle/>
        <a:p>
          <a:endParaRPr lang="fr-FR"/>
        </a:p>
      </dgm:t>
    </dgm:pt>
    <dgm:pt modelId="{13F29D50-CA3E-45E3-8983-DD410CE41FC9}">
      <dgm:prSet/>
      <dgm:spPr/>
      <dgm:t>
        <a:bodyPr/>
        <a:lstStyle/>
        <a:p>
          <a:r>
            <a:rPr lang="fr-FR" dirty="0"/>
            <a:t>LVE</a:t>
          </a:r>
        </a:p>
        <a:p>
          <a:r>
            <a:rPr lang="fr-FR" dirty="0"/>
            <a:t>LVR</a:t>
          </a:r>
        </a:p>
      </dgm:t>
    </dgm:pt>
    <dgm:pt modelId="{DCD1814E-4B6E-462C-96F2-83EE64926C74}" type="parTrans" cxnId="{93CD090B-598A-475C-A606-C288869828B4}">
      <dgm:prSet/>
      <dgm:spPr/>
      <dgm:t>
        <a:bodyPr/>
        <a:lstStyle/>
        <a:p>
          <a:endParaRPr lang="fr-FR"/>
        </a:p>
      </dgm:t>
    </dgm:pt>
    <dgm:pt modelId="{F6B491C4-CDC0-429E-AC93-8AC1C14488A7}" type="sibTrans" cxnId="{93CD090B-598A-475C-A606-C288869828B4}">
      <dgm:prSet/>
      <dgm:spPr/>
      <dgm:t>
        <a:bodyPr/>
        <a:lstStyle/>
        <a:p>
          <a:endParaRPr lang="fr-FR"/>
        </a:p>
      </dgm:t>
    </dgm:pt>
    <dgm:pt modelId="{BB295FDA-33AE-4F71-9455-5997C9EDD9AB}">
      <dgm:prSet/>
      <dgm:spPr/>
      <dgm:t>
        <a:bodyPr/>
        <a:lstStyle/>
        <a:p>
          <a:r>
            <a:rPr lang="fr-FR" dirty="0"/>
            <a:t>Danse</a:t>
          </a:r>
        </a:p>
      </dgm:t>
    </dgm:pt>
    <dgm:pt modelId="{E55F987E-B2A2-4F94-946E-2D7C7D09D84B}" type="parTrans" cxnId="{2B803F97-C9B4-40A7-ADC2-B19925815DDF}">
      <dgm:prSet/>
      <dgm:spPr/>
      <dgm:t>
        <a:bodyPr/>
        <a:lstStyle/>
        <a:p>
          <a:endParaRPr lang="fr-FR"/>
        </a:p>
      </dgm:t>
    </dgm:pt>
    <dgm:pt modelId="{2419BFB6-C89A-463A-9F58-04BEF0456CC1}" type="sibTrans" cxnId="{2B803F97-C9B4-40A7-ADC2-B19925815DDF}">
      <dgm:prSet/>
      <dgm:spPr/>
      <dgm:t>
        <a:bodyPr/>
        <a:lstStyle/>
        <a:p>
          <a:endParaRPr lang="fr-FR"/>
        </a:p>
      </dgm:t>
    </dgm:pt>
    <dgm:pt modelId="{B585C066-74E1-4573-96F8-684CD7BC9961}" type="pres">
      <dgm:prSet presAssocID="{4716514E-1756-4DE3-BFC5-D375F69B7A4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2A036A-75F7-4E67-A0C9-90BD7BF86F48}" type="pres">
      <dgm:prSet presAssocID="{213DC206-1CB8-480A-86FC-DA0D3D7DCEDB}" presName="centerShape" presStyleLbl="node0" presStyleIdx="0" presStyleCnt="1"/>
      <dgm:spPr/>
    </dgm:pt>
    <dgm:pt modelId="{8B4E0D78-E991-460F-A90E-253DD135E2DA}" type="pres">
      <dgm:prSet presAssocID="{905D6CF6-186A-4F1A-9A37-7FBB583F9824}" presName="node" presStyleLbl="node1" presStyleIdx="0" presStyleCnt="6" custScaleX="104892" custScaleY="102013" custRadScaleRad="100131" custRadScaleInc="4839">
        <dgm:presLayoutVars>
          <dgm:bulletEnabled val="1"/>
        </dgm:presLayoutVars>
      </dgm:prSet>
      <dgm:spPr/>
    </dgm:pt>
    <dgm:pt modelId="{8B8D3C9D-BA5D-4D8A-B1AE-554BC552F22F}" type="pres">
      <dgm:prSet presAssocID="{905D6CF6-186A-4F1A-9A37-7FBB583F9824}" presName="dummy" presStyleCnt="0"/>
      <dgm:spPr/>
    </dgm:pt>
    <dgm:pt modelId="{87927B7D-81C5-49DB-9C1B-B9B79BE75658}" type="pres">
      <dgm:prSet presAssocID="{5F6D40EA-DD75-44D8-A37A-325A8AE6D15E}" presName="sibTrans" presStyleLbl="sibTrans2D1" presStyleIdx="0" presStyleCnt="6"/>
      <dgm:spPr/>
    </dgm:pt>
    <dgm:pt modelId="{DB48406E-AE13-4CB4-AD5E-34FC829A9EF6}" type="pres">
      <dgm:prSet presAssocID="{4FF2B2E7-FE93-406B-AAD2-390B0F88EDCD}" presName="node" presStyleLbl="node1" presStyleIdx="1" presStyleCnt="6" custScaleX="114746" custScaleY="119989">
        <dgm:presLayoutVars>
          <dgm:bulletEnabled val="1"/>
        </dgm:presLayoutVars>
      </dgm:prSet>
      <dgm:spPr/>
    </dgm:pt>
    <dgm:pt modelId="{195BF431-ED99-4AA9-BC88-9495CCD83374}" type="pres">
      <dgm:prSet presAssocID="{4FF2B2E7-FE93-406B-AAD2-390B0F88EDCD}" presName="dummy" presStyleCnt="0"/>
      <dgm:spPr/>
    </dgm:pt>
    <dgm:pt modelId="{00A57A91-38B9-44B2-82BC-C6B600718810}" type="pres">
      <dgm:prSet presAssocID="{6DE1ABEC-00EB-48FD-913B-B9E7425F4B9B}" presName="sibTrans" presStyleLbl="sibTrans2D1" presStyleIdx="1" presStyleCnt="6"/>
      <dgm:spPr/>
    </dgm:pt>
    <dgm:pt modelId="{380EFF58-2A8C-4057-93AC-F9E7D3B50305}" type="pres">
      <dgm:prSet presAssocID="{13F29D50-CA3E-45E3-8983-DD410CE41FC9}" presName="node" presStyleLbl="node1" presStyleIdx="2" presStyleCnt="6">
        <dgm:presLayoutVars>
          <dgm:bulletEnabled val="1"/>
        </dgm:presLayoutVars>
      </dgm:prSet>
      <dgm:spPr/>
    </dgm:pt>
    <dgm:pt modelId="{9AE07C35-5943-43EF-B189-6979C4644252}" type="pres">
      <dgm:prSet presAssocID="{13F29D50-CA3E-45E3-8983-DD410CE41FC9}" presName="dummy" presStyleCnt="0"/>
      <dgm:spPr/>
    </dgm:pt>
    <dgm:pt modelId="{30A083C9-990B-4B0C-9B5B-907DB39B009F}" type="pres">
      <dgm:prSet presAssocID="{F6B491C4-CDC0-429E-AC93-8AC1C14488A7}" presName="sibTrans" presStyleLbl="sibTrans2D1" presStyleIdx="2" presStyleCnt="6"/>
      <dgm:spPr/>
    </dgm:pt>
    <dgm:pt modelId="{9C076D39-AC29-40CA-969F-F5CC5ACC49DE}" type="pres">
      <dgm:prSet presAssocID="{48CFB228-C609-45B7-ACE0-66BC3B592F1B}" presName="node" presStyleLbl="node1" presStyleIdx="3" presStyleCnt="6">
        <dgm:presLayoutVars>
          <dgm:bulletEnabled val="1"/>
        </dgm:presLayoutVars>
      </dgm:prSet>
      <dgm:spPr/>
    </dgm:pt>
    <dgm:pt modelId="{93E0447E-B378-44F3-B8D2-B8D55E0B1C55}" type="pres">
      <dgm:prSet presAssocID="{48CFB228-C609-45B7-ACE0-66BC3B592F1B}" presName="dummy" presStyleCnt="0"/>
      <dgm:spPr/>
    </dgm:pt>
    <dgm:pt modelId="{45F43FC5-8AE0-4626-9A4C-BE23CA76663A}" type="pres">
      <dgm:prSet presAssocID="{15C4135F-7FA4-4520-8360-185B5563DFCF}" presName="sibTrans" presStyleLbl="sibTrans2D1" presStyleIdx="3" presStyleCnt="6"/>
      <dgm:spPr/>
    </dgm:pt>
    <dgm:pt modelId="{4CA310AB-D411-4D77-98BD-CF6B274D9915}" type="pres">
      <dgm:prSet presAssocID="{C8B35B24-1D28-4780-9F86-54EA03A33FDE}" presName="node" presStyleLbl="node1" presStyleIdx="4" presStyleCnt="6" custScaleX="119596" custScaleY="107434">
        <dgm:presLayoutVars>
          <dgm:bulletEnabled val="1"/>
        </dgm:presLayoutVars>
      </dgm:prSet>
      <dgm:spPr/>
    </dgm:pt>
    <dgm:pt modelId="{371D95A0-E36A-4575-AE24-3D6A41BB4B65}" type="pres">
      <dgm:prSet presAssocID="{C8B35B24-1D28-4780-9F86-54EA03A33FDE}" presName="dummy" presStyleCnt="0"/>
      <dgm:spPr/>
    </dgm:pt>
    <dgm:pt modelId="{194D8764-48E0-4E32-B0BB-C8091C1908FC}" type="pres">
      <dgm:prSet presAssocID="{DCCBE660-76FC-4163-9F5C-22D5D6921CB7}" presName="sibTrans" presStyleLbl="sibTrans2D1" presStyleIdx="4" presStyleCnt="6" custScaleX="99060"/>
      <dgm:spPr/>
    </dgm:pt>
    <dgm:pt modelId="{3ABCDCB1-7A7C-4FBB-9284-CE6BB9B886D8}" type="pres">
      <dgm:prSet presAssocID="{BB295FDA-33AE-4F71-9455-5997C9EDD9AB}" presName="node" presStyleLbl="node1" presStyleIdx="5" presStyleCnt="6">
        <dgm:presLayoutVars>
          <dgm:bulletEnabled val="1"/>
        </dgm:presLayoutVars>
      </dgm:prSet>
      <dgm:spPr/>
    </dgm:pt>
    <dgm:pt modelId="{447525D6-2890-4C44-BD8C-A8E8FF50B008}" type="pres">
      <dgm:prSet presAssocID="{BB295FDA-33AE-4F71-9455-5997C9EDD9AB}" presName="dummy" presStyleCnt="0"/>
      <dgm:spPr/>
    </dgm:pt>
    <dgm:pt modelId="{BAA11067-D095-49A0-BA59-EF595609A565}" type="pres">
      <dgm:prSet presAssocID="{2419BFB6-C89A-463A-9F58-04BEF0456CC1}" presName="sibTrans" presStyleLbl="sibTrans2D1" presStyleIdx="5" presStyleCnt="6"/>
      <dgm:spPr/>
    </dgm:pt>
  </dgm:ptLst>
  <dgm:cxnLst>
    <dgm:cxn modelId="{5FE99207-B0A7-437E-8A59-91CB569B0DAC}" type="presOf" srcId="{4716514E-1756-4DE3-BFC5-D375F69B7A46}" destId="{B585C066-74E1-4573-96F8-684CD7BC9961}" srcOrd="0" destOrd="0" presId="urn:microsoft.com/office/officeart/2005/8/layout/radial6"/>
    <dgm:cxn modelId="{93CD090B-598A-475C-A606-C288869828B4}" srcId="{213DC206-1CB8-480A-86FC-DA0D3D7DCEDB}" destId="{13F29D50-CA3E-45E3-8983-DD410CE41FC9}" srcOrd="2" destOrd="0" parTransId="{DCD1814E-4B6E-462C-96F2-83EE64926C74}" sibTransId="{F6B491C4-CDC0-429E-AC93-8AC1C14488A7}"/>
    <dgm:cxn modelId="{25125112-A0AE-44DA-935F-A5212BFA6F63}" type="presOf" srcId="{F6B491C4-CDC0-429E-AC93-8AC1C14488A7}" destId="{30A083C9-990B-4B0C-9B5B-907DB39B009F}" srcOrd="0" destOrd="0" presId="urn:microsoft.com/office/officeart/2005/8/layout/radial6"/>
    <dgm:cxn modelId="{3E8CF51D-16C2-4DE1-B133-54510053D7D3}" type="presOf" srcId="{13F29D50-CA3E-45E3-8983-DD410CE41FC9}" destId="{380EFF58-2A8C-4057-93AC-F9E7D3B50305}" srcOrd="0" destOrd="0" presId="urn:microsoft.com/office/officeart/2005/8/layout/radial6"/>
    <dgm:cxn modelId="{554EBE34-2E6C-4D5D-8365-A31F8DCC0786}" srcId="{213DC206-1CB8-480A-86FC-DA0D3D7DCEDB}" destId="{C8B35B24-1D28-4780-9F86-54EA03A33FDE}" srcOrd="4" destOrd="0" parTransId="{6E9FB9E9-5928-44D1-8B9B-2DB1225852A1}" sibTransId="{DCCBE660-76FC-4163-9F5C-22D5D6921CB7}"/>
    <dgm:cxn modelId="{247C7245-7A98-452C-8F83-72DD8DE20875}" type="presOf" srcId="{213DC206-1CB8-480A-86FC-DA0D3D7DCEDB}" destId="{7E2A036A-75F7-4E67-A0C9-90BD7BF86F48}" srcOrd="0" destOrd="0" presId="urn:microsoft.com/office/officeart/2005/8/layout/radial6"/>
    <dgm:cxn modelId="{2F5E5154-BB37-40DE-B76A-164030447ED8}" srcId="{213DC206-1CB8-480A-86FC-DA0D3D7DCEDB}" destId="{905D6CF6-186A-4F1A-9A37-7FBB583F9824}" srcOrd="0" destOrd="0" parTransId="{42542A87-A5D6-449F-A3C5-BC2D8971537C}" sibTransId="{5F6D40EA-DD75-44D8-A37A-325A8AE6D15E}"/>
    <dgm:cxn modelId="{9C818154-B7FC-426E-8842-E9DD40BA274F}" type="presOf" srcId="{48CFB228-C609-45B7-ACE0-66BC3B592F1B}" destId="{9C076D39-AC29-40CA-969F-F5CC5ACC49DE}" srcOrd="0" destOrd="0" presId="urn:microsoft.com/office/officeart/2005/8/layout/radial6"/>
    <dgm:cxn modelId="{C3A1A868-C84C-4D94-A890-19C8A2D5CF59}" type="presOf" srcId="{C8B35B24-1D28-4780-9F86-54EA03A33FDE}" destId="{4CA310AB-D411-4D77-98BD-CF6B274D9915}" srcOrd="0" destOrd="0" presId="urn:microsoft.com/office/officeart/2005/8/layout/radial6"/>
    <dgm:cxn modelId="{D8EEF46D-C9D3-4859-9464-F5313B01AA4C}" srcId="{4716514E-1756-4DE3-BFC5-D375F69B7A46}" destId="{213DC206-1CB8-480A-86FC-DA0D3D7DCEDB}" srcOrd="0" destOrd="0" parTransId="{88D22854-34D0-4BEC-889B-6658806BDBF9}" sibTransId="{FC892483-90E2-4E39-A875-D85783757AE9}"/>
    <dgm:cxn modelId="{46FEF17A-D864-4D3C-BCFC-B83E7B85D31C}" type="presOf" srcId="{DCCBE660-76FC-4163-9F5C-22D5D6921CB7}" destId="{194D8764-48E0-4E32-B0BB-C8091C1908FC}" srcOrd="0" destOrd="0" presId="urn:microsoft.com/office/officeart/2005/8/layout/radial6"/>
    <dgm:cxn modelId="{78314182-B45B-4DC9-BEB4-BFFE19536206}" srcId="{213DC206-1CB8-480A-86FC-DA0D3D7DCEDB}" destId="{4FF2B2E7-FE93-406B-AAD2-390B0F88EDCD}" srcOrd="1" destOrd="0" parTransId="{8C00D0FF-86B6-4D80-931B-AE3FC8A9A049}" sibTransId="{6DE1ABEC-00EB-48FD-913B-B9E7425F4B9B}"/>
    <dgm:cxn modelId="{2B803F97-C9B4-40A7-ADC2-B19925815DDF}" srcId="{213DC206-1CB8-480A-86FC-DA0D3D7DCEDB}" destId="{BB295FDA-33AE-4F71-9455-5997C9EDD9AB}" srcOrd="5" destOrd="0" parTransId="{E55F987E-B2A2-4F94-946E-2D7C7D09D84B}" sibTransId="{2419BFB6-C89A-463A-9F58-04BEF0456CC1}"/>
    <dgm:cxn modelId="{0A33F8A6-4FC4-45C9-91C2-26E2D9B1577A}" type="presOf" srcId="{BB295FDA-33AE-4F71-9455-5997C9EDD9AB}" destId="{3ABCDCB1-7A7C-4FBB-9284-CE6BB9B886D8}" srcOrd="0" destOrd="0" presId="urn:microsoft.com/office/officeart/2005/8/layout/radial6"/>
    <dgm:cxn modelId="{F4FDCFAC-BD0A-4C9E-9AB7-A078E02472ED}" type="presOf" srcId="{2419BFB6-C89A-463A-9F58-04BEF0456CC1}" destId="{BAA11067-D095-49A0-BA59-EF595609A565}" srcOrd="0" destOrd="0" presId="urn:microsoft.com/office/officeart/2005/8/layout/radial6"/>
    <dgm:cxn modelId="{28D3D0B9-3ED3-43CF-8B65-8BD3A8B58E8D}" type="presOf" srcId="{6DE1ABEC-00EB-48FD-913B-B9E7425F4B9B}" destId="{00A57A91-38B9-44B2-82BC-C6B600718810}" srcOrd="0" destOrd="0" presId="urn:microsoft.com/office/officeart/2005/8/layout/radial6"/>
    <dgm:cxn modelId="{086FA2C9-5E1B-4959-9736-796447B18E28}" srcId="{213DC206-1CB8-480A-86FC-DA0D3D7DCEDB}" destId="{48CFB228-C609-45B7-ACE0-66BC3B592F1B}" srcOrd="3" destOrd="0" parTransId="{2DD23E43-0579-4CAB-96A5-4A2A094B3AA5}" sibTransId="{15C4135F-7FA4-4520-8360-185B5563DFCF}"/>
    <dgm:cxn modelId="{78C9DDD0-0E19-4656-91B9-702F9755D4E7}" type="presOf" srcId="{5F6D40EA-DD75-44D8-A37A-325A8AE6D15E}" destId="{87927B7D-81C5-49DB-9C1B-B9B79BE75658}" srcOrd="0" destOrd="0" presId="urn:microsoft.com/office/officeart/2005/8/layout/radial6"/>
    <dgm:cxn modelId="{186282EA-2C50-42A6-9ED9-C1C4EE77FB05}" type="presOf" srcId="{15C4135F-7FA4-4520-8360-185B5563DFCF}" destId="{45F43FC5-8AE0-4626-9A4C-BE23CA76663A}" srcOrd="0" destOrd="0" presId="urn:microsoft.com/office/officeart/2005/8/layout/radial6"/>
    <dgm:cxn modelId="{569E56EE-4407-4E5D-AF6F-CD3E5354B2AA}" type="presOf" srcId="{905D6CF6-186A-4F1A-9A37-7FBB583F9824}" destId="{8B4E0D78-E991-460F-A90E-253DD135E2DA}" srcOrd="0" destOrd="0" presId="urn:microsoft.com/office/officeart/2005/8/layout/radial6"/>
    <dgm:cxn modelId="{E16E52FF-0B40-448D-9DA5-663CC3E1BC26}" type="presOf" srcId="{4FF2B2E7-FE93-406B-AAD2-390B0F88EDCD}" destId="{DB48406E-AE13-4CB4-AD5E-34FC829A9EF6}" srcOrd="0" destOrd="0" presId="urn:microsoft.com/office/officeart/2005/8/layout/radial6"/>
    <dgm:cxn modelId="{DA60C5D7-8776-457D-9C2B-0CF4D8752E00}" type="presParOf" srcId="{B585C066-74E1-4573-96F8-684CD7BC9961}" destId="{7E2A036A-75F7-4E67-A0C9-90BD7BF86F48}" srcOrd="0" destOrd="0" presId="urn:microsoft.com/office/officeart/2005/8/layout/radial6"/>
    <dgm:cxn modelId="{A4BE2B4A-CF90-492C-A30D-6048E1F64698}" type="presParOf" srcId="{B585C066-74E1-4573-96F8-684CD7BC9961}" destId="{8B4E0D78-E991-460F-A90E-253DD135E2DA}" srcOrd="1" destOrd="0" presId="urn:microsoft.com/office/officeart/2005/8/layout/radial6"/>
    <dgm:cxn modelId="{DC5ED898-0300-4C86-BA72-F41471C395C3}" type="presParOf" srcId="{B585C066-74E1-4573-96F8-684CD7BC9961}" destId="{8B8D3C9D-BA5D-4D8A-B1AE-554BC552F22F}" srcOrd="2" destOrd="0" presId="urn:microsoft.com/office/officeart/2005/8/layout/radial6"/>
    <dgm:cxn modelId="{1A3FF8A4-5D0B-46BD-81B9-5B3EAB817388}" type="presParOf" srcId="{B585C066-74E1-4573-96F8-684CD7BC9961}" destId="{87927B7D-81C5-49DB-9C1B-B9B79BE75658}" srcOrd="3" destOrd="0" presId="urn:microsoft.com/office/officeart/2005/8/layout/radial6"/>
    <dgm:cxn modelId="{1A6223F2-6B3D-48D4-A17A-D6FEA00E4EF2}" type="presParOf" srcId="{B585C066-74E1-4573-96F8-684CD7BC9961}" destId="{DB48406E-AE13-4CB4-AD5E-34FC829A9EF6}" srcOrd="4" destOrd="0" presId="urn:microsoft.com/office/officeart/2005/8/layout/radial6"/>
    <dgm:cxn modelId="{D2A9B8F2-1E2F-4305-A3F4-63DDDABE4965}" type="presParOf" srcId="{B585C066-74E1-4573-96F8-684CD7BC9961}" destId="{195BF431-ED99-4AA9-BC88-9495CCD83374}" srcOrd="5" destOrd="0" presId="urn:microsoft.com/office/officeart/2005/8/layout/radial6"/>
    <dgm:cxn modelId="{E0CAF3E0-A2C4-43F2-AB6F-F64F0740778A}" type="presParOf" srcId="{B585C066-74E1-4573-96F8-684CD7BC9961}" destId="{00A57A91-38B9-44B2-82BC-C6B600718810}" srcOrd="6" destOrd="0" presId="urn:microsoft.com/office/officeart/2005/8/layout/radial6"/>
    <dgm:cxn modelId="{8D8B02DF-7E26-4F06-8F78-F54FEB7C9289}" type="presParOf" srcId="{B585C066-74E1-4573-96F8-684CD7BC9961}" destId="{380EFF58-2A8C-4057-93AC-F9E7D3B50305}" srcOrd="7" destOrd="0" presId="urn:microsoft.com/office/officeart/2005/8/layout/radial6"/>
    <dgm:cxn modelId="{B235510D-7DC7-4EB2-922E-FDB2BB30C575}" type="presParOf" srcId="{B585C066-74E1-4573-96F8-684CD7BC9961}" destId="{9AE07C35-5943-43EF-B189-6979C4644252}" srcOrd="8" destOrd="0" presId="urn:microsoft.com/office/officeart/2005/8/layout/radial6"/>
    <dgm:cxn modelId="{AF6CDD38-B381-4E62-A23A-69B7ACA7B5B3}" type="presParOf" srcId="{B585C066-74E1-4573-96F8-684CD7BC9961}" destId="{30A083C9-990B-4B0C-9B5B-907DB39B009F}" srcOrd="9" destOrd="0" presId="urn:microsoft.com/office/officeart/2005/8/layout/radial6"/>
    <dgm:cxn modelId="{025DA3D6-3188-4402-9D6B-238E53CA656C}" type="presParOf" srcId="{B585C066-74E1-4573-96F8-684CD7BC9961}" destId="{9C076D39-AC29-40CA-969F-F5CC5ACC49DE}" srcOrd="10" destOrd="0" presId="urn:microsoft.com/office/officeart/2005/8/layout/radial6"/>
    <dgm:cxn modelId="{118051F3-D67C-411F-8434-7D82DF611C74}" type="presParOf" srcId="{B585C066-74E1-4573-96F8-684CD7BC9961}" destId="{93E0447E-B378-44F3-B8D2-B8D55E0B1C55}" srcOrd="11" destOrd="0" presId="urn:microsoft.com/office/officeart/2005/8/layout/radial6"/>
    <dgm:cxn modelId="{179A019A-B75B-492A-BB1F-FAFB99780839}" type="presParOf" srcId="{B585C066-74E1-4573-96F8-684CD7BC9961}" destId="{45F43FC5-8AE0-4626-9A4C-BE23CA76663A}" srcOrd="12" destOrd="0" presId="urn:microsoft.com/office/officeart/2005/8/layout/radial6"/>
    <dgm:cxn modelId="{D5723439-A1D0-473C-9677-3C6CD2B488F9}" type="presParOf" srcId="{B585C066-74E1-4573-96F8-684CD7BC9961}" destId="{4CA310AB-D411-4D77-98BD-CF6B274D9915}" srcOrd="13" destOrd="0" presId="urn:microsoft.com/office/officeart/2005/8/layout/radial6"/>
    <dgm:cxn modelId="{532996DB-160F-4DB4-B3AE-BA4E8EC16843}" type="presParOf" srcId="{B585C066-74E1-4573-96F8-684CD7BC9961}" destId="{371D95A0-E36A-4575-AE24-3D6A41BB4B65}" srcOrd="14" destOrd="0" presId="urn:microsoft.com/office/officeart/2005/8/layout/radial6"/>
    <dgm:cxn modelId="{729FEE55-CB68-4347-802D-CF90186142B2}" type="presParOf" srcId="{B585C066-74E1-4573-96F8-684CD7BC9961}" destId="{194D8764-48E0-4E32-B0BB-C8091C1908FC}" srcOrd="15" destOrd="0" presId="urn:microsoft.com/office/officeart/2005/8/layout/radial6"/>
    <dgm:cxn modelId="{44625C0D-DB98-4FB1-9F59-AE6A779E250F}" type="presParOf" srcId="{B585C066-74E1-4573-96F8-684CD7BC9961}" destId="{3ABCDCB1-7A7C-4FBB-9284-CE6BB9B886D8}" srcOrd="16" destOrd="0" presId="urn:microsoft.com/office/officeart/2005/8/layout/radial6"/>
    <dgm:cxn modelId="{FD635E68-38B2-4DE2-9136-459A1C966FC4}" type="presParOf" srcId="{B585C066-74E1-4573-96F8-684CD7BC9961}" destId="{447525D6-2890-4C44-BD8C-A8E8FF50B008}" srcOrd="17" destOrd="0" presId="urn:microsoft.com/office/officeart/2005/8/layout/radial6"/>
    <dgm:cxn modelId="{9C73BF70-A7C5-4477-8542-0A187E2FD7EA}" type="presParOf" srcId="{B585C066-74E1-4573-96F8-684CD7BC9961}" destId="{BAA11067-D095-49A0-BA59-EF595609A56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11067-D095-49A0-BA59-EF595609A565}">
      <dsp:nvSpPr>
        <dsp:cNvPr id="0" name=""/>
        <dsp:cNvSpPr/>
      </dsp:nvSpPr>
      <dsp:spPr>
        <a:xfrm>
          <a:off x="2087037" y="641223"/>
          <a:ext cx="4342992" cy="4342992"/>
        </a:xfrm>
        <a:prstGeom prst="blockArc">
          <a:avLst>
            <a:gd name="adj1" fmla="val 12599438"/>
            <a:gd name="adj2" fmla="val 16257863"/>
            <a:gd name="adj3" fmla="val 452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4D8764-48E0-4E32-B0BB-C8091C1908FC}">
      <dsp:nvSpPr>
        <dsp:cNvPr id="0" name=""/>
        <dsp:cNvSpPr/>
      </dsp:nvSpPr>
      <dsp:spPr>
        <a:xfrm>
          <a:off x="2107275" y="641524"/>
          <a:ext cx="4302167" cy="4342992"/>
        </a:xfrm>
        <a:prstGeom prst="blockArc">
          <a:avLst>
            <a:gd name="adj1" fmla="val 9000000"/>
            <a:gd name="adj2" fmla="val 12600000"/>
            <a:gd name="adj3" fmla="val 452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F43FC5-8AE0-4626-9A4C-BE23CA76663A}">
      <dsp:nvSpPr>
        <dsp:cNvPr id="0" name=""/>
        <dsp:cNvSpPr/>
      </dsp:nvSpPr>
      <dsp:spPr>
        <a:xfrm>
          <a:off x="2086863" y="641524"/>
          <a:ext cx="4342992" cy="4342992"/>
        </a:xfrm>
        <a:prstGeom prst="blockArc">
          <a:avLst>
            <a:gd name="adj1" fmla="val 5400000"/>
            <a:gd name="adj2" fmla="val 9000000"/>
            <a:gd name="adj3" fmla="val 452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A083C9-990B-4B0C-9B5B-907DB39B009F}">
      <dsp:nvSpPr>
        <dsp:cNvPr id="0" name=""/>
        <dsp:cNvSpPr/>
      </dsp:nvSpPr>
      <dsp:spPr>
        <a:xfrm>
          <a:off x="2086863" y="641524"/>
          <a:ext cx="4342992" cy="4342992"/>
        </a:xfrm>
        <a:prstGeom prst="blockArc">
          <a:avLst>
            <a:gd name="adj1" fmla="val 1800000"/>
            <a:gd name="adj2" fmla="val 5400000"/>
            <a:gd name="adj3" fmla="val 452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A57A91-38B9-44B2-82BC-C6B600718810}">
      <dsp:nvSpPr>
        <dsp:cNvPr id="0" name=""/>
        <dsp:cNvSpPr/>
      </dsp:nvSpPr>
      <dsp:spPr>
        <a:xfrm>
          <a:off x="2086863" y="641524"/>
          <a:ext cx="4342992" cy="4342992"/>
        </a:xfrm>
        <a:prstGeom prst="blockArc">
          <a:avLst>
            <a:gd name="adj1" fmla="val 19800000"/>
            <a:gd name="adj2" fmla="val 1800000"/>
            <a:gd name="adj3" fmla="val 452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927B7D-81C5-49DB-9C1B-B9B79BE75658}">
      <dsp:nvSpPr>
        <dsp:cNvPr id="0" name=""/>
        <dsp:cNvSpPr/>
      </dsp:nvSpPr>
      <dsp:spPr>
        <a:xfrm>
          <a:off x="2086686" y="641217"/>
          <a:ext cx="4342992" cy="4342992"/>
        </a:xfrm>
        <a:prstGeom prst="blockArc">
          <a:avLst>
            <a:gd name="adj1" fmla="val 16258431"/>
            <a:gd name="adj2" fmla="val 19800573"/>
            <a:gd name="adj3" fmla="val 452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2A036A-75F7-4E67-A0C9-90BD7BF86F48}">
      <dsp:nvSpPr>
        <dsp:cNvPr id="0" name=""/>
        <dsp:cNvSpPr/>
      </dsp:nvSpPr>
      <dsp:spPr>
        <a:xfrm>
          <a:off x="3282828" y="1837488"/>
          <a:ext cx="1951062" cy="19510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L’amitié</a:t>
          </a:r>
        </a:p>
      </dsp:txBody>
      <dsp:txXfrm>
        <a:off x="3568554" y="2123214"/>
        <a:ext cx="1379610" cy="1379610"/>
      </dsp:txXfrm>
    </dsp:sp>
    <dsp:sp modelId="{8B4E0D78-E991-460F-A90E-253DD135E2DA}">
      <dsp:nvSpPr>
        <dsp:cNvPr id="0" name=""/>
        <dsp:cNvSpPr/>
      </dsp:nvSpPr>
      <dsp:spPr>
        <a:xfrm>
          <a:off x="3577975" y="-5927"/>
          <a:ext cx="1432555" cy="1393236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Français</a:t>
          </a:r>
        </a:p>
      </dsp:txBody>
      <dsp:txXfrm>
        <a:off x="3787768" y="198108"/>
        <a:ext cx="1012969" cy="985166"/>
      </dsp:txXfrm>
    </dsp:sp>
    <dsp:sp modelId="{DB48406E-AE13-4CB4-AD5E-34FC829A9EF6}">
      <dsp:nvSpPr>
        <dsp:cNvPr id="0" name=""/>
        <dsp:cNvSpPr/>
      </dsp:nvSpPr>
      <dsp:spPr>
        <a:xfrm>
          <a:off x="5312782" y="932484"/>
          <a:ext cx="1567136" cy="163874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Arts plastiques</a:t>
          </a:r>
        </a:p>
      </dsp:txBody>
      <dsp:txXfrm>
        <a:off x="5542284" y="1172472"/>
        <a:ext cx="1108132" cy="1158766"/>
      </dsp:txXfrm>
    </dsp:sp>
    <dsp:sp modelId="{380EFF58-2A8C-4057-93AC-F9E7D3B50305}">
      <dsp:nvSpPr>
        <dsp:cNvPr id="0" name=""/>
        <dsp:cNvSpPr/>
      </dsp:nvSpPr>
      <dsp:spPr>
        <a:xfrm>
          <a:off x="5413478" y="3191312"/>
          <a:ext cx="1365743" cy="136574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LVE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LVR</a:t>
          </a:r>
        </a:p>
      </dsp:txBody>
      <dsp:txXfrm>
        <a:off x="5613486" y="3391320"/>
        <a:ext cx="965727" cy="965727"/>
      </dsp:txXfrm>
    </dsp:sp>
    <dsp:sp modelId="{9C076D39-AC29-40CA-969F-F5CC5ACC49DE}">
      <dsp:nvSpPr>
        <dsp:cNvPr id="0" name=""/>
        <dsp:cNvSpPr/>
      </dsp:nvSpPr>
      <dsp:spPr>
        <a:xfrm>
          <a:off x="3575487" y="4252477"/>
          <a:ext cx="1365743" cy="13657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EMC</a:t>
          </a:r>
        </a:p>
      </dsp:txBody>
      <dsp:txXfrm>
        <a:off x="3775495" y="4452485"/>
        <a:ext cx="965727" cy="965727"/>
      </dsp:txXfrm>
    </dsp:sp>
    <dsp:sp modelId="{4CA310AB-D411-4D77-98BD-CF6B274D9915}">
      <dsp:nvSpPr>
        <dsp:cNvPr id="0" name=""/>
        <dsp:cNvSpPr/>
      </dsp:nvSpPr>
      <dsp:spPr>
        <a:xfrm>
          <a:off x="1603681" y="3140548"/>
          <a:ext cx="1633374" cy="146727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Chant</a:t>
          </a:r>
        </a:p>
      </dsp:txBody>
      <dsp:txXfrm>
        <a:off x="1842883" y="3355425"/>
        <a:ext cx="1154970" cy="1037518"/>
      </dsp:txXfrm>
    </dsp:sp>
    <dsp:sp modelId="{3ABCDCB1-7A7C-4FBB-9284-CE6BB9B886D8}">
      <dsp:nvSpPr>
        <dsp:cNvPr id="0" name=""/>
        <dsp:cNvSpPr/>
      </dsp:nvSpPr>
      <dsp:spPr>
        <a:xfrm>
          <a:off x="1737496" y="1068983"/>
          <a:ext cx="1365743" cy="13657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Danse</a:t>
          </a:r>
        </a:p>
      </dsp:txBody>
      <dsp:txXfrm>
        <a:off x="1937504" y="1268991"/>
        <a:ext cx="965727" cy="965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5A05E6-B2A7-4368-B100-08938BDA1FDA}" type="datetime1">
              <a:rPr lang="fr-FR" smtClean="0"/>
              <a:t>03/12/2020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DD37E7-223D-4403-9B74-0C23BA83F680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2140E-849E-4475-94D6-A3068C944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535EA8-B28F-4E29-BC82-60B126C5A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4F8FB3-7F08-4EB9-9967-7BA1D91E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8CDF7C-E4BC-42F4-939B-A941F44F1608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F3723-6E78-49A3-9E43-57257081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387616-040C-4441-BD66-EB70661A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6947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B5E94E-A714-412B-B337-2BE04653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104C50-B938-4A5E-9767-1623C53E2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D0D558-13F9-4089-936E-3545F828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AC83F02-EBF3-4A25-A055-5285403498D0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E05ADC-1E03-47B4-AFFC-B05134CC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CF03D-92A3-4165-AB62-A9D44B4B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7344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34BFFA-0BE1-4DB1-99B2-FDF8C84C6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F1512E-BCC1-4E73-A027-0C0FB66FF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F6A491-C4A8-438B-A214-C890C603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64C6198-3377-4E37-BDE6-646CEDE8CD99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56E3AE-C8E2-4285-B76B-43FDAAD8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8DF381-F072-4B94-BAFF-8B26981F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4132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1714489"/>
            <a:ext cx="10363200" cy="428628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2543606" y="188641"/>
            <a:ext cx="9408021" cy="936625"/>
          </a:xfrm>
        </p:spPr>
        <p:txBody>
          <a:bodyPr/>
          <a:lstStyle>
            <a:lvl1pPr marL="0" indent="0" algn="ctr">
              <a:buNone/>
              <a:defRPr sz="4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9A1DD-7909-4053-BAFE-8739483A6C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7B03120-1860-4BCE-9F07-1619BCEC407D}" type="datetime1">
              <a:rPr lang="fr-FR" altLang="fr-MQ" smtClean="0"/>
              <a:t>03/12/2020</a:t>
            </a:fld>
            <a:endParaRPr lang="fr-FR" altLang="fr-MQ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9C3E56-98E5-4C6D-925D-921B7D0180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Circonscription ASH CTR   Projet 2019-2020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AAA8A7-D666-4185-A13E-369972F8FB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8BBC2BE-32C6-4591-8850-EB766B5C7764}" type="slidenum">
              <a:rPr lang="fr-FR" altLang="fr-MQ"/>
              <a:pPr/>
              <a:t>‹N°›</a:t>
            </a:fld>
            <a:endParaRPr lang="fr-FR" altLang="fr-MQ"/>
          </a:p>
        </p:txBody>
      </p:sp>
    </p:spTree>
    <p:extLst>
      <p:ext uri="{BB962C8B-B14F-4D97-AF65-F5344CB8AC3E}">
        <p14:creationId xmlns:p14="http://schemas.microsoft.com/office/powerpoint/2010/main" val="35218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4FAA3-E689-4B90-A4A3-7F587AD3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DDD1A-AC01-4CFB-B56C-F93EED08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42CE-0131-43A9-88DE-A0675DB2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45272A-8379-436A-B66A-2837337F30F3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139CF2-BA04-4713-8057-EC1EBB45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A9B262-A985-4E23-8C73-A79F3175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6707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3D095-1A9A-41BB-BEDA-EE7E76C39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0E0827-8C88-4740-8279-3C16FCB0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2E0F32-427A-4385-ADBC-D500D2DD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1531D5-9A6E-45E7-83E7-AB8169163C0A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D4A73E-E28D-4E64-962F-586495D1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77629-8152-4068-BFE2-7734306A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072617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399E4-F5F6-4831-A514-0E2D4E3F5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01AF3C-F5DC-44D8-A756-4EFCEE5E7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C1D067-E3F5-4038-9F9E-AC0EFC9D4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330AD6-2CA0-45DF-BD77-A39F147F8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70A0129-707B-4FB1-91CB-3521E2D24197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8EA06F-9B8E-4CD4-864A-06C39EDF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502AEF-D933-44C3-8180-48248438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4034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B2530-6819-419D-8354-77F5CACE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B0DD70-4D67-49F8-BB2F-89414A9B6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9A1A3E-39EE-417A-9D39-30939CDB5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B7647D-8427-42E2-81BC-DC1F532DE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04DEA2-34B2-4D02-8FB2-D89A3E327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172407-9035-4918-BCE1-3AA5930F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E0AD5C-D4B2-45D9-9F0A-B7409B60ABF4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1BC3D1-8016-44C2-B8F6-225909D8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91A1BD-D110-4C54-8AB7-82648B10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687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6282D-CEA3-48CD-B328-4A8F334A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4A872F-0BE7-4A65-A275-AD13681B4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1531D5-9A6E-45E7-83E7-AB8169163C0A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E1E8A6-239A-4713-915B-1F2C0DC59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E0CFF0-B20C-4B39-843B-8E597809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0044140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899231-3DB6-4156-A681-18AA013C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F559CD-C9C9-4414-A6ED-636096FC7C48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DF88D2-DB6A-4A87-BDCB-89203930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BD3E61-9D59-485B-944C-55275810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3944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08E69A-8652-4B4D-AC9E-704F3AF48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FB215-E6E2-4623-A452-036EC34B6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53AFFD-BD13-4ACF-85EE-DDB092290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95B2B0-6972-4896-BD94-1BB6BBF7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74EDCF-770A-40E3-8904-391B9D031AA8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BE82D1-ABBF-46C1-8317-7FB7F0BF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8D8492-DE15-49BF-AAFC-848CDEB5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0712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D521C-6E6D-456F-8768-CB1ABE34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31E68F-54D7-4F02-B63A-4D05904DE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1ECFB4-C9D3-44F3-BC5C-75479D0F3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D5793B-CAFD-4AFF-AFD8-E1D22323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BF03A16-BDF0-4F44-AA7E-9A53C91D1B9B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0B2EB6-5326-4892-BE03-49068783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02739C-871D-409B-BF69-263238A7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D068D91-5085-43EA-8734-9AB23AC0958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7660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B43C47-D2D1-4A1A-B1E7-054C35485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6770A4-DD57-4C4A-8130-7F3156AE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E6A3F9-75C2-4154-BB06-B1CD4CD9FB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1531D5-9A6E-45E7-83E7-AB8169163C0A}" type="datetime1">
              <a:rPr lang="fr-FR" noProof="0" smtClean="0"/>
              <a:t>03/12/2020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313313-9EB9-46F6-92FC-7CD41F7A4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2EDC2-EFEC-45F0-93C2-71D82A477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D068D91-5085-43EA-8734-9AB23AC0958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4268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72243E7-56A6-4531-B9A1-F03D0F3B1C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9800" y="5445125"/>
            <a:ext cx="7772400" cy="71438"/>
          </a:xfrm>
        </p:spPr>
        <p:txBody>
          <a:bodyPr rtlCol="0">
            <a:normAutofit fontScale="25000" lnSpcReduction="20000"/>
          </a:bodyPr>
          <a:lstStyle/>
          <a:p>
            <a:pPr>
              <a:buFontTx/>
              <a:buChar char="-"/>
              <a:defRPr/>
            </a:pPr>
            <a:endParaRPr lang="fr-FR" dirty="0">
              <a:ea typeface="+mn-ea"/>
              <a:cs typeface="+mn-cs"/>
            </a:endParaRPr>
          </a:p>
          <a:p>
            <a:pPr>
              <a:buFontTx/>
              <a:buChar char="-"/>
              <a:defRPr/>
            </a:pPr>
            <a:endParaRPr lang="fr-FR" dirty="0">
              <a:ea typeface="+mn-ea"/>
              <a:cs typeface="+mn-cs"/>
            </a:endParaRPr>
          </a:p>
        </p:txBody>
      </p:sp>
      <p:pic>
        <p:nvPicPr>
          <p:cNvPr id="14339" name="Image 1">
            <a:extLst>
              <a:ext uri="{FF2B5EF4-FFF2-40B4-BE49-F238E27FC236}">
                <a16:creationId xmlns:a16="http://schemas.microsoft.com/office/drawing/2014/main" id="{FF245F41-85B7-4B03-8542-DC012452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1" y="-126973"/>
            <a:ext cx="2345438" cy="146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E6C7B95-26F4-4AD7-9975-AA82D87B0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235" y="607233"/>
            <a:ext cx="6661134" cy="5067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9B6EC8D-5B95-4393-A7E8-37DC19B90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8470">
            <a:off x="1833532" y="4249564"/>
            <a:ext cx="2197655" cy="2189759"/>
          </a:xfrm>
          <a:prstGeom prst="rect">
            <a:avLst/>
          </a:prstGeom>
        </p:spPr>
      </p:pic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D576A3F8-309E-4240-9F84-AE71A6A64797}"/>
              </a:ext>
            </a:extLst>
          </p:cNvPr>
          <p:cNvSpPr txBox="1">
            <a:spLocks/>
          </p:cNvSpPr>
          <p:nvPr/>
        </p:nvSpPr>
        <p:spPr>
          <a:xfrm>
            <a:off x="1976631" y="5305142"/>
            <a:ext cx="2011184" cy="844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fr-FR" sz="1800" dirty="0">
                <a:solidFill>
                  <a:schemeClr val="bg1"/>
                </a:solidFill>
                <a:latin typeface="Amaranth" panose="02000503000000020004" pitchFamily="50" charset="0"/>
              </a:rPr>
              <a:t>Circonscription ASH   </a:t>
            </a:r>
          </a:p>
          <a:p>
            <a:pPr>
              <a:defRPr/>
            </a:pPr>
            <a:r>
              <a:rPr lang="fr-FR" sz="1800" dirty="0">
                <a:solidFill>
                  <a:schemeClr val="bg1"/>
                </a:solidFill>
                <a:latin typeface="Amaranth" panose="02000503000000020004" pitchFamily="50" charset="0"/>
              </a:rPr>
              <a:t>Projet 2020-2021</a:t>
            </a:r>
          </a:p>
        </p:txBody>
      </p:sp>
    </p:spTree>
    <p:extLst>
      <p:ext uri="{BB962C8B-B14F-4D97-AF65-F5344CB8AC3E}">
        <p14:creationId xmlns:p14="http://schemas.microsoft.com/office/powerpoint/2010/main" val="28070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b="1" dirty="0"/>
              <a:t>Objectifs généraux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2587800"/>
          </a:xfr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0" lvl="0" indent="0" rtl="0">
              <a:buNone/>
            </a:pPr>
            <a:endParaRPr lang="fr-FR" sz="2400" b="1" dirty="0"/>
          </a:p>
          <a:p>
            <a:pPr marL="0" lvl="0" indent="0" rtl="0">
              <a:buNone/>
            </a:pPr>
            <a:r>
              <a:rPr lang="fr-FR" sz="2400" b="1" dirty="0"/>
              <a:t>Promouvoir et développer les pratiques artistiques pour tous :</a:t>
            </a:r>
          </a:p>
          <a:p>
            <a:pPr marL="0" lvl="0" indent="0" rtl="0">
              <a:buNone/>
            </a:pPr>
            <a:endParaRPr lang="fr-FR" sz="2400" b="1" dirty="0"/>
          </a:p>
          <a:p>
            <a:pPr lvl="1">
              <a:lnSpc>
                <a:spcPct val="120000"/>
              </a:lnSpc>
            </a:pPr>
            <a:r>
              <a:rPr lang="fr-FR" dirty="0"/>
              <a:t>Chant choral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Arts plastiques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Cinéma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Danse, expression corporelle</a:t>
            </a:r>
          </a:p>
          <a:p>
            <a:pPr lvl="0" rtl="0"/>
            <a:endParaRPr lang="fr-FR" dirty="0"/>
          </a:p>
        </p:txBody>
      </p:sp>
      <p:pic>
        <p:nvPicPr>
          <p:cNvPr id="1026" name="Picture 2" descr="Chant Enfants Chanson - Image gratuite sur Pixabay">
            <a:extLst>
              <a:ext uri="{FF2B5EF4-FFF2-40B4-BE49-F238E27FC236}">
                <a16:creationId xmlns:a16="http://schemas.microsoft.com/office/drawing/2014/main" id="{0BF751E8-C091-4009-B51D-98CD18CD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89" y="4768849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ssociation à Massy, cours de danse pour adultes et enfants dès 2 ans">
            <a:extLst>
              <a:ext uri="{FF2B5EF4-FFF2-40B4-BE49-F238E27FC236}">
                <a16:creationId xmlns:a16="http://schemas.microsoft.com/office/drawing/2014/main" id="{A073C4E0-DD95-469A-9F33-628777B61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4892673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rts plastiques - Arts plastiques - Collège Louis Lumière">
            <a:extLst>
              <a:ext uri="{FF2B5EF4-FFF2-40B4-BE49-F238E27FC236}">
                <a16:creationId xmlns:a16="http://schemas.microsoft.com/office/drawing/2014/main" id="{C9E35ED6-0459-4B13-B08E-D52ACF4EF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186" y="4768847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ournage des vidéos et prise de vues | Coursinfo.fr">
            <a:extLst>
              <a:ext uri="{FF2B5EF4-FFF2-40B4-BE49-F238E27FC236}">
                <a16:creationId xmlns:a16="http://schemas.microsoft.com/office/drawing/2014/main" id="{6B339143-7A5F-47B2-A6C8-4143CBAA0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811" y="4768846"/>
            <a:ext cx="2109611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769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b="1" dirty="0"/>
              <a:t>Objectifs généraux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838200" y="1797394"/>
            <a:ext cx="10515600" cy="257409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marL="0" lvl="0" indent="0" rtl="0">
              <a:buNone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Promouvoir et développer l’apprentissage des langues pour tous :</a:t>
            </a:r>
          </a:p>
          <a:p>
            <a:pPr lvl="1"/>
            <a:r>
              <a:rPr lang="fr-FR" dirty="0"/>
              <a:t>LVE-Anglais</a:t>
            </a:r>
          </a:p>
          <a:p>
            <a:pPr lvl="1"/>
            <a:r>
              <a:rPr lang="fr-FR" dirty="0"/>
              <a:t>LVR-Créole martiniquais</a:t>
            </a:r>
          </a:p>
          <a:p>
            <a:pPr lvl="1"/>
            <a:r>
              <a:rPr lang="fr-FR" dirty="0"/>
              <a:t>Français-Maîtrise de la langue</a:t>
            </a:r>
          </a:p>
          <a:p>
            <a:pPr marL="0" indent="0">
              <a:buNone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Promouvoir les avantages du plurilinguisme</a:t>
            </a:r>
          </a:p>
        </p:txBody>
      </p:sp>
      <p:pic>
        <p:nvPicPr>
          <p:cNvPr id="2050" name="Picture 2" descr="Une politique de plurilinguisme nécessite «engagement, entraînement et  endurance» - Albinfo">
            <a:extLst>
              <a:ext uri="{FF2B5EF4-FFF2-40B4-BE49-F238E27FC236}">
                <a16:creationId xmlns:a16="http://schemas.microsoft.com/office/drawing/2014/main" id="{3F5FCAE1-A1FF-48BD-B7DC-43489F534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192" y="4536071"/>
            <a:ext cx="3172446" cy="217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698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b="1" dirty="0"/>
              <a:t>Objectifs généraux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3620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marL="457200" lvl="1" indent="0">
              <a:buNone/>
            </a:pPr>
            <a:r>
              <a:rPr lang="fr-FR" b="1" dirty="0"/>
              <a:t>EMC :</a:t>
            </a:r>
          </a:p>
          <a:p>
            <a:pPr lvl="2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Développer un sentiment d’appartenance</a:t>
            </a:r>
          </a:p>
          <a:p>
            <a:pPr lvl="2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Développer des compétences civiques</a:t>
            </a:r>
          </a:p>
          <a:p>
            <a:pPr lvl="2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Développer l’estime de soi, la confiance en ses capacités d’apprendre et de progresser</a:t>
            </a:r>
          </a:p>
        </p:txBody>
      </p:sp>
      <p:pic>
        <p:nvPicPr>
          <p:cNvPr id="3074" name="Picture 2" descr="Le blog - Ces Petites Choses Qui Changent La Vie">
            <a:extLst>
              <a:ext uri="{FF2B5EF4-FFF2-40B4-BE49-F238E27FC236}">
                <a16:creationId xmlns:a16="http://schemas.microsoft.com/office/drawing/2014/main" id="{45C98D15-4E62-4158-887D-52E2C6CC68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5" r="20179" b="15595"/>
          <a:stretch/>
        </p:blipFill>
        <p:spPr bwMode="auto">
          <a:xfrm>
            <a:off x="4130940" y="4170465"/>
            <a:ext cx="3930120" cy="268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841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38200" y="219352"/>
            <a:ext cx="10515600" cy="907084"/>
          </a:xfr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rtlCol="0">
            <a:normAutofit/>
          </a:bodyPr>
          <a:lstStyle/>
          <a:p>
            <a:pPr algn="ctr" rtl="0"/>
            <a:r>
              <a:rPr lang="fr-FR" dirty="0"/>
              <a:t>Fil rouge / Disciplines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8729301E-044B-4CBE-A56D-BAD47E9AB0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3260115"/>
              </p:ext>
            </p:extLst>
          </p:nvPr>
        </p:nvGraphicFramePr>
        <p:xfrm>
          <a:off x="1959113" y="1126436"/>
          <a:ext cx="8483600" cy="5612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7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351"/>
            <a:ext cx="10515600" cy="827571"/>
          </a:xfrm>
        </p:spPr>
        <p:txBody>
          <a:bodyPr rtlCol="0">
            <a:normAutofit/>
          </a:bodyPr>
          <a:lstStyle/>
          <a:p>
            <a:pPr algn="ctr" rtl="0"/>
            <a:r>
              <a:rPr lang="fr-FR" dirty="0"/>
              <a:t>Entrée par le texte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0551368"/>
              </p:ext>
            </p:extLst>
          </p:nvPr>
        </p:nvGraphicFramePr>
        <p:xfrm>
          <a:off x="5685183" y="1016347"/>
          <a:ext cx="5791204" cy="5588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Titre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Interprète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137">
                <a:tc>
                  <a:txBody>
                    <a:bodyPr/>
                    <a:lstStyle/>
                    <a:p>
                      <a:pPr lvl="1" algn="ctr"/>
                      <a:r>
                        <a:rPr lang="fr-FR" dirty="0"/>
                        <a:t>Stand by me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 err="1"/>
                        <a:t>Playing</a:t>
                      </a:r>
                      <a:r>
                        <a:rPr lang="fr-FR" noProof="0" dirty="0"/>
                        <a:t> for change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 err="1"/>
                        <a:t>We</a:t>
                      </a:r>
                      <a:r>
                        <a:rPr lang="fr-FR" noProof="0" dirty="0"/>
                        <a:t> are the </a:t>
                      </a:r>
                      <a:r>
                        <a:rPr lang="fr-FR" noProof="0" dirty="0" err="1"/>
                        <a:t>word</a:t>
                      </a:r>
                      <a:endParaRPr lang="fr-FR" noProof="0" dirty="0"/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USA for </a:t>
                      </a:r>
                      <a:r>
                        <a:rPr lang="fr-FR" noProof="0" dirty="0" err="1"/>
                        <a:t>Africa</a:t>
                      </a:r>
                      <a:endParaRPr lang="fr-FR" noProof="0" dirty="0"/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 err="1"/>
                        <a:t>Silver</a:t>
                      </a:r>
                      <a:r>
                        <a:rPr lang="fr-FR" noProof="0" dirty="0"/>
                        <a:t> </a:t>
                      </a:r>
                      <a:r>
                        <a:rPr lang="fr-FR" noProof="0" dirty="0" err="1"/>
                        <a:t>lining</a:t>
                      </a:r>
                      <a:endParaRPr lang="fr-FR" noProof="0" dirty="0"/>
                    </a:p>
                    <a:p>
                      <a:pPr algn="ctr" rtl="0"/>
                      <a:r>
                        <a:rPr lang="fr-FR" noProof="0" dirty="0"/>
                        <a:t>(Version anglaise et créole)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 err="1"/>
                        <a:t>Imany</a:t>
                      </a:r>
                      <a:endParaRPr lang="fr-FR" noProof="0" dirty="0"/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L’amitié vaut de l’or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Gims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657211143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Changer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Gims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436573738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Les liens de l’amitié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Kids United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3401991571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Et c’est l’amitié qui gagne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Les </a:t>
                      </a:r>
                      <a:r>
                        <a:rPr lang="fr-FR" noProof="0" dirty="0" err="1"/>
                        <a:t>Enfantastiques</a:t>
                      </a:r>
                      <a:endParaRPr lang="fr-FR" noProof="0" dirty="0"/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3221845744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L’envie d’aimer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Daniel Lévy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064950217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L’amitié</a:t>
                      </a:r>
                    </a:p>
                  </a:txBody>
                  <a:tcPr marL="99255" marR="9925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noProof="0" dirty="0"/>
                        <a:t>Grégoire Dune</a:t>
                      </a:r>
                    </a:p>
                  </a:txBody>
                  <a:tcPr marL="99255" marR="99255" anchor="ctr"/>
                </a:tc>
                <a:extLst>
                  <a:ext uri="{0D108BD9-81ED-4DB2-BD59-A6C34878D82A}">
                    <a16:rowId xmlns:a16="http://schemas.microsoft.com/office/drawing/2014/main" val="1730622031"/>
                  </a:ext>
                </a:extLst>
              </a:tr>
            </a:tbl>
          </a:graphicData>
        </a:graphic>
      </p:graphicFrame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566531" y="1771721"/>
            <a:ext cx="4668078" cy="4351338"/>
          </a:xfrm>
        </p:spPr>
        <p:txBody>
          <a:bodyPr rtlCol="0">
            <a:normAutofit/>
          </a:bodyPr>
          <a:lstStyle/>
          <a:p>
            <a:pPr rtl="0"/>
            <a:r>
              <a:rPr lang="fr-FR" b="1" dirty="0"/>
              <a:t>SEGPA</a:t>
            </a:r>
          </a:p>
          <a:p>
            <a:pPr lvl="1"/>
            <a:r>
              <a:rPr lang="fr-FR" dirty="0"/>
              <a:t>Stand bye me</a:t>
            </a:r>
          </a:p>
          <a:p>
            <a:pPr lvl="1"/>
            <a:r>
              <a:rPr lang="fr-FR" dirty="0" err="1"/>
              <a:t>We</a:t>
            </a:r>
            <a:r>
              <a:rPr lang="fr-FR" dirty="0"/>
              <a:t> are the </a:t>
            </a:r>
            <a:r>
              <a:rPr lang="fr-FR" dirty="0" err="1"/>
              <a:t>word</a:t>
            </a:r>
            <a:endParaRPr lang="fr-FR" dirty="0"/>
          </a:p>
          <a:p>
            <a:pPr lvl="1"/>
            <a:r>
              <a:rPr lang="fr-FR" dirty="0"/>
              <a:t>Clap </a:t>
            </a:r>
            <a:r>
              <a:rPr lang="fr-FR" dirty="0" err="1"/>
              <a:t>your</a:t>
            </a:r>
            <a:r>
              <a:rPr lang="fr-FR" dirty="0"/>
              <a:t> hand</a:t>
            </a:r>
          </a:p>
          <a:p>
            <a:pPr lvl="1"/>
            <a:r>
              <a:rPr lang="fr-FR" dirty="0"/>
              <a:t>L’amitié vaut de l’or</a:t>
            </a:r>
          </a:p>
          <a:p>
            <a:pPr lvl="1"/>
            <a:r>
              <a:rPr lang="fr-FR" dirty="0"/>
              <a:t>Changer</a:t>
            </a:r>
          </a:p>
          <a:p>
            <a:pPr rtl="0"/>
            <a:r>
              <a:rPr lang="fr-FR" b="1" dirty="0"/>
              <a:t>ULIS</a:t>
            </a:r>
          </a:p>
          <a:p>
            <a:pPr lvl="1"/>
            <a:r>
              <a:rPr lang="fr-FR" dirty="0"/>
              <a:t>Les liens de l’amitié</a:t>
            </a:r>
          </a:p>
          <a:p>
            <a:pPr lvl="1"/>
            <a:r>
              <a:rPr lang="fr-FR" dirty="0"/>
              <a:t>Et c’est l’amitié qui gagne</a:t>
            </a:r>
          </a:p>
          <a:p>
            <a:pPr lvl="1"/>
            <a:r>
              <a:rPr lang="fr-FR" dirty="0"/>
              <a:t>L’envie d’aimer</a:t>
            </a:r>
          </a:p>
          <a:p>
            <a:pPr lvl="1"/>
            <a:endParaRPr lang="fr-FR" dirty="0"/>
          </a:p>
          <a:p>
            <a:pPr marL="0" indent="0" rtl="0">
              <a:buNone/>
            </a:pPr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17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 title="Disposition de titre et de contenu avec graphique"/>
          <p:cNvSpPr>
            <a:spLocks noGrp="1"/>
          </p:cNvSpPr>
          <p:nvPr>
            <p:ph type="title"/>
          </p:nvPr>
        </p:nvSpPr>
        <p:spPr>
          <a:xfrm>
            <a:off x="838200" y="100082"/>
            <a:ext cx="10515600" cy="707319"/>
          </a:xfrm>
        </p:spPr>
        <p:txBody>
          <a:bodyPr rtlCol="0">
            <a:normAutofit/>
          </a:bodyPr>
          <a:lstStyle/>
          <a:p>
            <a:pPr algn="ctr" rtl="0"/>
            <a:r>
              <a:rPr lang="fr-FR" b="1" dirty="0"/>
              <a:t>Calendrier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16662DD-7CAC-4A69-92B3-15BAB0E82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686994"/>
              </p:ext>
            </p:extLst>
          </p:nvPr>
        </p:nvGraphicFramePr>
        <p:xfrm>
          <a:off x="477078" y="900678"/>
          <a:ext cx="11370366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183">
                  <a:extLst>
                    <a:ext uri="{9D8B030D-6E8A-4147-A177-3AD203B41FA5}">
                      <a16:colId xmlns:a16="http://schemas.microsoft.com/office/drawing/2014/main" val="1812666867"/>
                    </a:ext>
                  </a:extLst>
                </a:gridCol>
                <a:gridCol w="5685183">
                  <a:extLst>
                    <a:ext uri="{9D8B030D-6E8A-4147-A177-3AD203B41FA5}">
                      <a16:colId xmlns:a16="http://schemas.microsoft.com/office/drawing/2014/main" val="289501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Déroulement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37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600" dirty="0"/>
                        <a:t>. </a:t>
                      </a:r>
                      <a:r>
                        <a:rPr lang="fr-FR" sz="1600" b="1" dirty="0"/>
                        <a:t>Ecoute et choix du texte :</a:t>
                      </a:r>
                    </a:p>
                    <a:p>
                      <a:pPr lvl="0"/>
                      <a:r>
                        <a:rPr lang="fr-FR" sz="1600" dirty="0"/>
                        <a:t>        Débats, argumentation</a:t>
                      </a:r>
                    </a:p>
                    <a:p>
                      <a:pPr lvl="0"/>
                      <a:r>
                        <a:rPr lang="fr-FR" sz="1600" dirty="0"/>
                        <a:t>. </a:t>
                      </a:r>
                      <a:r>
                        <a:rPr lang="fr-FR" sz="1600" b="1" dirty="0"/>
                        <a:t>Travail de lecture :</a:t>
                      </a:r>
                    </a:p>
                    <a:p>
                      <a:pPr lvl="1"/>
                      <a:r>
                        <a:rPr lang="fr-FR" sz="1600" dirty="0"/>
                        <a:t>Compréhension (texte en français)</a:t>
                      </a:r>
                    </a:p>
                    <a:p>
                      <a:pPr lvl="1"/>
                      <a:r>
                        <a:rPr lang="fr-FR" sz="1600" dirty="0"/>
                        <a:t>A haute voix</a:t>
                      </a:r>
                    </a:p>
                    <a:p>
                      <a:pPr lvl="1"/>
                      <a:r>
                        <a:rPr lang="fr-FR" sz="1600" dirty="0"/>
                        <a:t>Fluence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44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Janvier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Mise en espace du texte </a:t>
                      </a:r>
                      <a:r>
                        <a:rPr lang="fr-FR" sz="1600" b="0" dirty="0"/>
                        <a:t>(danse, expression corporelle) </a:t>
                      </a:r>
                      <a:r>
                        <a:rPr lang="fr-FR" sz="1600" b="1" dirty="0"/>
                        <a:t>ou</a:t>
                      </a:r>
                      <a:r>
                        <a:rPr lang="fr-FR" sz="1600" b="0" dirty="0"/>
                        <a:t> </a:t>
                      </a:r>
                      <a:r>
                        <a:rPr lang="fr-FR" sz="1600" b="1" dirty="0"/>
                        <a:t>création plastique </a:t>
                      </a:r>
                      <a:r>
                        <a:rPr lang="fr-FR" sz="1600" dirty="0"/>
                        <a:t>(en fonction du sens) </a:t>
                      </a:r>
                      <a:r>
                        <a:rPr lang="fr-FR" sz="1600" b="1" dirty="0"/>
                        <a:t>ou apprentissage du chant </a:t>
                      </a:r>
                      <a:r>
                        <a:rPr lang="fr-FR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087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Février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Ecriture :</a:t>
                      </a:r>
                      <a:r>
                        <a:rPr lang="fr-FR" sz="1600" dirty="0"/>
                        <a:t> création d’un nouveau couplet (en français ou en créole : appui sur l’approche contrastive)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2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Apprentissage du chant</a:t>
                      </a:r>
                    </a:p>
                    <a:p>
                      <a:r>
                        <a:rPr lang="fr-FR" sz="1600" dirty="0"/>
                        <a:t>Anglais/créole : lexique, phonologie, structures langagières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996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600" b="1" dirty="0"/>
                        <a:t>Mise en voix :</a:t>
                      </a:r>
                    </a:p>
                    <a:p>
                      <a:pPr lvl="0"/>
                      <a:r>
                        <a:rPr lang="fr-FR" sz="1600" dirty="0"/>
                        <a:t>Travail polyphonie, en canon, etc…</a:t>
                      </a:r>
                    </a:p>
                    <a:p>
                      <a:pPr lvl="0"/>
                      <a:r>
                        <a:rPr lang="fr-FR" sz="1600" b="1" dirty="0"/>
                        <a:t>Cinéma :</a:t>
                      </a:r>
                    </a:p>
                    <a:p>
                      <a:pPr lvl="0"/>
                      <a:r>
                        <a:rPr lang="fr-FR" sz="1600" dirty="0"/>
                        <a:t>Travail sur la prise de vue cinématographique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01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600" b="1" dirty="0"/>
                        <a:t>Production finale :</a:t>
                      </a:r>
                      <a:r>
                        <a:rPr lang="fr-FR" sz="1600" dirty="0"/>
                        <a:t> montage vidéo (productions : vocales, plastiques, corporelles).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087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93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b="1" dirty="0"/>
              <a:t>Quelques références et outils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838200" y="1558856"/>
            <a:ext cx="10515600" cy="4682918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lvl="0" rtl="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Cahiers pédagogiques du 26 novembre 2020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60000"/>
              </a:lnSpc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Monique ROYER « Danser les apprentissages ».</a:t>
            </a:r>
          </a:p>
          <a:p>
            <a:pPr marL="457200" lvl="1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Vadémécum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1">
              <a:lnSpc>
                <a:spcPct val="170000"/>
              </a:lnSpc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« La chorale à l’école, au collège et au lycée ».</a:t>
            </a:r>
          </a:p>
          <a:p>
            <a:pPr marL="457200" lvl="1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buFont typeface="Wingdings" panose="05000000000000000000" pitchFamily="2" charset="2"/>
              <a:buChar char="Ø"/>
            </a:pPr>
            <a:r>
              <a:rPr lang="fr-FR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Cadre européen commun de référence pour les langues (CECRL) </a:t>
            </a:r>
          </a:p>
          <a:p>
            <a:pPr marL="0" lvl="0" indent="0" rtl="0">
              <a:buNone/>
            </a:pPr>
            <a:endParaRPr lang="fr-FR" sz="2400" b="0" i="0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cinéma</a:t>
            </a:r>
          </a:p>
          <a:p>
            <a:pPr lvl="1">
              <a:lnSpc>
                <a:spcPct val="170000"/>
              </a:lnSpc>
            </a:pPr>
            <a:r>
              <a:rPr lang="fr-F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du film Azur et </a:t>
            </a:r>
            <a:r>
              <a:rPr lang="fr-FR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Asmar</a:t>
            </a:r>
            <a:r>
              <a:rPr lang="fr-F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Michel Ocelot.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603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352</Words>
  <Application>Microsoft Macintosh PowerPoint</Application>
  <PresentationFormat>Grand écran</PresentationFormat>
  <Paragraphs>104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Amaranth</vt:lpstr>
      <vt:lpstr>Arial</vt:lpstr>
      <vt:lpstr>Calibri</vt:lpstr>
      <vt:lpstr>Calibri Light</vt:lpstr>
      <vt:lpstr>Wingdings</vt:lpstr>
      <vt:lpstr>Thème Office</vt:lpstr>
      <vt:lpstr>Présentation PowerPoint</vt:lpstr>
      <vt:lpstr>Objectifs généraux</vt:lpstr>
      <vt:lpstr>Objectifs généraux</vt:lpstr>
      <vt:lpstr>Objectifs généraux</vt:lpstr>
      <vt:lpstr>Fil rouge / Disciplines</vt:lpstr>
      <vt:lpstr>Entrée par le texte</vt:lpstr>
      <vt:lpstr>Calendrier</vt:lpstr>
      <vt:lpstr>Quelques références et outils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ODILE HAUTERVILLE</dc:creator>
  <cp:lastModifiedBy>debreuve.isabelle@icloud.com</cp:lastModifiedBy>
  <cp:revision>120</cp:revision>
  <dcterms:created xsi:type="dcterms:W3CDTF">2020-10-25T20:51:17Z</dcterms:created>
  <dcterms:modified xsi:type="dcterms:W3CDTF">2020-12-03T16:29:16Z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