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 sz="1600" dirty="0">
                <a:solidFill>
                  <a:srgbClr val="FF0000"/>
                </a:solidFill>
              </a:rPr>
              <a:t>Taux de réussite des participants </a:t>
            </a:r>
            <a:r>
              <a:rPr lang="fr-FR" sz="1600" dirty="0" smtClean="0">
                <a:solidFill>
                  <a:srgbClr val="FF0000"/>
                </a:solidFill>
              </a:rPr>
              <a:t>à</a:t>
            </a:r>
            <a:r>
              <a:rPr lang="fr-FR" sz="1600" baseline="0" dirty="0" smtClean="0">
                <a:solidFill>
                  <a:srgbClr val="FF0000"/>
                </a:solidFill>
              </a:rPr>
              <a:t> la </a:t>
            </a:r>
            <a:r>
              <a:rPr lang="fr-FR" sz="1600" baseline="0" dirty="0" err="1" smtClean="0">
                <a:solidFill>
                  <a:srgbClr val="FF0000"/>
                </a:solidFill>
              </a:rPr>
              <a:t>Quizzbox</a:t>
            </a:r>
            <a:r>
              <a:rPr lang="fr-FR" sz="1600" dirty="0" smtClean="0">
                <a:solidFill>
                  <a:srgbClr val="FF0000"/>
                </a:solidFill>
              </a:rPr>
              <a:t> (sur 10 points)</a:t>
            </a:r>
            <a:endParaRPr lang="fr-FR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1115610170298541"/>
          <c:y val="3.779341977875475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5577158093545196E-3"/>
          <c:y val="0.35890258225276561"/>
          <c:w val="0.6648673956861938"/>
          <c:h val="0.6038168378116717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Taux de réussite des participants sur 10 points</c:v>
                </c:pt>
              </c:strCache>
            </c:strRef>
          </c:tx>
          <c:explosion val="15"/>
          <c:dPt>
            <c:idx val="3"/>
          </c:dPt>
          <c:dLbls>
            <c:dLbl>
              <c:idx val="1"/>
              <c:layout>
                <c:manualLayout>
                  <c:x val="-0.22151295353452508"/>
                  <c:y val="-0.17711536515844525"/>
                </c:manualLayout>
              </c:layout>
              <c:showPercent val="1"/>
            </c:dLbl>
            <c:dLbl>
              <c:idx val="2"/>
              <c:layout>
                <c:manualLayout>
                  <c:x val="5.9252790295515799E-2"/>
                  <c:y val="2.220954613803907E-2"/>
                </c:manualLayout>
              </c:layout>
              <c:showPercent val="1"/>
            </c:dLbl>
            <c:dLbl>
              <c:idx val="3"/>
              <c:layout>
                <c:manualLayout>
                  <c:x val="8.4688339733335741E-2"/>
                  <c:y val="8.5814764032948521E-2"/>
                </c:manualLayout>
              </c:layout>
              <c:showPercent val="1"/>
            </c:dLbl>
            <c:dLbl>
              <c:idx val="4"/>
              <c:layout>
                <c:manualLayout>
                  <c:x val="2.8025577897351699E-2"/>
                  <c:y val="6.9682062875703443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Feuil1!$A$2:$A$6</c:f>
              <c:strCache>
                <c:ptCount val="5"/>
                <c:pt idx="0">
                  <c:v> </c:v>
                </c:pt>
                <c:pt idx="1">
                  <c:v>pers. avec + 5 points </c:v>
                </c:pt>
                <c:pt idx="2">
                  <c:v>pers. avec - de 5 points</c:v>
                </c:pt>
                <c:pt idx="3">
                  <c:v>pers. avec au moins 5 points</c:v>
                </c:pt>
                <c:pt idx="4">
                  <c:v>pers. avec 10 points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1">
                  <c:v>46</c:v>
                </c:pt>
                <c:pt idx="2">
                  <c:v>10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997805799355647"/>
          <c:y val="0.37510564302379101"/>
          <c:w val="0.33289771762269083"/>
          <c:h val="0.57702732103840315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19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10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21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256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07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133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643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671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868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952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903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8083-FCCF-4665-990D-D1C9AEAC36D2}" type="datetimeFigureOut">
              <a:rPr lang="fr-FR" smtClean="0"/>
              <a:pPr/>
              <a:t>20/06/2019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ECF2-E4E8-40C0-99F4-8060EF796D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68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85326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EXPOSITION « MANMAN DLO »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020541"/>
            <a:ext cx="534573" cy="70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37783"/>
            <a:ext cx="504216" cy="4320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710523"/>
            <a:ext cx="504216" cy="4018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805" y="198909"/>
            <a:ext cx="3155841" cy="236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87" y="197692"/>
            <a:ext cx="3157465" cy="2368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23" y="4365104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82" y="4363887"/>
            <a:ext cx="3131840" cy="23488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539" y="4365104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582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76374" y="116632"/>
            <a:ext cx="7859216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Collège du </a:t>
            </a:r>
            <a:r>
              <a:rPr lang="fr-FR" sz="32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Vauclin</a:t>
            </a:r>
            <a:endParaRPr lang="fr-FR" sz="32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6374" y="1543201"/>
            <a:ext cx="591641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Public touché : 335 personnes</a:t>
            </a:r>
          </a:p>
          <a:p>
            <a:r>
              <a:rPr lang="fr-FR" sz="1400" dirty="0">
                <a:solidFill>
                  <a:srgbClr val="0070C0"/>
                </a:solidFill>
                <a:ea typeface="MS Mincho"/>
              </a:rPr>
              <a:t>S</a:t>
            </a:r>
            <a:r>
              <a:rPr lang="fr-FR" sz="1400" dirty="0" smtClean="0">
                <a:solidFill>
                  <a:srgbClr val="0070C0"/>
                </a:solidFill>
                <a:ea typeface="MS Mincho"/>
              </a:rPr>
              <a:t>oit 289 collégiens issus de 16 classes;  41 primaires issus de </a:t>
            </a:r>
            <a:r>
              <a:rPr lang="fr-FR" sz="1400" dirty="0">
                <a:solidFill>
                  <a:srgbClr val="0070C0"/>
                </a:solidFill>
                <a:ea typeface="MS Mincho"/>
              </a:rPr>
              <a:t>2</a:t>
            </a:r>
            <a:r>
              <a:rPr lang="fr-FR" sz="1400" dirty="0" smtClean="0">
                <a:solidFill>
                  <a:srgbClr val="0070C0"/>
                </a:solidFill>
                <a:ea typeface="MS Mincho"/>
              </a:rPr>
              <a:t> classes; 5 personnes du grand public (professeurs, principale, AED….) .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03" y="2636912"/>
            <a:ext cx="782316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ea typeface="MS Mincho"/>
                <a:cs typeface="Calibri"/>
              </a:rPr>
              <a:t>Présentation de l’exposition </a:t>
            </a:r>
            <a:r>
              <a:rPr lang="fr-FR" sz="1400" b="1" dirty="0" smtClean="0">
                <a:ea typeface="MS Mincho"/>
                <a:cs typeface="Calibri"/>
              </a:rPr>
              <a:t>du 23 mai au 06 juin 2019</a:t>
            </a:r>
            <a:r>
              <a:rPr lang="fr-FR" sz="1400" dirty="0" smtClean="0">
                <a:ea typeface="MS Mincho"/>
                <a:cs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400" dirty="0" smtClean="0">
              <a:ea typeface="MS Mincho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ea typeface="MS Mincho"/>
                <a:cs typeface="Calibri"/>
              </a:rPr>
              <a:t>L’ école</a:t>
            </a:r>
            <a:r>
              <a:rPr lang="fr-FR" sz="1400" b="1" i="1" dirty="0" smtClean="0">
                <a:ea typeface="MS Mincho"/>
                <a:cs typeface="Calibri"/>
              </a:rPr>
              <a:t> </a:t>
            </a:r>
            <a:r>
              <a:rPr lang="fr-FR" sz="1400" dirty="0" smtClean="0">
                <a:ea typeface="MS Mincho"/>
                <a:cs typeface="Calibri"/>
              </a:rPr>
              <a:t>primaire </a:t>
            </a:r>
            <a:r>
              <a:rPr lang="fr-FR" sz="1400" b="1" i="1" dirty="0" smtClean="0">
                <a:ea typeface="MS Mincho"/>
                <a:cs typeface="Calibri"/>
              </a:rPr>
              <a:t>Algues Marines </a:t>
            </a:r>
            <a:r>
              <a:rPr lang="fr-FR" sz="1400" dirty="0" smtClean="0">
                <a:ea typeface="MS Mincho"/>
                <a:cs typeface="Calibri"/>
              </a:rPr>
              <a:t>a également pu bénéficier de l’exposition « </a:t>
            </a:r>
            <a:r>
              <a:rPr lang="fr-FR" sz="1400" dirty="0" err="1" smtClean="0">
                <a:ea typeface="MS Mincho"/>
                <a:cs typeface="Calibri"/>
              </a:rPr>
              <a:t>Manman</a:t>
            </a:r>
            <a:r>
              <a:rPr lang="fr-FR" sz="1400" dirty="0" smtClean="0">
                <a:ea typeface="MS Mincho"/>
                <a:cs typeface="Calibri"/>
              </a:rPr>
              <a:t> </a:t>
            </a:r>
            <a:r>
              <a:rPr lang="fr-FR" sz="1400" dirty="0" err="1" smtClean="0">
                <a:ea typeface="MS Mincho"/>
                <a:cs typeface="Calibri"/>
              </a:rPr>
              <a:t>Dlo</a:t>
            </a:r>
            <a:r>
              <a:rPr lang="fr-FR" sz="1400" dirty="0" smtClean="0">
                <a:ea typeface="MS Mincho"/>
                <a:cs typeface="Calibri"/>
              </a:rPr>
              <a:t> » sur le site du collège du </a:t>
            </a:r>
            <a:r>
              <a:rPr lang="fr-FR" sz="1400" dirty="0" err="1" smtClean="0">
                <a:ea typeface="MS Mincho"/>
                <a:cs typeface="Calibri"/>
              </a:rPr>
              <a:t>Vauclin</a:t>
            </a:r>
            <a:r>
              <a:rPr lang="fr-FR" sz="1400" dirty="0" smtClean="0">
                <a:ea typeface="MS Mincho"/>
                <a:cs typeface="Calibri"/>
              </a:rPr>
              <a:t>. L’intervention a été très appréciée aussi bien des adultes que des scolaires.</a:t>
            </a: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01195" y="6380717"/>
            <a:ext cx="6408712" cy="360040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Carbet des Sciences – Convention ODE 2017-2018  Contact: eau.carbet.sciences@gmail.com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82" y="4056382"/>
            <a:ext cx="288032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049687"/>
            <a:ext cx="2865716" cy="214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037720"/>
            <a:ext cx="288032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838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xmlns="" val="583546930"/>
              </p:ext>
            </p:extLst>
          </p:nvPr>
        </p:nvGraphicFramePr>
        <p:xfrm>
          <a:off x="366667" y="460948"/>
          <a:ext cx="3979686" cy="286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201195" y="6380717"/>
            <a:ext cx="6408712" cy="360040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Carbet des Sciences – Convention ODE 2017-2018  Contact: eau.carbet.sciences@gmail.com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1500" y="1661863"/>
            <a:ext cx="4502988" cy="172819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236830" y="2891550"/>
            <a:ext cx="295232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meilleurs scores relevés (sur la </a:t>
            </a:r>
            <a:r>
              <a:rPr lang="fr-FR" dirty="0" err="1" smtClean="0"/>
              <a:t>Quizzbox</a:t>
            </a:r>
            <a:r>
              <a:rPr lang="fr-FR" dirty="0" smtClean="0"/>
              <a:t>)!!!</a:t>
            </a:r>
            <a:endParaRPr lang="fr-FR" dirty="0"/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4461500" y="836292"/>
            <a:ext cx="1368152" cy="94716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- 5</a:t>
            </a:r>
            <a:r>
              <a:rPr kumimoji="0" lang="fr-FR" sz="105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ème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 3 G1 (Garçons)   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 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Mincho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       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 </a:t>
            </a:r>
            <a:endParaRPr lang="fr-FR" sz="1100" kern="0" dirty="0">
              <a:solidFill>
                <a:sysClr val="window" lastClr="FFFFFF"/>
              </a:solidFill>
              <a:latin typeface="Calibri"/>
              <a:ea typeface="MS Mincho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 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             </a:t>
            </a: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8,5 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rPr>
              <a:t>pts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Mincho"/>
              <a:cs typeface="Times New Roman"/>
            </a:endParaRPr>
          </a:p>
        </p:txBody>
      </p:sp>
      <p:sp>
        <p:nvSpPr>
          <p:cNvPr id="14" name="Zone de texte 9"/>
          <p:cNvSpPr txBox="1"/>
          <p:nvPr/>
        </p:nvSpPr>
        <p:spPr>
          <a:xfrm>
            <a:off x="5999379" y="389944"/>
            <a:ext cx="1427227" cy="11649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- 3</a:t>
            </a:r>
            <a:r>
              <a:rPr lang="fr-FR" sz="1050" b="1" baseline="300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ème</a:t>
            </a:r>
            <a:r>
              <a:rPr lang="fr-FR" sz="105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4 G2 (filles)</a:t>
            </a:r>
            <a:r>
              <a:rPr lang="fr-FR" sz="1050" dirty="0">
                <a:effectLst/>
                <a:ea typeface="MS Mincho"/>
                <a:cs typeface="Times New Roman"/>
              </a:rPr>
              <a:t> </a:t>
            </a:r>
            <a:r>
              <a:rPr lang="fr-FR" sz="1100" dirty="0">
                <a:effectLst/>
                <a:ea typeface="MS Mincho"/>
                <a:cs typeface="Times New Roman"/>
              </a:rPr>
              <a:t>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effectLst/>
                <a:ea typeface="MS Mincho"/>
                <a:cs typeface="Times New Roman"/>
              </a:rPr>
              <a:t>      </a:t>
            </a:r>
            <a:r>
              <a:rPr lang="fr-FR" sz="1800" b="1" dirty="0" smtClean="0">
                <a:effectLst/>
                <a:ea typeface="MS Mincho"/>
                <a:cs typeface="Times New Roman"/>
              </a:rPr>
              <a:t>                   </a:t>
            </a:r>
            <a:endParaRPr lang="fr-FR" sz="11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MS Mincho"/>
                <a:cs typeface="Times New Roman"/>
              </a:rPr>
              <a:t>       </a:t>
            </a:r>
            <a:r>
              <a:rPr lang="fr-FR" sz="1800" b="1" dirty="0" smtClean="0">
                <a:effectLst/>
                <a:ea typeface="MS Mincho"/>
                <a:cs typeface="Times New Roman"/>
              </a:rPr>
              <a:t>  </a:t>
            </a:r>
            <a:r>
              <a:rPr lang="fr-FR" sz="1050" b="1" dirty="0">
                <a:solidFill>
                  <a:schemeClr val="tx1"/>
                </a:solidFill>
                <a:effectLst/>
                <a:ea typeface="MS Mincho"/>
                <a:cs typeface="Times New Roman"/>
              </a:rPr>
              <a:t>10</a:t>
            </a:r>
            <a:r>
              <a:rPr lang="fr-FR" sz="1800" b="1" dirty="0">
                <a:solidFill>
                  <a:schemeClr val="tx1"/>
                </a:solidFill>
                <a:effectLst/>
                <a:ea typeface="MS Mincho"/>
                <a:cs typeface="Times New Roman"/>
              </a:rPr>
              <a:t> </a:t>
            </a:r>
            <a:r>
              <a:rPr lang="fr-FR" sz="1050" b="1" dirty="0">
                <a:solidFill>
                  <a:schemeClr val="tx1"/>
                </a:solidFill>
                <a:effectLst/>
                <a:ea typeface="MS Mincho"/>
                <a:cs typeface="Times New Roman"/>
              </a:rPr>
              <a:t>pts</a:t>
            </a:r>
            <a:r>
              <a:rPr lang="fr-FR" sz="1800" b="1" dirty="0">
                <a:solidFill>
                  <a:schemeClr val="tx1"/>
                </a:solidFill>
                <a:effectLst/>
                <a:ea typeface="MS Mincho"/>
                <a:cs typeface="Times New Roman"/>
              </a:rPr>
              <a:t>      </a:t>
            </a:r>
            <a:endParaRPr lang="fr-FR" sz="1100" dirty="0">
              <a:solidFill>
                <a:schemeClr val="tx1"/>
              </a:solidFill>
              <a:effectLst/>
              <a:ea typeface="MS Mincho"/>
              <a:cs typeface="Times New Roman"/>
            </a:endParaRPr>
          </a:p>
        </p:txBody>
      </p:sp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7626154" y="1075805"/>
            <a:ext cx="1368152" cy="958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- 4</a:t>
            </a:r>
            <a:r>
              <a:rPr lang="fr-FR" sz="1050" b="1" baseline="30000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ème</a:t>
            </a:r>
            <a:r>
              <a:rPr lang="fr-FR" sz="105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2 G1 (Garçons)</a:t>
            </a:r>
            <a:endParaRPr lang="fr-FR" sz="1050" dirty="0">
              <a:effectLst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      </a:t>
            </a:r>
            <a:r>
              <a:rPr lang="fr-FR" sz="140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 </a:t>
            </a:r>
            <a:endParaRPr lang="fr-FR" sz="11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          </a:t>
            </a:r>
            <a:r>
              <a:rPr lang="fr-FR" sz="1050" b="1" dirty="0" smtClean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8 </a:t>
            </a:r>
            <a:r>
              <a:rPr lang="fr-FR" sz="1050" b="1" dirty="0">
                <a:solidFill>
                  <a:srgbClr val="000000"/>
                </a:solidFill>
                <a:effectLst/>
                <a:ea typeface="MS Mincho"/>
                <a:cs typeface="Times New Roman"/>
              </a:rPr>
              <a:t>pts</a:t>
            </a:r>
            <a:endParaRPr lang="fr-FR" sz="105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ea typeface="MS Mincho"/>
                <a:cs typeface="Times New Roman"/>
              </a:rPr>
              <a:t> </a:t>
            </a:r>
            <a:endParaRPr lang="fr-FR" sz="11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ea typeface="MS Mincho"/>
                <a:cs typeface="Times New Roman"/>
              </a:rPr>
              <a:t> </a:t>
            </a:r>
            <a:endParaRPr lang="fr-FR" sz="11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ea typeface="MS Mincho"/>
                <a:cs typeface="Times New Roman"/>
              </a:rPr>
              <a:t>             </a:t>
            </a:r>
            <a:endParaRPr lang="fr-FR" sz="1100" dirty="0">
              <a:effectLst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effectLst/>
                <a:ea typeface="MS Mincho"/>
                <a:cs typeface="Times New Roman"/>
              </a:rPr>
              <a:t> </a:t>
            </a:r>
            <a:endParaRPr lang="fr-FR" sz="1100" dirty="0">
              <a:effectLst/>
              <a:ea typeface="MS Mincho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37881"/>
            <a:ext cx="3563888" cy="2672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6830" y="3819531"/>
            <a:ext cx="3210034" cy="2407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1984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145</Words>
  <Application>Microsoft Office PowerPoint</Application>
  <PresentationFormat>Affichage à l'écran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EXPOSITION « MANMAN DLO »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« MANMAN DLO »</dc:title>
  <dc:creator>Secrétariat</dc:creator>
  <cp:lastModifiedBy>jph</cp:lastModifiedBy>
  <cp:revision>36</cp:revision>
  <dcterms:created xsi:type="dcterms:W3CDTF">2018-05-15T18:48:49Z</dcterms:created>
  <dcterms:modified xsi:type="dcterms:W3CDTF">2019-06-20T13:13:15Z</dcterms:modified>
</cp:coreProperties>
</file>