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04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A5572E90-DB7D-400C-89EA-5BC5B321F3E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135222-1AF7-4B03-B06B-C02A8313736D}" type="slidenum">
              <a:rPr lang="fr-FR"/>
              <a:pPr/>
              <a:t>1</a:t>
            </a:fld>
            <a:endParaRPr lang="fr-FR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3D0F8D-51A7-41FA-999C-C8ECF3E2287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EE3D97-0F71-414B-90FB-1F0FBFBAD2B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AC79CB-53FE-468F-AF0E-CBE800C9BC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07E08C-0CFD-45E6-A9DF-0161DEAB592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080371-696C-4E45-BAB5-142B391E51A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4B599D-9226-4E23-A3A5-27077D375FF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153282-249F-4F65-AA4A-AFCC2921DA6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9DE138-DA1B-4A02-BA2E-F0EDB058ED6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6DA69D-4F15-4C14-8932-BD6DEDB6393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D5B462-25B3-4B71-B19D-D609F09B46A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6AE024-578E-41CD-9908-FD9AEC9461B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6F83247B-5A2E-407C-840F-4356981E723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4675"/>
            <a:ext cx="9902825" cy="590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800225" y="1260475"/>
            <a:ext cx="3419475" cy="1260475"/>
          </a:xfrm>
          <a:prstGeom prst="roundRect">
            <a:avLst>
              <a:gd name="adj" fmla="val 125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800225" y="2700338"/>
            <a:ext cx="3419475" cy="1260475"/>
          </a:xfrm>
          <a:prstGeom prst="roundRect">
            <a:avLst>
              <a:gd name="adj" fmla="val 125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4859338" y="1260475"/>
            <a:ext cx="4679950" cy="1619250"/>
          </a:xfrm>
          <a:prstGeom prst="roundRect">
            <a:avLst>
              <a:gd name="adj" fmla="val 9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5400675" y="2879725"/>
            <a:ext cx="4140200" cy="1079500"/>
          </a:xfrm>
          <a:prstGeom prst="roundRect">
            <a:avLst>
              <a:gd name="adj" fmla="val 14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800225" y="3959225"/>
            <a:ext cx="3060700" cy="1079500"/>
          </a:xfrm>
          <a:prstGeom prst="roundRect">
            <a:avLst>
              <a:gd name="adj" fmla="val 14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859338" y="3959225"/>
            <a:ext cx="4679950" cy="1079500"/>
          </a:xfrm>
          <a:prstGeom prst="roundRect">
            <a:avLst>
              <a:gd name="adj" fmla="val 14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1800225" y="5040313"/>
            <a:ext cx="3600450" cy="1079500"/>
          </a:xfrm>
          <a:prstGeom prst="roundRect">
            <a:avLst>
              <a:gd name="adj" fmla="val 14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400675" y="5040313"/>
            <a:ext cx="4140200" cy="1079500"/>
          </a:xfrm>
          <a:prstGeom prst="roundRect">
            <a:avLst>
              <a:gd name="adj" fmla="val 14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619250" y="6480175"/>
            <a:ext cx="6480175" cy="80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1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fr-FR" sz="2000">
                <a:solidFill>
                  <a:srgbClr val="000000"/>
                </a:solidFill>
                <a:latin typeface="Arial Black" pitchFamily="32" charset="0"/>
              </a:rPr>
              <a:t>Cliquer sur les cases pour faire apparaître les réponses souhaitées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par>
              <p:cTn id="2" fill="hold" nodeType="interactiveSeq">
                <p:stCondLst>
                  <p:cond delay="0">
                    <p:tgtEl>
                      <p:spTgt spid="3074"/>
                    </p:tgtEl>
                  </p:cond>
                </p:stCondLst>
                <p:childTnLst>
                  <p:par>
                    <p:cTn id="3" fill="hold"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 additive="repl"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8" fill="hold" nodeType="interactiveSeq">
                <p:stCondLst>
                  <p:cond delay="0">
                    <p:tgtEl>
                      <p:spTgt spid="3076"/>
                    </p:tgtEl>
                  </p:cond>
                </p:stCondLst>
                <p:childTnLst>
                  <p:par>
                    <p:cTn id="9" fill="hold"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id="12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15" fill="hold" nodeType="interactiveSeq">
                <p:stCondLst>
                  <p:cond delay="0">
                    <p:tgtEl>
                      <p:spTgt spid="3075"/>
                    </p:tgtEl>
                  </p:cond>
                </p:stCondLst>
                <p:childTnLst>
                  <p:par>
                    <p:cTn id="16" fill="hold"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num">
                                      <p:cBhvr additive="repl"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hidden"/>
                                          </p:val>
                                        </p:tav>
                                        <p:tav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1" fill="hold" nodeType="interactiveSeq">
                <p:stCondLst>
                  <p:cond delay="0">
                    <p:tgtEl>
                      <p:spTgt spid="3077"/>
                    </p:tgtEl>
                  </p:cond>
                </p:stCondLst>
                <p:childTnLst>
                  <p:par>
                    <p:cTn id="22" fill="hold"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 additive="repl"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27" fill="hold" nodeType="interactiveSeq">
                <p:stCondLst>
                  <p:cond delay="0">
                    <p:tgtEl>
                      <p:spTgt spid="3079"/>
                    </p:tgtEl>
                  </p:cond>
                </p:stCondLst>
                <p:childTnLst>
                  <p:par>
                    <p:cTn id="28" fill="hold"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 additive="repl">
                                        <p:cTn id="3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33" fill="hold" nodeType="interactiveSeq">
                <p:stCondLst>
                  <p:cond delay="0">
                    <p:tgtEl>
                      <p:spTgt spid="3081"/>
                    </p:tgtEl>
                  </p:cond>
                </p:stCondLst>
                <p:childTnLst>
                  <p:par>
                    <p:cTn id="34" fill="hold"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37" dur="800" accel="10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8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2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200" decel="100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8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80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44" fill="hold" nodeType="interactiveSeq">
                <p:stCondLst>
                  <p:cond delay="0">
                    <p:tgtEl>
                      <p:spTgt spid="3080"/>
                    </p:tgtEl>
                  </p:cond>
                </p:stCondLst>
                <p:childTnLst>
                  <p:par>
                    <p:cTn id="45" fill="hold"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xit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9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ac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>
                                          <p:val>
                                            <p:str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par>
              <p:cTn id="57" fill="hold" nodeType="interactiveSeq">
                <p:stCondLst>
                  <p:cond delay="0">
                    <p:tgtEl>
                      <p:spTgt spid="3078"/>
                    </p:tgtEl>
                  </p:cond>
                </p:stCondLst>
                <p:childTnLst>
                  <p:par>
                    <p:cTn id="58" fill="hold"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 additive="repl">
                                        <p:cTn id="6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</p:par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</p:childTnLst>
        </p:cTn>
      </p:par>
    </p:tnLst>
    <p:bldLst>
      <p:bldP spid="3074" grpId="0" animBg="1"/>
      <p:bldP spid="3074" grpId="1" animBg="1"/>
      <p:bldP spid="3075" grpId="0" animBg="1"/>
      <p:bldP spid="3075" grpId="1" animBg="1"/>
      <p:bldP spid="3076" grpId="0" animBg="1"/>
      <p:bldP spid="3076" grpId="1" animBg="1"/>
      <p:bldP spid="3077" grpId="0" animBg="1"/>
      <p:bldP spid="3077" grpId="1" animBg="1"/>
      <p:bldP spid="3078" grpId="0" animBg="1"/>
      <p:bldP spid="3078" grpId="1" animBg="1"/>
      <p:bldP spid="3079" grpId="0" animBg="1"/>
      <p:bldP spid="3079" grpId="1" animBg="1"/>
      <p:bldP spid="3080" grpId="0" animBg="1"/>
      <p:bldP spid="3080" grpId="1" animBg="1"/>
      <p:bldP spid="3081" grpId="0" animBg="1"/>
      <p:bldP spid="3081" grpId="1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11</Words>
  <Application>Microsoft Office PowerPoint</Application>
  <PresentationFormat>Personnalisé</PresentationFormat>
  <Paragraphs>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Arial Unicode MS</vt:lpstr>
      <vt:lpstr>Arial Black</vt:lpstr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DOM </dc:creator>
  <cp:lastModifiedBy>ASUS</cp:lastModifiedBy>
  <cp:revision>23</cp:revision>
  <cp:lastPrinted>1601-01-01T00:00:00Z</cp:lastPrinted>
  <dcterms:created xsi:type="dcterms:W3CDTF">2010-09-13T17:27:16Z</dcterms:created>
  <dcterms:modified xsi:type="dcterms:W3CDTF">2011-01-26T14:59:16Z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>autostart</vt:lpwstr>
  </property>
</Properties>
</file>