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57" r:id="rId4"/>
    <p:sldId id="259" r:id="rId5"/>
    <p:sldId id="279" r:id="rId6"/>
    <p:sldId id="260" r:id="rId7"/>
    <p:sldId id="263" r:id="rId8"/>
    <p:sldId id="266" r:id="rId9"/>
    <p:sldId id="267" r:id="rId10"/>
    <p:sldId id="268" r:id="rId11"/>
    <p:sldId id="280" r:id="rId12"/>
    <p:sldId id="273" r:id="rId13"/>
    <p:sldId id="27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FDB"/>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6" d="100"/>
          <a:sy n="66" d="100"/>
        </p:scale>
        <p:origin x="66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1">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FD5D4B4-8CC6-4133-BF3E-741D9A766523}" type="doc">
      <dgm:prSet loTypeId="urn:microsoft.com/office/officeart/2005/8/layout/vList2#1" loCatId="list" qsTypeId="urn:microsoft.com/office/officeart/2005/8/quickstyle/simple5#1" qsCatId="simple" csTypeId="urn:microsoft.com/office/officeart/2005/8/colors/accent6_2#1" csCatId="accent6" phldr="1"/>
      <dgm:spPr/>
      <dgm:t>
        <a:bodyPr/>
        <a:lstStyle/>
        <a:p>
          <a:endParaRPr lang="en-US"/>
        </a:p>
      </dgm:t>
    </dgm:pt>
    <dgm:pt modelId="{7B33C4A6-FB9D-4D1B-A856-58BDD1433990}">
      <dgm:prSet custT="1"/>
      <dgm:spPr/>
      <dgm:t>
        <a:bodyPr/>
        <a:lstStyle/>
        <a:p>
          <a:pPr marL="0" lvl="0" indent="0" algn="l" defTabSz="844550">
            <a:lnSpc>
              <a:spcPct val="90000"/>
            </a:lnSpc>
            <a:spcBef>
              <a:spcPct val="0"/>
            </a:spcBef>
            <a:spcAft>
              <a:spcPct val="35000"/>
            </a:spcAft>
            <a:buNone/>
          </a:pPr>
          <a:r>
            <a:rPr lang="fr-FR" sz="1900" b="1" kern="1200" noProof="0" dirty="0">
              <a:solidFill>
                <a:prstClr val="black"/>
              </a:solidFill>
              <a:latin typeface="Meiryo" panose="020B0604030504040204" charset="-128"/>
              <a:ea typeface="+mn-ea"/>
              <a:cs typeface="+mn-cs"/>
            </a:rPr>
            <a:t>Deuxième partie : Conditions d’examen des candidatures</a:t>
          </a:r>
        </a:p>
      </dgm:t>
    </dgm:pt>
    <dgm:pt modelId="{8E4A4AAE-0B85-4C53-B01A-6DDFB874E706}" type="parTrans" cxnId="{5D496E2E-676A-4792-8BE1-0FBF41DD2227}">
      <dgm:prSet/>
      <dgm:spPr/>
      <dgm:t>
        <a:bodyPr/>
        <a:lstStyle/>
        <a:p>
          <a:endParaRPr lang="en-US"/>
        </a:p>
      </dgm:t>
    </dgm:pt>
    <dgm:pt modelId="{FA406DC5-FBEB-4C64-8BE5-AC71DC72335A}" type="sibTrans" cxnId="{5D496E2E-676A-4792-8BE1-0FBF41DD2227}">
      <dgm:prSet/>
      <dgm:spPr/>
      <dgm:t>
        <a:bodyPr/>
        <a:lstStyle/>
        <a:p>
          <a:endParaRPr lang="en-US"/>
        </a:p>
      </dgm:t>
    </dgm:pt>
    <dgm:pt modelId="{D7EAF891-C36A-43A3-B06B-006D9C58A59E}">
      <dgm:prSet custT="1"/>
      <dgm:spPr/>
      <dgm:t>
        <a:bodyPr/>
        <a:lstStyle/>
        <a:p>
          <a:r>
            <a:rPr lang="en-US" sz="2400" dirty="0" err="1"/>
            <a:t>Généralités</a:t>
          </a:r>
          <a:endParaRPr lang="en-US" sz="2400" dirty="0"/>
        </a:p>
      </dgm:t>
    </dgm:pt>
    <dgm:pt modelId="{3C7B8517-EFBB-45C8-AC6E-9498DAEE9B8B}" type="parTrans" cxnId="{D7899145-E7F8-411F-903F-0CCC8A4A6C59}">
      <dgm:prSet/>
      <dgm:spPr/>
      <dgm:t>
        <a:bodyPr/>
        <a:lstStyle/>
        <a:p>
          <a:endParaRPr lang="en-US"/>
        </a:p>
      </dgm:t>
    </dgm:pt>
    <dgm:pt modelId="{B0AD02BF-A136-4A21-92F7-0C022CF684E8}" type="sibTrans" cxnId="{D7899145-E7F8-411F-903F-0CCC8A4A6C59}">
      <dgm:prSet/>
      <dgm:spPr/>
      <dgm:t>
        <a:bodyPr/>
        <a:lstStyle/>
        <a:p>
          <a:endParaRPr lang="en-US"/>
        </a:p>
      </dgm:t>
    </dgm:pt>
    <dgm:pt modelId="{66B4880D-89A2-452C-BF31-F2FA4B3FD356}">
      <dgm:prSet custT="1"/>
      <dgm:spPr/>
      <dgm:t>
        <a:bodyPr/>
        <a:lstStyle/>
        <a:p>
          <a:r>
            <a:rPr lang="fr-FR" sz="2400" kern="1200" dirty="0">
              <a:solidFill>
                <a:prstClr val="white"/>
              </a:solidFill>
              <a:latin typeface="Meiryo" panose="020B0604030504040204" charset="-128"/>
              <a:ea typeface="+mn-ea"/>
              <a:cs typeface="+mn-cs"/>
            </a:rPr>
            <a:t>Débouchés</a:t>
          </a:r>
          <a:r>
            <a:rPr lang="fr-FR" sz="500" kern="1200" dirty="0"/>
            <a:t> </a:t>
          </a:r>
          <a:endParaRPr lang="en-US" sz="500" kern="1200" dirty="0"/>
        </a:p>
      </dgm:t>
    </dgm:pt>
    <dgm:pt modelId="{70D6A100-5144-49AA-BB0E-9C01E34E4CC6}" type="parTrans" cxnId="{C6FF1DB5-677E-416B-AD84-3A07229953DC}">
      <dgm:prSet/>
      <dgm:spPr/>
      <dgm:t>
        <a:bodyPr/>
        <a:lstStyle/>
        <a:p>
          <a:endParaRPr lang="en-US"/>
        </a:p>
      </dgm:t>
    </dgm:pt>
    <dgm:pt modelId="{CFDD0AD0-FFC8-4CE9-B246-E8B5366A7B66}" type="sibTrans" cxnId="{C6FF1DB5-677E-416B-AD84-3A07229953DC}">
      <dgm:prSet/>
      <dgm:spPr/>
      <dgm:t>
        <a:bodyPr/>
        <a:lstStyle/>
        <a:p>
          <a:endParaRPr lang="en-US"/>
        </a:p>
      </dgm:t>
    </dgm:pt>
    <dgm:pt modelId="{F83EB3E7-A91F-4A58-A4F9-C281C88B063C}">
      <dgm:prSet custT="1"/>
      <dgm:spPr/>
      <dgm: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Poursuites d’études</a:t>
          </a:r>
          <a:endParaRPr lang="en-US" sz="2400" kern="1200" dirty="0">
            <a:solidFill>
              <a:prstClr val="white"/>
            </a:solidFill>
            <a:latin typeface="Meiryo" panose="020B0604030504040204" charset="-128"/>
            <a:ea typeface="+mn-ea"/>
            <a:cs typeface="+mn-cs"/>
          </a:endParaRPr>
        </a:p>
      </dgm:t>
    </dgm:pt>
    <dgm:pt modelId="{DE743247-A9BC-47C2-A68C-BBC2406241F5}" type="parTrans" cxnId="{CD04A673-28DD-4305-B330-6CA5666310BF}">
      <dgm:prSet/>
      <dgm:spPr/>
      <dgm:t>
        <a:bodyPr/>
        <a:lstStyle/>
        <a:p>
          <a:endParaRPr lang="en-US"/>
        </a:p>
      </dgm:t>
    </dgm:pt>
    <dgm:pt modelId="{52768BBB-DBF4-4D9F-AB3C-80344850E8E8}" type="sibTrans" cxnId="{CD04A673-28DD-4305-B330-6CA5666310BF}">
      <dgm:prSet/>
      <dgm:spPr/>
      <dgm:t>
        <a:bodyPr/>
        <a:lstStyle/>
        <a:p>
          <a:endParaRPr lang="en-US"/>
        </a:p>
      </dgm:t>
    </dgm:pt>
    <dgm:pt modelId="{7BB839E1-19BE-46C4-9ECF-35E38279ACFD}">
      <dgm:prSet custT="1"/>
      <dgm:spPr>
        <a:gradFill rotWithShape="0">
          <a:gsLst>
            <a:gs pos="0">
              <a:srgbClr val="C5A98D">
                <a:hueOff val="0"/>
                <a:satOff val="0"/>
                <a:lumOff val="0"/>
                <a:alphaOff val="0"/>
                <a:tint val="94000"/>
                <a:satMod val="103000"/>
                <a:lumMod val="102000"/>
              </a:srgbClr>
            </a:gs>
            <a:gs pos="50000">
              <a:srgbClr val="C5A98D">
                <a:hueOff val="0"/>
                <a:satOff val="0"/>
                <a:lumOff val="0"/>
                <a:alphaOff val="0"/>
                <a:shade val="100000"/>
                <a:satMod val="110000"/>
                <a:lumMod val="100000"/>
              </a:srgbClr>
            </a:gs>
            <a:gs pos="100000">
              <a:srgbClr val="C5A98D">
                <a:hueOff val="0"/>
                <a:satOff val="0"/>
                <a:lumOff val="0"/>
                <a:alphaOff val="0"/>
                <a:shade val="70000"/>
                <a:satMod val="120000"/>
                <a:lumMod val="99000"/>
              </a:srgbClr>
            </a:gs>
          </a:gsLst>
          <a:path path="circle">
            <a:fillToRect l="100000" t="100000" r="100000" b="100000"/>
          </a:path>
        </a:gradFill>
        <a:ln>
          <a:noFill/>
        </a:ln>
        <a:effectLst>
          <a:outerShdw blurRad="57150" dist="25400" dir="5400000" algn="ctr" rotWithShape="0">
            <a:srgbClr val="000000">
              <a:alpha val="20000"/>
            </a:srgbClr>
          </a:outerShdw>
        </a:effectLst>
      </dgm:spPr>
      <dgm:t>
        <a:bodyPr spcFirstLastPara="0" vert="horz" wrap="square" lIns="19050" tIns="19050" rIns="19050" bIns="19050" numCol="1" spcCol="1270" anchor="ctr" anchorCtr="0"/>
        <a:lstStyle/>
        <a:p>
          <a:r>
            <a:rPr lang="fr-FR" sz="2400" kern="1200" dirty="0">
              <a:solidFill>
                <a:prstClr val="white"/>
              </a:solidFill>
              <a:latin typeface="Meiryo" panose="020B0604030504040204" charset="-128"/>
              <a:ea typeface="+mn-ea"/>
              <a:cs typeface="+mn-cs"/>
            </a:rPr>
            <a:t>Public visé</a:t>
          </a:r>
        </a:p>
      </dgm:t>
    </dgm:pt>
    <dgm:pt modelId="{23B7575B-A047-4513-A82E-FCE2662DC1C1}" type="parTrans" cxnId="{369FE25A-71C4-47E6-A618-2494DA6B8F39}">
      <dgm:prSet/>
      <dgm:spPr/>
      <dgm:t>
        <a:bodyPr/>
        <a:lstStyle/>
        <a:p>
          <a:endParaRPr lang="fr-FR"/>
        </a:p>
      </dgm:t>
    </dgm:pt>
    <dgm:pt modelId="{AC9B272C-DE9D-4837-AA8F-0F075DBBD2FF}" type="sibTrans" cxnId="{369FE25A-71C4-47E6-A618-2494DA6B8F39}">
      <dgm:prSet/>
      <dgm:spPr/>
      <dgm:t>
        <a:bodyPr/>
        <a:lstStyle/>
        <a:p>
          <a:endParaRPr lang="fr-FR"/>
        </a:p>
      </dgm:t>
    </dgm:pt>
    <dgm:pt modelId="{EE810DF4-51AD-4DFF-A591-EE5792547FD4}">
      <dgm:prSet custT="1"/>
      <dgm:spPr/>
      <dgm:t>
        <a:bodyPr/>
        <a:lstStyle/>
        <a:p>
          <a:r>
            <a:rPr lang="fr-FR" sz="2400" kern="1200" dirty="0">
              <a:solidFill>
                <a:prstClr val="white"/>
              </a:solidFill>
              <a:latin typeface="Meiryo" panose="020B0604030504040204" charset="-128"/>
              <a:ea typeface="+mn-ea"/>
              <a:cs typeface="+mn-cs"/>
            </a:rPr>
            <a:t>Modalités de candidature sur </a:t>
          </a:r>
          <a:r>
            <a:rPr lang="fr-FR" sz="2400" kern="1200" dirty="0" err="1">
              <a:solidFill>
                <a:prstClr val="white"/>
              </a:solidFill>
              <a:latin typeface="Meiryo" panose="020B0604030504040204" charset="-128"/>
              <a:ea typeface="+mn-ea"/>
              <a:cs typeface="+mn-cs"/>
            </a:rPr>
            <a:t>Parcoursup</a:t>
          </a:r>
          <a:endParaRPr lang="fr-FR" sz="2400" kern="1200" dirty="0">
            <a:solidFill>
              <a:prstClr val="white"/>
            </a:solidFill>
            <a:latin typeface="Meiryo" panose="020B0604030504040204" charset="-128"/>
            <a:ea typeface="+mn-ea"/>
            <a:cs typeface="+mn-cs"/>
          </a:endParaRPr>
        </a:p>
      </dgm:t>
    </dgm:pt>
    <dgm:pt modelId="{C7B3B1A3-6103-4162-9100-665B1ED9734A}" type="parTrans" cxnId="{6D32EE39-495B-4E3D-BB2D-78586A4AE7CA}">
      <dgm:prSet/>
      <dgm:spPr/>
      <dgm:t>
        <a:bodyPr/>
        <a:lstStyle/>
        <a:p>
          <a:endParaRPr lang="fr-FR"/>
        </a:p>
      </dgm:t>
    </dgm:pt>
    <dgm:pt modelId="{77D73414-0BED-4328-AED3-D237B9FE823D}" type="sibTrans" cxnId="{6D32EE39-495B-4E3D-BB2D-78586A4AE7CA}">
      <dgm:prSet/>
      <dgm:spPr/>
      <dgm:t>
        <a:bodyPr/>
        <a:lstStyle/>
        <a:p>
          <a:endParaRPr lang="fr-FR"/>
        </a:p>
      </dgm:t>
    </dgm:pt>
    <dgm:pt modelId="{B7C22983-D21E-4F4A-BEBE-2C17D5882AF7}">
      <dgm:prSet custT="1"/>
      <dgm:spPr/>
      <dgm:t>
        <a:bodyPr/>
        <a:lstStyle/>
        <a:p>
          <a:r>
            <a:rPr lang="fr-FR" sz="1900" b="1" kern="1200" dirty="0">
              <a:solidFill>
                <a:prstClr val="black"/>
              </a:solidFill>
              <a:latin typeface="Meiryo" panose="020B0604030504040204" charset="-128"/>
              <a:ea typeface="+mn-ea"/>
              <a:cs typeface="+mn-cs"/>
            </a:rPr>
            <a:t>Première partie : Présentation du BTS SP3S</a:t>
          </a:r>
        </a:p>
      </dgm:t>
    </dgm:pt>
    <dgm:pt modelId="{6DF9D03A-1BF0-45C2-AAE5-746B624850F9}" type="parTrans" cxnId="{D9E7874B-F8CC-4C29-B065-3AC4F453C763}">
      <dgm:prSet/>
      <dgm:spPr/>
      <dgm:t>
        <a:bodyPr/>
        <a:lstStyle/>
        <a:p>
          <a:endParaRPr lang="fr-FR"/>
        </a:p>
      </dgm:t>
    </dgm:pt>
    <dgm:pt modelId="{8A28D2AB-2D4F-46A0-880F-F092A25BA9B1}" type="sibTrans" cxnId="{D9E7874B-F8CC-4C29-B065-3AC4F453C763}">
      <dgm:prSet/>
      <dgm:spPr/>
      <dgm:t>
        <a:bodyPr/>
        <a:lstStyle/>
        <a:p>
          <a:endParaRPr lang="fr-FR"/>
        </a:p>
      </dgm:t>
    </dgm:pt>
    <dgm:pt modelId="{6F6AABC7-D6A2-4D3E-A28D-F571D9A88238}">
      <dgm:prSet custT="1"/>
      <dgm:spPr/>
      <dgm:t>
        <a:bodyPr/>
        <a:lstStyle/>
        <a:p>
          <a:r>
            <a:rPr lang="fr-FR" sz="2400" kern="1200" dirty="0">
              <a:solidFill>
                <a:prstClr val="white"/>
              </a:solidFill>
              <a:latin typeface="Meiryo" panose="020B0604030504040204" charset="-128"/>
              <a:ea typeface="+mn-ea"/>
              <a:cs typeface="+mn-cs"/>
            </a:rPr>
            <a:t>Organisation : Domaines, Epreuves et Structure</a:t>
          </a:r>
          <a:r>
            <a:rPr lang="fr-FR" sz="500" kern="1200" dirty="0"/>
            <a:t>  </a:t>
          </a:r>
        </a:p>
      </dgm:t>
    </dgm:pt>
    <dgm:pt modelId="{557874AD-AA94-417E-B5F4-FC969A9DD587}" type="parTrans" cxnId="{BC56243C-E1EC-45F4-989D-54F3CEDDA5CC}">
      <dgm:prSet/>
      <dgm:spPr/>
      <dgm:t>
        <a:bodyPr/>
        <a:lstStyle/>
        <a:p>
          <a:endParaRPr lang="fr-FR"/>
        </a:p>
      </dgm:t>
    </dgm:pt>
    <dgm:pt modelId="{3171029D-FE7E-4301-BF8E-79FED86E3093}" type="sibTrans" cxnId="{BC56243C-E1EC-45F4-989D-54F3CEDDA5CC}">
      <dgm:prSet/>
      <dgm:spPr/>
      <dgm:t>
        <a:bodyPr/>
        <a:lstStyle/>
        <a:p>
          <a:endParaRPr lang="fr-FR"/>
        </a:p>
      </dgm:t>
    </dgm:pt>
    <dgm:pt modelId="{953B53C2-2B9B-4380-B7AA-EA6B22EDC07A}" type="pres">
      <dgm:prSet presAssocID="{0FD5D4B4-8CC6-4133-BF3E-741D9A766523}" presName="linear" presStyleCnt="0">
        <dgm:presLayoutVars>
          <dgm:animLvl val="lvl"/>
          <dgm:resizeHandles val="exact"/>
        </dgm:presLayoutVars>
      </dgm:prSet>
      <dgm:spPr/>
    </dgm:pt>
    <dgm:pt modelId="{15A5B383-EBD7-4A4B-A93A-2DAE80A1F91E}" type="pres">
      <dgm:prSet presAssocID="{B7C22983-D21E-4F4A-BEBE-2C17D5882AF7}" presName="parentText" presStyleLbl="node1" presStyleIdx="0" presStyleCnt="8" custLinFactY="-76930" custLinFactNeighborX="663" custLinFactNeighborY="-100000">
        <dgm:presLayoutVars>
          <dgm:chMax val="0"/>
          <dgm:bulletEnabled val="1"/>
        </dgm:presLayoutVars>
      </dgm:prSet>
      <dgm:spPr/>
    </dgm:pt>
    <dgm:pt modelId="{5EB248C6-A60E-4593-B355-2CFD1D9D5B1F}" type="pres">
      <dgm:prSet presAssocID="{8A28D2AB-2D4F-46A0-880F-F092A25BA9B1}" presName="spacer" presStyleCnt="0"/>
      <dgm:spPr/>
    </dgm:pt>
    <dgm:pt modelId="{8D4DB714-65A4-4F9A-8963-DA6FC72D6CE6}" type="pres">
      <dgm:prSet presAssocID="{D7EAF891-C36A-43A3-B06B-006D9C58A59E}" presName="parentText" presStyleLbl="node1" presStyleIdx="1" presStyleCnt="8">
        <dgm:presLayoutVars>
          <dgm:chMax val="0"/>
          <dgm:bulletEnabled val="1"/>
        </dgm:presLayoutVars>
      </dgm:prSet>
      <dgm:spPr/>
    </dgm:pt>
    <dgm:pt modelId="{38E3C55F-EC8D-488F-98CD-8D21EC7481D7}" type="pres">
      <dgm:prSet presAssocID="{B0AD02BF-A136-4A21-92F7-0C022CF684E8}" presName="spacer" presStyleCnt="0"/>
      <dgm:spPr/>
    </dgm:pt>
    <dgm:pt modelId="{8359B5EB-663F-48B2-BD68-0864811A9D76}" type="pres">
      <dgm:prSet presAssocID="{6F6AABC7-D6A2-4D3E-A28D-F571D9A88238}" presName="parentText" presStyleLbl="node1" presStyleIdx="2" presStyleCnt="8">
        <dgm:presLayoutVars>
          <dgm:chMax val="0"/>
          <dgm:bulletEnabled val="1"/>
        </dgm:presLayoutVars>
      </dgm:prSet>
      <dgm:spPr/>
    </dgm:pt>
    <dgm:pt modelId="{7FF9A587-553A-45F5-B71E-D452ECF4C7AD}" type="pres">
      <dgm:prSet presAssocID="{3171029D-FE7E-4301-BF8E-79FED86E3093}" presName="spacer" presStyleCnt="0"/>
      <dgm:spPr/>
    </dgm:pt>
    <dgm:pt modelId="{EDDF0645-8063-4DF9-9D3A-D040A29749F7}" type="pres">
      <dgm:prSet presAssocID="{7BB839E1-19BE-46C4-9ECF-35E38279ACFD}" presName="parentText" presStyleLbl="node1" presStyleIdx="3" presStyleCnt="8">
        <dgm:presLayoutVars>
          <dgm:chMax val="0"/>
          <dgm:bulletEnabled val="1"/>
        </dgm:presLayoutVars>
      </dgm:prSet>
      <dgm:spPr>
        <a:xfrm>
          <a:off x="0" y="1969355"/>
          <a:ext cx="7678605" cy="643499"/>
        </a:xfrm>
        <a:prstGeom prst="roundRect">
          <a:avLst/>
        </a:prstGeom>
      </dgm:spPr>
    </dgm:pt>
    <dgm:pt modelId="{6F92B710-9C7D-4522-B2B6-8097FBDC9470}" type="pres">
      <dgm:prSet presAssocID="{AC9B272C-DE9D-4837-AA8F-0F075DBBD2FF}" presName="spacer" presStyleCnt="0"/>
      <dgm:spPr/>
    </dgm:pt>
    <dgm:pt modelId="{3B2BFD4F-2894-448E-A300-73FA629C433C}" type="pres">
      <dgm:prSet presAssocID="{F83EB3E7-A91F-4A58-A4F9-C281C88B063C}" presName="parentText" presStyleLbl="node1" presStyleIdx="4" presStyleCnt="8">
        <dgm:presLayoutVars>
          <dgm:chMax val="0"/>
          <dgm:bulletEnabled val="1"/>
        </dgm:presLayoutVars>
      </dgm:prSet>
      <dgm:spPr/>
    </dgm:pt>
    <dgm:pt modelId="{5F37F28D-EF35-4FC7-B141-DB2C3C24F9D3}" type="pres">
      <dgm:prSet presAssocID="{52768BBB-DBF4-4D9F-AB3C-80344850E8E8}" presName="spacer" presStyleCnt="0"/>
      <dgm:spPr/>
    </dgm:pt>
    <dgm:pt modelId="{7BEFFEBD-6886-4962-A5AC-41E9531D338F}" type="pres">
      <dgm:prSet presAssocID="{66B4880D-89A2-452C-BF31-F2FA4B3FD356}" presName="parentText" presStyleLbl="node1" presStyleIdx="5" presStyleCnt="8">
        <dgm:presLayoutVars>
          <dgm:chMax val="0"/>
          <dgm:bulletEnabled val="1"/>
        </dgm:presLayoutVars>
      </dgm:prSet>
      <dgm:spPr/>
    </dgm:pt>
    <dgm:pt modelId="{00AC4D98-FEA4-4CA0-BDB8-5AB8D85373B4}" type="pres">
      <dgm:prSet presAssocID="{CFDD0AD0-FFC8-4CE9-B246-E8B5366A7B66}" presName="spacer" presStyleCnt="0"/>
      <dgm:spPr/>
    </dgm:pt>
    <dgm:pt modelId="{7B5F6CDA-2236-43CF-A5B2-E70114B639E4}" type="pres">
      <dgm:prSet presAssocID="{7B33C4A6-FB9D-4D1B-A856-58BDD1433990}" presName="parentText" presStyleLbl="node1" presStyleIdx="6" presStyleCnt="8">
        <dgm:presLayoutVars>
          <dgm:chMax val="0"/>
          <dgm:bulletEnabled val="1"/>
        </dgm:presLayoutVars>
      </dgm:prSet>
      <dgm:spPr/>
    </dgm:pt>
    <dgm:pt modelId="{8D24C435-A04F-4B10-8A40-587C0D42C114}" type="pres">
      <dgm:prSet presAssocID="{FA406DC5-FBEB-4C64-8BE5-AC71DC72335A}" presName="spacer" presStyleCnt="0"/>
      <dgm:spPr/>
    </dgm:pt>
    <dgm:pt modelId="{4D91CE95-1257-48CC-8849-F6451DE866CE}" type="pres">
      <dgm:prSet presAssocID="{EE810DF4-51AD-4DFF-A591-EE5792547FD4}" presName="parentText" presStyleLbl="node1" presStyleIdx="7" presStyleCnt="8">
        <dgm:presLayoutVars>
          <dgm:chMax val="0"/>
          <dgm:bulletEnabled val="1"/>
        </dgm:presLayoutVars>
      </dgm:prSet>
      <dgm:spPr/>
    </dgm:pt>
  </dgm:ptLst>
  <dgm:cxnLst>
    <dgm:cxn modelId="{49EA4501-A203-4958-B76D-2591039B1573}" type="presOf" srcId="{EE810DF4-51AD-4DFF-A591-EE5792547FD4}" destId="{4D91CE95-1257-48CC-8849-F6451DE866CE}" srcOrd="0" destOrd="0" presId="urn:microsoft.com/office/officeart/2005/8/layout/vList2#1"/>
    <dgm:cxn modelId="{4EBF6305-B21C-4F89-B6EF-EFDE45539C3D}" type="presOf" srcId="{B7C22983-D21E-4F4A-BEBE-2C17D5882AF7}" destId="{15A5B383-EBD7-4A4B-A93A-2DAE80A1F91E}" srcOrd="0" destOrd="0" presId="urn:microsoft.com/office/officeart/2005/8/layout/vList2#1"/>
    <dgm:cxn modelId="{6AA6FE13-2025-4C7B-8D14-BA083F0F70A4}" type="presOf" srcId="{7B33C4A6-FB9D-4D1B-A856-58BDD1433990}" destId="{7B5F6CDA-2236-43CF-A5B2-E70114B639E4}" srcOrd="0" destOrd="0" presId="urn:microsoft.com/office/officeart/2005/8/layout/vList2#1"/>
    <dgm:cxn modelId="{25010D1B-687F-489A-9494-9632F9873778}" type="presOf" srcId="{D7EAF891-C36A-43A3-B06B-006D9C58A59E}" destId="{8D4DB714-65A4-4F9A-8963-DA6FC72D6CE6}" srcOrd="0" destOrd="0" presId="urn:microsoft.com/office/officeart/2005/8/layout/vList2#1"/>
    <dgm:cxn modelId="{E855BA22-2019-4CFA-BC7F-D6DB154D1594}" type="presOf" srcId="{F83EB3E7-A91F-4A58-A4F9-C281C88B063C}" destId="{3B2BFD4F-2894-448E-A300-73FA629C433C}" srcOrd="0" destOrd="0" presId="urn:microsoft.com/office/officeart/2005/8/layout/vList2#1"/>
    <dgm:cxn modelId="{5D496E2E-676A-4792-8BE1-0FBF41DD2227}" srcId="{0FD5D4B4-8CC6-4133-BF3E-741D9A766523}" destId="{7B33C4A6-FB9D-4D1B-A856-58BDD1433990}" srcOrd="6" destOrd="0" parTransId="{8E4A4AAE-0B85-4C53-B01A-6DDFB874E706}" sibTransId="{FA406DC5-FBEB-4C64-8BE5-AC71DC72335A}"/>
    <dgm:cxn modelId="{6D32EE39-495B-4E3D-BB2D-78586A4AE7CA}" srcId="{0FD5D4B4-8CC6-4133-BF3E-741D9A766523}" destId="{EE810DF4-51AD-4DFF-A591-EE5792547FD4}" srcOrd="7" destOrd="0" parTransId="{C7B3B1A3-6103-4162-9100-665B1ED9734A}" sibTransId="{77D73414-0BED-4328-AED3-D237B9FE823D}"/>
    <dgm:cxn modelId="{BC56243C-E1EC-45F4-989D-54F3CEDDA5CC}" srcId="{0FD5D4B4-8CC6-4133-BF3E-741D9A766523}" destId="{6F6AABC7-D6A2-4D3E-A28D-F571D9A88238}" srcOrd="2" destOrd="0" parTransId="{557874AD-AA94-417E-B5F4-FC969A9DD587}" sibTransId="{3171029D-FE7E-4301-BF8E-79FED86E3093}"/>
    <dgm:cxn modelId="{D7899145-E7F8-411F-903F-0CCC8A4A6C59}" srcId="{0FD5D4B4-8CC6-4133-BF3E-741D9A766523}" destId="{D7EAF891-C36A-43A3-B06B-006D9C58A59E}" srcOrd="1" destOrd="0" parTransId="{3C7B8517-EFBB-45C8-AC6E-9498DAEE9B8B}" sibTransId="{B0AD02BF-A136-4A21-92F7-0C022CF684E8}"/>
    <dgm:cxn modelId="{D9E7874B-F8CC-4C29-B065-3AC4F453C763}" srcId="{0FD5D4B4-8CC6-4133-BF3E-741D9A766523}" destId="{B7C22983-D21E-4F4A-BEBE-2C17D5882AF7}" srcOrd="0" destOrd="0" parTransId="{6DF9D03A-1BF0-45C2-AAE5-746B624850F9}" sibTransId="{8A28D2AB-2D4F-46A0-880F-F092A25BA9B1}"/>
    <dgm:cxn modelId="{CD04A673-28DD-4305-B330-6CA5666310BF}" srcId="{0FD5D4B4-8CC6-4133-BF3E-741D9A766523}" destId="{F83EB3E7-A91F-4A58-A4F9-C281C88B063C}" srcOrd="4" destOrd="0" parTransId="{DE743247-A9BC-47C2-A68C-BBC2406241F5}" sibTransId="{52768BBB-DBF4-4D9F-AB3C-80344850E8E8}"/>
    <dgm:cxn modelId="{369FE25A-71C4-47E6-A618-2494DA6B8F39}" srcId="{0FD5D4B4-8CC6-4133-BF3E-741D9A766523}" destId="{7BB839E1-19BE-46C4-9ECF-35E38279ACFD}" srcOrd="3" destOrd="0" parTransId="{23B7575B-A047-4513-A82E-FCE2662DC1C1}" sibTransId="{AC9B272C-DE9D-4837-AA8F-0F075DBBD2FF}"/>
    <dgm:cxn modelId="{C6FF1DB5-677E-416B-AD84-3A07229953DC}" srcId="{0FD5D4B4-8CC6-4133-BF3E-741D9A766523}" destId="{66B4880D-89A2-452C-BF31-F2FA4B3FD356}" srcOrd="5" destOrd="0" parTransId="{70D6A100-5144-49AA-BB0E-9C01E34E4CC6}" sibTransId="{CFDD0AD0-FFC8-4CE9-B246-E8B5366A7B66}"/>
    <dgm:cxn modelId="{6F94A7C6-4D38-4E0D-9562-F76E4D0DAFCF}" type="presOf" srcId="{66B4880D-89A2-452C-BF31-F2FA4B3FD356}" destId="{7BEFFEBD-6886-4962-A5AC-41E9531D338F}" srcOrd="0" destOrd="0" presId="urn:microsoft.com/office/officeart/2005/8/layout/vList2#1"/>
    <dgm:cxn modelId="{84A0EBC9-8C23-4963-A8FB-7A60D0A9CE4D}" type="presOf" srcId="{6F6AABC7-D6A2-4D3E-A28D-F571D9A88238}" destId="{8359B5EB-663F-48B2-BD68-0864811A9D76}" srcOrd="0" destOrd="0" presId="urn:microsoft.com/office/officeart/2005/8/layout/vList2#1"/>
    <dgm:cxn modelId="{150813E3-8415-47C0-86B6-A1887F273F91}" type="presOf" srcId="{7BB839E1-19BE-46C4-9ECF-35E38279ACFD}" destId="{EDDF0645-8063-4DF9-9D3A-D040A29749F7}" srcOrd="0" destOrd="0" presId="urn:microsoft.com/office/officeart/2005/8/layout/vList2#1"/>
    <dgm:cxn modelId="{F6CC47F5-5A24-422E-B3E2-45D4BF3A8A39}" type="presOf" srcId="{0FD5D4B4-8CC6-4133-BF3E-741D9A766523}" destId="{953B53C2-2B9B-4380-B7AA-EA6B22EDC07A}" srcOrd="0" destOrd="0" presId="urn:microsoft.com/office/officeart/2005/8/layout/vList2#1"/>
    <dgm:cxn modelId="{FF73F1D3-4084-42F6-AD52-23BA5C8020FE}" type="presParOf" srcId="{953B53C2-2B9B-4380-B7AA-EA6B22EDC07A}" destId="{15A5B383-EBD7-4A4B-A93A-2DAE80A1F91E}" srcOrd="0" destOrd="0" presId="urn:microsoft.com/office/officeart/2005/8/layout/vList2#1"/>
    <dgm:cxn modelId="{0C76D2BF-F4C8-46AC-A24A-5894A74DD972}" type="presParOf" srcId="{953B53C2-2B9B-4380-B7AA-EA6B22EDC07A}" destId="{5EB248C6-A60E-4593-B355-2CFD1D9D5B1F}" srcOrd="1" destOrd="0" presId="urn:microsoft.com/office/officeart/2005/8/layout/vList2#1"/>
    <dgm:cxn modelId="{8032263E-AA34-4E0B-A18B-3BBC4704C099}" type="presParOf" srcId="{953B53C2-2B9B-4380-B7AA-EA6B22EDC07A}" destId="{8D4DB714-65A4-4F9A-8963-DA6FC72D6CE6}" srcOrd="2" destOrd="0" presId="urn:microsoft.com/office/officeart/2005/8/layout/vList2#1"/>
    <dgm:cxn modelId="{59787CC2-AF0D-456E-966A-B53BFFCE61D4}" type="presParOf" srcId="{953B53C2-2B9B-4380-B7AA-EA6B22EDC07A}" destId="{38E3C55F-EC8D-488F-98CD-8D21EC7481D7}" srcOrd="3" destOrd="0" presId="urn:microsoft.com/office/officeart/2005/8/layout/vList2#1"/>
    <dgm:cxn modelId="{6D374C86-00AA-4FC7-95D5-D0F41022CF2A}" type="presParOf" srcId="{953B53C2-2B9B-4380-B7AA-EA6B22EDC07A}" destId="{8359B5EB-663F-48B2-BD68-0864811A9D76}" srcOrd="4" destOrd="0" presId="urn:microsoft.com/office/officeart/2005/8/layout/vList2#1"/>
    <dgm:cxn modelId="{104128BA-B4A8-48AB-89AD-0CCF56C6E843}" type="presParOf" srcId="{953B53C2-2B9B-4380-B7AA-EA6B22EDC07A}" destId="{7FF9A587-553A-45F5-B71E-D452ECF4C7AD}" srcOrd="5" destOrd="0" presId="urn:microsoft.com/office/officeart/2005/8/layout/vList2#1"/>
    <dgm:cxn modelId="{8B85BACB-0270-4EF5-A102-47736F8862AA}" type="presParOf" srcId="{953B53C2-2B9B-4380-B7AA-EA6B22EDC07A}" destId="{EDDF0645-8063-4DF9-9D3A-D040A29749F7}" srcOrd="6" destOrd="0" presId="urn:microsoft.com/office/officeart/2005/8/layout/vList2#1"/>
    <dgm:cxn modelId="{9E0E2D9E-1039-484D-813C-9E34D6FE17AA}" type="presParOf" srcId="{953B53C2-2B9B-4380-B7AA-EA6B22EDC07A}" destId="{6F92B710-9C7D-4522-B2B6-8097FBDC9470}" srcOrd="7" destOrd="0" presId="urn:microsoft.com/office/officeart/2005/8/layout/vList2#1"/>
    <dgm:cxn modelId="{3B0E9736-B918-49EA-9577-8D3E6593DEE4}" type="presParOf" srcId="{953B53C2-2B9B-4380-B7AA-EA6B22EDC07A}" destId="{3B2BFD4F-2894-448E-A300-73FA629C433C}" srcOrd="8" destOrd="0" presId="urn:microsoft.com/office/officeart/2005/8/layout/vList2#1"/>
    <dgm:cxn modelId="{8F6D400B-1169-48FB-A970-596AB280D326}" type="presParOf" srcId="{953B53C2-2B9B-4380-B7AA-EA6B22EDC07A}" destId="{5F37F28D-EF35-4FC7-B141-DB2C3C24F9D3}" srcOrd="9" destOrd="0" presId="urn:microsoft.com/office/officeart/2005/8/layout/vList2#1"/>
    <dgm:cxn modelId="{F11B74F7-0087-4111-97BB-0E1C976CE0A7}" type="presParOf" srcId="{953B53C2-2B9B-4380-B7AA-EA6B22EDC07A}" destId="{7BEFFEBD-6886-4962-A5AC-41E9531D338F}" srcOrd="10" destOrd="0" presId="urn:microsoft.com/office/officeart/2005/8/layout/vList2#1"/>
    <dgm:cxn modelId="{D93EDF0A-C56D-4B82-B668-13AF3FDAEBCE}" type="presParOf" srcId="{953B53C2-2B9B-4380-B7AA-EA6B22EDC07A}" destId="{00AC4D98-FEA4-4CA0-BDB8-5AB8D85373B4}" srcOrd="11" destOrd="0" presId="urn:microsoft.com/office/officeart/2005/8/layout/vList2#1"/>
    <dgm:cxn modelId="{88A493D7-EEBD-463D-B7E6-FFDC80DAAB8E}" type="presParOf" srcId="{953B53C2-2B9B-4380-B7AA-EA6B22EDC07A}" destId="{7B5F6CDA-2236-43CF-A5B2-E70114B639E4}" srcOrd="12" destOrd="0" presId="urn:microsoft.com/office/officeart/2005/8/layout/vList2#1"/>
    <dgm:cxn modelId="{2150986A-92F8-4269-B767-2440A758F050}" type="presParOf" srcId="{953B53C2-2B9B-4380-B7AA-EA6B22EDC07A}" destId="{8D24C435-A04F-4B10-8A40-587C0D42C114}" srcOrd="13" destOrd="0" presId="urn:microsoft.com/office/officeart/2005/8/layout/vList2#1"/>
    <dgm:cxn modelId="{C54F5EC3-FB9B-4A29-B03D-620ECCBABD9E}" type="presParOf" srcId="{953B53C2-2B9B-4380-B7AA-EA6B22EDC07A}" destId="{4D91CE95-1257-48CC-8849-F6451DE866CE}" srcOrd="14"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95227-C911-49B9-ABD5-1CDCAD5F22F8}" type="doc">
      <dgm:prSet loTypeId="urn:microsoft.com/office/officeart/2005/8/layout/cycle4#1" loCatId="matrix" qsTypeId="urn:microsoft.com/office/officeart/2005/8/quickstyle/simple1#1" qsCatId="simple" csTypeId="urn:microsoft.com/office/officeart/2005/8/colors/colorful4#1" csCatId="colorful" phldr="1"/>
      <dgm:spPr/>
      <dgm:t>
        <a:bodyPr/>
        <a:lstStyle/>
        <a:p>
          <a:endParaRPr lang="fr-FR"/>
        </a:p>
      </dgm:t>
    </dgm:pt>
    <dgm:pt modelId="{DE077F6D-6C4A-4320-8FE1-2C8AE14A8638}">
      <dgm:prSet phldrT="[Texte]" custT="1"/>
      <dgm:spPr/>
      <dgm:t>
        <a:bodyPr/>
        <a:lstStyle/>
        <a:p>
          <a:r>
            <a:rPr lang="fr-FR" sz="2000" dirty="0"/>
            <a:t>Bac </a:t>
          </a:r>
          <a:r>
            <a:rPr lang="fr-FR" sz="2000" dirty="0" err="1"/>
            <a:t>technolo-gique</a:t>
          </a:r>
          <a:endParaRPr lang="fr-FR" sz="2000" dirty="0"/>
        </a:p>
      </dgm:t>
    </dgm:pt>
    <dgm:pt modelId="{EB0C4706-A71A-4F61-91DF-CF34DA6DAB13}" type="parTrans" cxnId="{FD4FA2F7-4F01-4965-9D7E-0C371B240967}">
      <dgm:prSet/>
      <dgm:spPr/>
      <dgm:t>
        <a:bodyPr/>
        <a:lstStyle/>
        <a:p>
          <a:endParaRPr lang="fr-FR"/>
        </a:p>
      </dgm:t>
    </dgm:pt>
    <dgm:pt modelId="{D5D7739D-54C9-47A8-9746-15041D144537}" type="sibTrans" cxnId="{FD4FA2F7-4F01-4965-9D7E-0C371B240967}">
      <dgm:prSet/>
      <dgm:spPr/>
      <dgm:t>
        <a:bodyPr/>
        <a:lstStyle/>
        <a:p>
          <a:endParaRPr lang="fr-FR"/>
        </a:p>
      </dgm:t>
    </dgm:pt>
    <dgm:pt modelId="{7ED4D43E-00CA-4F39-BB60-4AD9FF635BFE}">
      <dgm:prSet phldrT="[Texte]" custT="1"/>
      <dgm:spPr/>
      <dgm:t>
        <a:bodyPr/>
        <a:lstStyle/>
        <a:p>
          <a:r>
            <a:rPr lang="fr-FR" sz="1800"/>
            <a:t>ST2S</a:t>
          </a:r>
          <a:endParaRPr lang="fr-FR" sz="1800" dirty="0"/>
        </a:p>
      </dgm:t>
    </dgm:pt>
    <dgm:pt modelId="{23D54194-44FE-4343-A969-24042FF7C209}" type="parTrans" cxnId="{F5598EE2-3301-42AF-A864-8C6DE3A27D7C}">
      <dgm:prSet/>
      <dgm:spPr/>
      <dgm:t>
        <a:bodyPr/>
        <a:lstStyle/>
        <a:p>
          <a:endParaRPr lang="fr-FR"/>
        </a:p>
      </dgm:t>
    </dgm:pt>
    <dgm:pt modelId="{9246F67F-D1D7-4156-AA92-B61CF7C5AF3B}" type="sibTrans" cxnId="{F5598EE2-3301-42AF-A864-8C6DE3A27D7C}">
      <dgm:prSet/>
      <dgm:spPr/>
      <dgm:t>
        <a:bodyPr/>
        <a:lstStyle/>
        <a:p>
          <a:endParaRPr lang="fr-FR"/>
        </a:p>
      </dgm:t>
    </dgm:pt>
    <dgm:pt modelId="{DC8B68B6-69D4-4D24-8411-3DF966706E25}">
      <dgm:prSet phldrT="[Texte]" custT="1"/>
      <dgm:spPr/>
      <dgm:t>
        <a:bodyPr/>
        <a:lstStyle/>
        <a:p>
          <a:r>
            <a:rPr lang="fr-FR" sz="2000"/>
            <a:t>Bac général</a:t>
          </a:r>
          <a:endParaRPr lang="fr-FR" sz="2000" dirty="0"/>
        </a:p>
      </dgm:t>
    </dgm:pt>
    <dgm:pt modelId="{90E3C875-DA70-4B54-8DFE-4580EB9580C8}" type="parTrans" cxnId="{4B292FC2-D60D-4755-B712-6330A600BDEF}">
      <dgm:prSet/>
      <dgm:spPr/>
      <dgm:t>
        <a:bodyPr/>
        <a:lstStyle/>
        <a:p>
          <a:endParaRPr lang="fr-FR"/>
        </a:p>
      </dgm:t>
    </dgm:pt>
    <dgm:pt modelId="{77D34DE1-03AB-4369-B122-1D3982A43535}" type="sibTrans" cxnId="{4B292FC2-D60D-4755-B712-6330A600BDEF}">
      <dgm:prSet/>
      <dgm:spPr/>
      <dgm:t>
        <a:bodyPr/>
        <a:lstStyle/>
        <a:p>
          <a:endParaRPr lang="fr-FR"/>
        </a:p>
      </dgm:t>
    </dgm:pt>
    <dgm:pt modelId="{14343ECF-6B05-4673-9252-961C5E0AE3D6}">
      <dgm:prSet phldrT="[Texte]" custT="1"/>
      <dgm:spPr/>
      <dgm:t>
        <a:bodyPr/>
        <a:lstStyle/>
        <a:p>
          <a:r>
            <a:rPr lang="fr-FR" sz="1800" dirty="0"/>
            <a:t>Tous EDS</a:t>
          </a:r>
        </a:p>
      </dgm:t>
    </dgm:pt>
    <dgm:pt modelId="{8969F6D5-3F98-41B4-936B-2B8ACB63C57A}" type="parTrans" cxnId="{20992955-78DA-44B9-8825-1508D6BF3A6F}">
      <dgm:prSet/>
      <dgm:spPr/>
      <dgm:t>
        <a:bodyPr/>
        <a:lstStyle/>
        <a:p>
          <a:endParaRPr lang="fr-FR"/>
        </a:p>
      </dgm:t>
    </dgm:pt>
    <dgm:pt modelId="{71EEE0EE-A40B-4E86-9B16-81AD0D916F87}" type="sibTrans" cxnId="{20992955-78DA-44B9-8825-1508D6BF3A6F}">
      <dgm:prSet/>
      <dgm:spPr/>
      <dgm:t>
        <a:bodyPr/>
        <a:lstStyle/>
        <a:p>
          <a:endParaRPr lang="fr-FR"/>
        </a:p>
      </dgm:t>
    </dgm:pt>
    <dgm:pt modelId="{3CA01E21-66B7-4E94-801E-A8B4CA6081BD}">
      <dgm:prSet phldrT="[Texte]"/>
      <dgm:spPr/>
      <dgm:t>
        <a:bodyPr/>
        <a:lstStyle/>
        <a:p>
          <a:r>
            <a:rPr lang="fr-FR" dirty="0"/>
            <a:t>Autres </a:t>
          </a:r>
        </a:p>
      </dgm:t>
    </dgm:pt>
    <dgm:pt modelId="{79363323-C24C-4D51-AFA7-75B31901718D}" type="parTrans" cxnId="{CB810CF3-7C17-4E00-8788-13CB85148C4B}">
      <dgm:prSet/>
      <dgm:spPr/>
      <dgm:t>
        <a:bodyPr/>
        <a:lstStyle/>
        <a:p>
          <a:endParaRPr lang="fr-FR"/>
        </a:p>
      </dgm:t>
    </dgm:pt>
    <dgm:pt modelId="{4CA187E2-9113-42AE-A8B6-EFEA59A3D82C}" type="sibTrans" cxnId="{CB810CF3-7C17-4E00-8788-13CB85148C4B}">
      <dgm:prSet/>
      <dgm:spPr/>
      <dgm:t>
        <a:bodyPr/>
        <a:lstStyle/>
        <a:p>
          <a:endParaRPr lang="fr-FR"/>
        </a:p>
      </dgm:t>
    </dgm:pt>
    <dgm:pt modelId="{CAE69CC9-54A3-45AA-AE78-4E21AC17366A}">
      <dgm:prSet phldrT="[Texte]" custT="1"/>
      <dgm:spPr/>
      <dgm:t>
        <a:bodyPr/>
        <a:lstStyle/>
        <a:p>
          <a:r>
            <a:rPr lang="fr-FR" sz="1500" dirty="0"/>
            <a:t> Etudiants en changement d’orientation </a:t>
          </a:r>
        </a:p>
      </dgm:t>
    </dgm:pt>
    <dgm:pt modelId="{303B4430-06A1-42EB-AB13-0E1203B513C3}" type="parTrans" cxnId="{B98642D7-FE3E-4A18-959B-DCBC160FFC2E}">
      <dgm:prSet/>
      <dgm:spPr/>
      <dgm:t>
        <a:bodyPr/>
        <a:lstStyle/>
        <a:p>
          <a:endParaRPr lang="fr-FR"/>
        </a:p>
      </dgm:t>
    </dgm:pt>
    <dgm:pt modelId="{366600F0-D487-4F56-8308-FE65865497F0}" type="sibTrans" cxnId="{B98642D7-FE3E-4A18-959B-DCBC160FFC2E}">
      <dgm:prSet/>
      <dgm:spPr/>
      <dgm:t>
        <a:bodyPr/>
        <a:lstStyle/>
        <a:p>
          <a:endParaRPr lang="fr-FR"/>
        </a:p>
      </dgm:t>
    </dgm:pt>
    <dgm:pt modelId="{1315F29D-DBC8-48BE-987D-DA7F4587B930}">
      <dgm:prSet phldrT="[Texte]" custT="1"/>
      <dgm:spPr/>
      <dgm:t>
        <a:bodyPr/>
        <a:lstStyle/>
        <a:p>
          <a:r>
            <a:rPr lang="fr-FR" sz="2000"/>
            <a:t>Bac  Professionnel</a:t>
          </a:r>
          <a:endParaRPr lang="fr-FR" sz="2000" dirty="0"/>
        </a:p>
      </dgm:t>
    </dgm:pt>
    <dgm:pt modelId="{F2341047-F818-49FB-9956-27A2CA1E98D2}" type="parTrans" cxnId="{646BF900-EE4D-4D1F-BD2F-BB0BC3CB18AF}">
      <dgm:prSet/>
      <dgm:spPr/>
      <dgm:t>
        <a:bodyPr/>
        <a:lstStyle/>
        <a:p>
          <a:endParaRPr lang="fr-FR"/>
        </a:p>
      </dgm:t>
    </dgm:pt>
    <dgm:pt modelId="{728EAE5E-8F3C-4640-AB5E-47549C3AF8BB}" type="sibTrans" cxnId="{646BF900-EE4D-4D1F-BD2F-BB0BC3CB18AF}">
      <dgm:prSet/>
      <dgm:spPr/>
      <dgm:t>
        <a:bodyPr/>
        <a:lstStyle/>
        <a:p>
          <a:endParaRPr lang="fr-FR"/>
        </a:p>
      </dgm:t>
    </dgm:pt>
    <dgm:pt modelId="{EE002C7D-D478-4686-8205-A9339EFFB409}">
      <dgm:prSet phldrT="[Texte]" custT="1"/>
      <dgm:spPr/>
      <dgm:t>
        <a:bodyPr/>
        <a:lstStyle/>
        <a:p>
          <a:r>
            <a:rPr lang="fr-FR" sz="1800"/>
            <a:t>SPVL</a:t>
          </a:r>
          <a:endParaRPr lang="fr-FR" sz="1800" dirty="0"/>
        </a:p>
      </dgm:t>
    </dgm:pt>
    <dgm:pt modelId="{C4E18479-5B0D-4997-8A46-7531B248AE41}" type="parTrans" cxnId="{223B4EDC-6F42-42C8-A2E6-5B01B1E0CE50}">
      <dgm:prSet/>
      <dgm:spPr/>
      <dgm:t>
        <a:bodyPr/>
        <a:lstStyle/>
        <a:p>
          <a:endParaRPr lang="fr-FR"/>
        </a:p>
      </dgm:t>
    </dgm:pt>
    <dgm:pt modelId="{FD84B7E7-D4D4-4F73-9BED-5EE3786389D4}" type="sibTrans" cxnId="{223B4EDC-6F42-42C8-A2E6-5B01B1E0CE50}">
      <dgm:prSet/>
      <dgm:spPr/>
      <dgm:t>
        <a:bodyPr/>
        <a:lstStyle/>
        <a:p>
          <a:endParaRPr lang="fr-FR"/>
        </a:p>
      </dgm:t>
    </dgm:pt>
    <dgm:pt modelId="{FE7ABE0E-014B-413E-89FE-6964BF8EC699}">
      <dgm:prSet phldrT="[Texte]" custT="1"/>
      <dgm:spPr/>
      <dgm:t>
        <a:bodyPr/>
        <a:lstStyle/>
        <a:p>
          <a:r>
            <a:rPr lang="fr-FR" sz="1800"/>
            <a:t>STMG</a:t>
          </a:r>
          <a:endParaRPr lang="fr-FR" sz="1800" dirty="0"/>
        </a:p>
      </dgm:t>
    </dgm:pt>
    <dgm:pt modelId="{5AC41FA2-FFF0-468A-AD42-9B23EB619B87}" type="parTrans" cxnId="{28348CB5-8170-41CF-A26F-E398268259D4}">
      <dgm:prSet/>
      <dgm:spPr/>
      <dgm:t>
        <a:bodyPr/>
        <a:lstStyle/>
        <a:p>
          <a:endParaRPr lang="fr-FR"/>
        </a:p>
      </dgm:t>
    </dgm:pt>
    <dgm:pt modelId="{FA386054-3A3F-476F-9E2B-249E47778E0C}" type="sibTrans" cxnId="{28348CB5-8170-41CF-A26F-E398268259D4}">
      <dgm:prSet/>
      <dgm:spPr/>
      <dgm:t>
        <a:bodyPr/>
        <a:lstStyle/>
        <a:p>
          <a:endParaRPr lang="fr-FR"/>
        </a:p>
      </dgm:t>
    </dgm:pt>
    <dgm:pt modelId="{FB8FDFE7-1B0C-4B4B-82E4-38B85E1FF31D}">
      <dgm:prSet phldrT="[Texte]" custT="1"/>
      <dgm:spPr/>
      <dgm:t>
        <a:bodyPr/>
        <a:lstStyle/>
        <a:p>
          <a:r>
            <a:rPr lang="fr-FR" sz="1800"/>
            <a:t>ASSP</a:t>
          </a:r>
          <a:endParaRPr lang="fr-FR" sz="1800" dirty="0"/>
        </a:p>
      </dgm:t>
    </dgm:pt>
    <dgm:pt modelId="{35DDA542-88F1-4619-8777-40BD054627C6}" type="parTrans" cxnId="{53AC927B-EB51-43AA-A3CC-051F58F1B5D1}">
      <dgm:prSet/>
      <dgm:spPr/>
      <dgm:t>
        <a:bodyPr/>
        <a:lstStyle/>
        <a:p>
          <a:endParaRPr lang="fr-FR"/>
        </a:p>
      </dgm:t>
    </dgm:pt>
    <dgm:pt modelId="{D3FE2543-1932-4EC7-97CD-A2C0472279DC}" type="sibTrans" cxnId="{53AC927B-EB51-43AA-A3CC-051F58F1B5D1}">
      <dgm:prSet/>
      <dgm:spPr/>
      <dgm:t>
        <a:bodyPr/>
        <a:lstStyle/>
        <a:p>
          <a:endParaRPr lang="fr-FR"/>
        </a:p>
      </dgm:t>
    </dgm:pt>
    <dgm:pt modelId="{D0962725-0ABE-4EC4-8591-12678ECE32AB}">
      <dgm:prSet phldrT="[Texte]" custT="1"/>
      <dgm:spPr/>
      <dgm:t>
        <a:bodyPr/>
        <a:lstStyle/>
        <a:p>
          <a:r>
            <a:rPr lang="fr-FR" sz="1800" dirty="0"/>
            <a:t>ARGO</a:t>
          </a:r>
        </a:p>
      </dgm:t>
    </dgm:pt>
    <dgm:pt modelId="{7C6B2F62-2730-45AD-B557-7BA9226CB705}" type="parTrans" cxnId="{8DCC0A10-F0CC-4E8B-8D4D-C74B66262C0D}">
      <dgm:prSet/>
      <dgm:spPr/>
      <dgm:t>
        <a:bodyPr/>
        <a:lstStyle/>
        <a:p>
          <a:endParaRPr lang="fr-FR"/>
        </a:p>
      </dgm:t>
    </dgm:pt>
    <dgm:pt modelId="{FA9AA2AB-0985-4E02-988E-AE5DA2139E0A}" type="sibTrans" cxnId="{8DCC0A10-F0CC-4E8B-8D4D-C74B66262C0D}">
      <dgm:prSet/>
      <dgm:spPr/>
      <dgm:t>
        <a:bodyPr/>
        <a:lstStyle/>
        <a:p>
          <a:endParaRPr lang="fr-FR"/>
        </a:p>
      </dgm:t>
    </dgm:pt>
    <dgm:pt modelId="{8335697A-A552-4189-B953-0A5EAE1F47B4}" type="pres">
      <dgm:prSet presAssocID="{90B95227-C911-49B9-ABD5-1CDCAD5F22F8}" presName="cycleMatrixDiagram" presStyleCnt="0">
        <dgm:presLayoutVars>
          <dgm:chMax val="1"/>
          <dgm:dir/>
          <dgm:animLvl val="lvl"/>
          <dgm:resizeHandles val="exact"/>
        </dgm:presLayoutVars>
      </dgm:prSet>
      <dgm:spPr/>
    </dgm:pt>
    <dgm:pt modelId="{59428F6A-462F-472C-8052-EBDCD28A504B}" type="pres">
      <dgm:prSet presAssocID="{90B95227-C911-49B9-ABD5-1CDCAD5F22F8}" presName="children" presStyleCnt="0"/>
      <dgm:spPr/>
    </dgm:pt>
    <dgm:pt modelId="{AE16C2EB-3128-45A3-9149-A9F447B3B1C0}" type="pres">
      <dgm:prSet presAssocID="{90B95227-C911-49B9-ABD5-1CDCAD5F22F8}" presName="child1group" presStyleCnt="0"/>
      <dgm:spPr/>
    </dgm:pt>
    <dgm:pt modelId="{807C3782-A7C3-4D63-878E-5C2681122776}" type="pres">
      <dgm:prSet presAssocID="{90B95227-C911-49B9-ABD5-1CDCAD5F22F8}" presName="child1" presStyleLbl="bgAcc1" presStyleIdx="0" presStyleCnt="4" custLinFactNeighborX="-2210" custLinFactNeighborY="-5117"/>
      <dgm:spPr/>
    </dgm:pt>
    <dgm:pt modelId="{73D2C0EF-3955-44B8-B5F9-C58B8B24B663}" type="pres">
      <dgm:prSet presAssocID="{90B95227-C911-49B9-ABD5-1CDCAD5F22F8}" presName="child1Text" presStyleLbl="bgAcc1" presStyleIdx="0" presStyleCnt="4">
        <dgm:presLayoutVars>
          <dgm:bulletEnabled val="1"/>
        </dgm:presLayoutVars>
      </dgm:prSet>
      <dgm:spPr/>
    </dgm:pt>
    <dgm:pt modelId="{E07D7576-E0D0-4023-A390-BEC749565B70}" type="pres">
      <dgm:prSet presAssocID="{90B95227-C911-49B9-ABD5-1CDCAD5F22F8}" presName="child2group" presStyleCnt="0"/>
      <dgm:spPr/>
    </dgm:pt>
    <dgm:pt modelId="{3EB69F70-45F1-4E1F-A18E-0D6C1D751D2C}" type="pres">
      <dgm:prSet presAssocID="{90B95227-C911-49B9-ABD5-1CDCAD5F22F8}" presName="child2" presStyleLbl="bgAcc1" presStyleIdx="1" presStyleCnt="4" custLinFactNeighborX="5140" custLinFactNeighborY="-5117"/>
      <dgm:spPr/>
    </dgm:pt>
    <dgm:pt modelId="{FCF75186-64D3-431E-BD7E-355D4AA828EA}" type="pres">
      <dgm:prSet presAssocID="{90B95227-C911-49B9-ABD5-1CDCAD5F22F8}" presName="child2Text" presStyleLbl="bgAcc1" presStyleIdx="1" presStyleCnt="4">
        <dgm:presLayoutVars>
          <dgm:bulletEnabled val="1"/>
        </dgm:presLayoutVars>
      </dgm:prSet>
      <dgm:spPr/>
    </dgm:pt>
    <dgm:pt modelId="{D5CC6575-5766-47D9-965B-B8060A233423}" type="pres">
      <dgm:prSet presAssocID="{90B95227-C911-49B9-ABD5-1CDCAD5F22F8}" presName="child3group" presStyleCnt="0"/>
      <dgm:spPr/>
    </dgm:pt>
    <dgm:pt modelId="{3A76996B-4EEF-40D1-AB22-164591FD6505}" type="pres">
      <dgm:prSet presAssocID="{90B95227-C911-49B9-ABD5-1CDCAD5F22F8}" presName="child3" presStyleLbl="bgAcc1" presStyleIdx="2" presStyleCnt="4" custScaleY="126471" custLinFactNeighborX="5140" custLinFactNeighborY="20466"/>
      <dgm:spPr/>
    </dgm:pt>
    <dgm:pt modelId="{0BE572ED-D16C-4BD3-B373-45D3AECD392C}" type="pres">
      <dgm:prSet presAssocID="{90B95227-C911-49B9-ABD5-1CDCAD5F22F8}" presName="child3Text" presStyleLbl="bgAcc1" presStyleIdx="2" presStyleCnt="4">
        <dgm:presLayoutVars>
          <dgm:bulletEnabled val="1"/>
        </dgm:presLayoutVars>
      </dgm:prSet>
      <dgm:spPr/>
    </dgm:pt>
    <dgm:pt modelId="{B19E5ADB-8C8B-4706-96B7-6C2827C5FB86}" type="pres">
      <dgm:prSet presAssocID="{90B95227-C911-49B9-ABD5-1CDCAD5F22F8}" presName="child4group" presStyleCnt="0"/>
      <dgm:spPr/>
    </dgm:pt>
    <dgm:pt modelId="{3F3538C4-E115-45C0-8191-AD095A0AE9DD}" type="pres">
      <dgm:prSet presAssocID="{90B95227-C911-49B9-ABD5-1CDCAD5F22F8}" presName="child4" presStyleLbl="bgAcc1" presStyleIdx="3" presStyleCnt="4" custScaleY="148818" custLinFactNeighborX="-5524" custLinFactNeighborY="9292"/>
      <dgm:spPr/>
    </dgm:pt>
    <dgm:pt modelId="{6B016E4B-D613-4572-B7F2-A5495ED4C3EB}" type="pres">
      <dgm:prSet presAssocID="{90B95227-C911-49B9-ABD5-1CDCAD5F22F8}" presName="child4Text" presStyleLbl="bgAcc1" presStyleIdx="3" presStyleCnt="4">
        <dgm:presLayoutVars>
          <dgm:bulletEnabled val="1"/>
        </dgm:presLayoutVars>
      </dgm:prSet>
      <dgm:spPr/>
    </dgm:pt>
    <dgm:pt modelId="{F34E3322-18C1-4315-AA0E-43BE98F8DE19}" type="pres">
      <dgm:prSet presAssocID="{90B95227-C911-49B9-ABD5-1CDCAD5F22F8}" presName="childPlaceholder" presStyleCnt="0"/>
      <dgm:spPr/>
    </dgm:pt>
    <dgm:pt modelId="{9F2F7C0C-A9A1-4F18-9766-325D71DEA292}" type="pres">
      <dgm:prSet presAssocID="{90B95227-C911-49B9-ABD5-1CDCAD5F22F8}" presName="circle" presStyleCnt="0"/>
      <dgm:spPr/>
    </dgm:pt>
    <dgm:pt modelId="{CC173D40-1D93-4FCA-8ABA-E5A0CF4614C6}" type="pres">
      <dgm:prSet presAssocID="{90B95227-C911-49B9-ABD5-1CDCAD5F22F8}" presName="quadrant1" presStyleLbl="node1" presStyleIdx="0" presStyleCnt="4" custScaleX="99233">
        <dgm:presLayoutVars>
          <dgm:chMax val="1"/>
          <dgm:bulletEnabled val="1"/>
        </dgm:presLayoutVars>
      </dgm:prSet>
      <dgm:spPr/>
    </dgm:pt>
    <dgm:pt modelId="{6F36D35F-3634-442E-BEDC-337629FA769F}" type="pres">
      <dgm:prSet presAssocID="{90B95227-C911-49B9-ABD5-1CDCAD5F22F8}" presName="quadrant2" presStyleLbl="node1" presStyleIdx="1" presStyleCnt="4">
        <dgm:presLayoutVars>
          <dgm:chMax val="1"/>
          <dgm:bulletEnabled val="1"/>
        </dgm:presLayoutVars>
      </dgm:prSet>
      <dgm:spPr/>
    </dgm:pt>
    <dgm:pt modelId="{EF9F4F89-AAE5-47E6-AA2F-9553A13A9695}" type="pres">
      <dgm:prSet presAssocID="{90B95227-C911-49B9-ABD5-1CDCAD5F22F8}" presName="quadrant3" presStyleLbl="node1" presStyleIdx="2" presStyleCnt="4">
        <dgm:presLayoutVars>
          <dgm:chMax val="1"/>
          <dgm:bulletEnabled val="1"/>
        </dgm:presLayoutVars>
      </dgm:prSet>
      <dgm:spPr/>
    </dgm:pt>
    <dgm:pt modelId="{35146692-0427-4906-B6EF-25A898074A0E}" type="pres">
      <dgm:prSet presAssocID="{90B95227-C911-49B9-ABD5-1CDCAD5F22F8}" presName="quadrant4" presStyleLbl="node1" presStyleIdx="3" presStyleCnt="4">
        <dgm:presLayoutVars>
          <dgm:chMax val="1"/>
          <dgm:bulletEnabled val="1"/>
        </dgm:presLayoutVars>
      </dgm:prSet>
      <dgm:spPr/>
    </dgm:pt>
    <dgm:pt modelId="{D55F2348-4E0D-4544-9EB9-BB4B67179634}" type="pres">
      <dgm:prSet presAssocID="{90B95227-C911-49B9-ABD5-1CDCAD5F22F8}" presName="quadrantPlaceholder" presStyleCnt="0"/>
      <dgm:spPr/>
    </dgm:pt>
    <dgm:pt modelId="{29C9B610-5948-422A-8368-A4F8314158ED}" type="pres">
      <dgm:prSet presAssocID="{90B95227-C911-49B9-ABD5-1CDCAD5F22F8}" presName="center1" presStyleLbl="fgShp" presStyleIdx="0" presStyleCnt="2"/>
      <dgm:spPr/>
    </dgm:pt>
    <dgm:pt modelId="{B2A7F9C5-1597-43B0-BF2A-D6C866A22292}" type="pres">
      <dgm:prSet presAssocID="{90B95227-C911-49B9-ABD5-1CDCAD5F22F8}" presName="center2" presStyleLbl="fgShp" presStyleIdx="1" presStyleCnt="2"/>
      <dgm:spPr/>
    </dgm:pt>
  </dgm:ptLst>
  <dgm:cxnLst>
    <dgm:cxn modelId="{646BF900-EE4D-4D1F-BD2F-BB0BC3CB18AF}" srcId="{90B95227-C911-49B9-ABD5-1CDCAD5F22F8}" destId="{1315F29D-DBC8-48BE-987D-DA7F4587B930}" srcOrd="3" destOrd="0" parTransId="{F2341047-F818-49FB-9956-27A2CA1E98D2}" sibTransId="{728EAE5E-8F3C-4640-AB5E-47549C3AF8BB}"/>
    <dgm:cxn modelId="{9408530F-F839-4147-B0CD-D2613B496849}" type="presOf" srcId="{D0962725-0ABE-4EC4-8591-12678ECE32AB}" destId="{6B016E4B-D613-4572-B7F2-A5495ED4C3EB}" srcOrd="1" destOrd="2" presId="urn:microsoft.com/office/officeart/2005/8/layout/cycle4#1"/>
    <dgm:cxn modelId="{8DCC0A10-F0CC-4E8B-8D4D-C74B66262C0D}" srcId="{1315F29D-DBC8-48BE-987D-DA7F4587B930}" destId="{D0962725-0ABE-4EC4-8591-12678ECE32AB}" srcOrd="2" destOrd="0" parTransId="{7C6B2F62-2730-45AD-B557-7BA9226CB705}" sibTransId="{FA9AA2AB-0985-4E02-988E-AE5DA2139E0A}"/>
    <dgm:cxn modelId="{3605F215-B0F2-4A2A-9447-C4A7589D5CDB}" type="presOf" srcId="{14343ECF-6B05-4673-9252-961C5E0AE3D6}" destId="{3EB69F70-45F1-4E1F-A18E-0D6C1D751D2C}" srcOrd="0" destOrd="0" presId="urn:microsoft.com/office/officeart/2005/8/layout/cycle4#1"/>
    <dgm:cxn modelId="{1348AF18-F0B1-4CB0-8EAC-4A6662F181E8}" type="presOf" srcId="{CAE69CC9-54A3-45AA-AE78-4E21AC17366A}" destId="{0BE572ED-D16C-4BD3-B373-45D3AECD392C}" srcOrd="1" destOrd="0" presId="urn:microsoft.com/office/officeart/2005/8/layout/cycle4#1"/>
    <dgm:cxn modelId="{C80A381A-0F01-4850-BBD6-40276C300725}" type="presOf" srcId="{FE7ABE0E-014B-413E-89FE-6964BF8EC699}" destId="{73D2C0EF-3955-44B8-B5F9-C58B8B24B663}" srcOrd="1" destOrd="1" presId="urn:microsoft.com/office/officeart/2005/8/layout/cycle4#1"/>
    <dgm:cxn modelId="{A6A67E29-2F4D-42CF-A826-34ED1145F9E7}" type="presOf" srcId="{FB8FDFE7-1B0C-4B4B-82E4-38B85E1FF31D}" destId="{6B016E4B-D613-4572-B7F2-A5495ED4C3EB}" srcOrd="1" destOrd="1" presId="urn:microsoft.com/office/officeart/2005/8/layout/cycle4#1"/>
    <dgm:cxn modelId="{04B12766-6094-4A07-9D45-28094DD36443}" type="presOf" srcId="{1315F29D-DBC8-48BE-987D-DA7F4587B930}" destId="{35146692-0427-4906-B6EF-25A898074A0E}" srcOrd="0" destOrd="0" presId="urn:microsoft.com/office/officeart/2005/8/layout/cycle4#1"/>
    <dgm:cxn modelId="{80065468-0DBF-417D-94E7-43452B045E8B}" type="presOf" srcId="{14343ECF-6B05-4673-9252-961C5E0AE3D6}" destId="{FCF75186-64D3-431E-BD7E-355D4AA828EA}" srcOrd="1" destOrd="0" presId="urn:microsoft.com/office/officeart/2005/8/layout/cycle4#1"/>
    <dgm:cxn modelId="{61D16950-032C-4465-9BB4-A2EAA143610D}" type="presOf" srcId="{FE7ABE0E-014B-413E-89FE-6964BF8EC699}" destId="{807C3782-A7C3-4D63-878E-5C2681122776}" srcOrd="0" destOrd="1" presId="urn:microsoft.com/office/officeart/2005/8/layout/cycle4#1"/>
    <dgm:cxn modelId="{0FF7D170-B379-4241-9A38-E3FE07D85116}" type="presOf" srcId="{DC8B68B6-69D4-4D24-8411-3DF966706E25}" destId="{6F36D35F-3634-442E-BEDC-337629FA769F}" srcOrd="0" destOrd="0" presId="urn:microsoft.com/office/officeart/2005/8/layout/cycle4#1"/>
    <dgm:cxn modelId="{DFB74C52-FD2C-4CEF-8918-1863916FCBAD}" type="presOf" srcId="{90B95227-C911-49B9-ABD5-1CDCAD5F22F8}" destId="{8335697A-A552-4189-B953-0A5EAE1F47B4}" srcOrd="0" destOrd="0" presId="urn:microsoft.com/office/officeart/2005/8/layout/cycle4#1"/>
    <dgm:cxn modelId="{20992955-78DA-44B9-8825-1508D6BF3A6F}" srcId="{DC8B68B6-69D4-4D24-8411-3DF966706E25}" destId="{14343ECF-6B05-4673-9252-961C5E0AE3D6}" srcOrd="0" destOrd="0" parTransId="{8969F6D5-3F98-41B4-936B-2B8ACB63C57A}" sibTransId="{71EEE0EE-A40B-4E86-9B16-81AD0D916F87}"/>
    <dgm:cxn modelId="{7ECBEB56-36DD-489A-9A6E-9CE129574DBA}" type="presOf" srcId="{D0962725-0ABE-4EC4-8591-12678ECE32AB}" destId="{3F3538C4-E115-45C0-8191-AD095A0AE9DD}" srcOrd="0" destOrd="2" presId="urn:microsoft.com/office/officeart/2005/8/layout/cycle4#1"/>
    <dgm:cxn modelId="{188C007B-0F8A-4429-963A-B4441642E8FD}" type="presOf" srcId="{FB8FDFE7-1B0C-4B4B-82E4-38B85E1FF31D}" destId="{3F3538C4-E115-45C0-8191-AD095A0AE9DD}" srcOrd="0" destOrd="1" presId="urn:microsoft.com/office/officeart/2005/8/layout/cycle4#1"/>
    <dgm:cxn modelId="{53AC927B-EB51-43AA-A3CC-051F58F1B5D1}" srcId="{1315F29D-DBC8-48BE-987D-DA7F4587B930}" destId="{FB8FDFE7-1B0C-4B4B-82E4-38B85E1FF31D}" srcOrd="1" destOrd="0" parTransId="{35DDA542-88F1-4619-8777-40BD054627C6}" sibTransId="{D3FE2543-1932-4EC7-97CD-A2C0472279DC}"/>
    <dgm:cxn modelId="{1931C67B-7EA5-4AF9-8BB7-7BA1B64DB492}" type="presOf" srcId="{CAE69CC9-54A3-45AA-AE78-4E21AC17366A}" destId="{3A76996B-4EEF-40D1-AB22-164591FD6505}" srcOrd="0" destOrd="0" presId="urn:microsoft.com/office/officeart/2005/8/layout/cycle4#1"/>
    <dgm:cxn modelId="{82F0229B-601A-4DC4-8E48-8F8A8F4A244A}" type="presOf" srcId="{7ED4D43E-00CA-4F39-BB60-4AD9FF635BFE}" destId="{807C3782-A7C3-4D63-878E-5C2681122776}" srcOrd="0" destOrd="0" presId="urn:microsoft.com/office/officeart/2005/8/layout/cycle4#1"/>
    <dgm:cxn modelId="{28348CB5-8170-41CF-A26F-E398268259D4}" srcId="{DE077F6D-6C4A-4320-8FE1-2C8AE14A8638}" destId="{FE7ABE0E-014B-413E-89FE-6964BF8EC699}" srcOrd="1" destOrd="0" parTransId="{5AC41FA2-FFF0-468A-AD42-9B23EB619B87}" sibTransId="{FA386054-3A3F-476F-9E2B-249E47778E0C}"/>
    <dgm:cxn modelId="{0E19D2C0-F35F-4B2A-B786-79E35FAEE11B}" type="presOf" srcId="{3CA01E21-66B7-4E94-801E-A8B4CA6081BD}" destId="{EF9F4F89-AAE5-47E6-AA2F-9553A13A9695}" srcOrd="0" destOrd="0" presId="urn:microsoft.com/office/officeart/2005/8/layout/cycle4#1"/>
    <dgm:cxn modelId="{4B292FC2-D60D-4755-B712-6330A600BDEF}" srcId="{90B95227-C911-49B9-ABD5-1CDCAD5F22F8}" destId="{DC8B68B6-69D4-4D24-8411-3DF966706E25}" srcOrd="1" destOrd="0" parTransId="{90E3C875-DA70-4B54-8DFE-4580EB9580C8}" sibTransId="{77D34DE1-03AB-4369-B122-1D3982A43535}"/>
    <dgm:cxn modelId="{3B734FC4-83E0-44DD-90D8-60C35BA0E90D}" type="presOf" srcId="{DE077F6D-6C4A-4320-8FE1-2C8AE14A8638}" destId="{CC173D40-1D93-4FCA-8ABA-E5A0CF4614C6}" srcOrd="0" destOrd="0" presId="urn:microsoft.com/office/officeart/2005/8/layout/cycle4#1"/>
    <dgm:cxn modelId="{0F5F8BC9-1DBD-4952-81F4-E47A13943D7A}" type="presOf" srcId="{EE002C7D-D478-4686-8205-A9339EFFB409}" destId="{6B016E4B-D613-4572-B7F2-A5495ED4C3EB}" srcOrd="1" destOrd="0" presId="urn:microsoft.com/office/officeart/2005/8/layout/cycle4#1"/>
    <dgm:cxn modelId="{57C060D4-1D15-45A1-9A17-C6D26D21B4EC}" type="presOf" srcId="{EE002C7D-D478-4686-8205-A9339EFFB409}" destId="{3F3538C4-E115-45C0-8191-AD095A0AE9DD}" srcOrd="0" destOrd="0" presId="urn:microsoft.com/office/officeart/2005/8/layout/cycle4#1"/>
    <dgm:cxn modelId="{B98642D7-FE3E-4A18-959B-DCBC160FFC2E}" srcId="{3CA01E21-66B7-4E94-801E-A8B4CA6081BD}" destId="{CAE69CC9-54A3-45AA-AE78-4E21AC17366A}" srcOrd="0" destOrd="0" parTransId="{303B4430-06A1-42EB-AB13-0E1203B513C3}" sibTransId="{366600F0-D487-4F56-8308-FE65865497F0}"/>
    <dgm:cxn modelId="{223B4EDC-6F42-42C8-A2E6-5B01B1E0CE50}" srcId="{1315F29D-DBC8-48BE-987D-DA7F4587B930}" destId="{EE002C7D-D478-4686-8205-A9339EFFB409}" srcOrd="0" destOrd="0" parTransId="{C4E18479-5B0D-4997-8A46-7531B248AE41}" sibTransId="{FD84B7E7-D4D4-4F73-9BED-5EE3786389D4}"/>
    <dgm:cxn modelId="{F5598EE2-3301-42AF-A864-8C6DE3A27D7C}" srcId="{DE077F6D-6C4A-4320-8FE1-2C8AE14A8638}" destId="{7ED4D43E-00CA-4F39-BB60-4AD9FF635BFE}" srcOrd="0" destOrd="0" parTransId="{23D54194-44FE-4343-A969-24042FF7C209}" sibTransId="{9246F67F-D1D7-4156-AA92-B61CF7C5AF3B}"/>
    <dgm:cxn modelId="{CB810CF3-7C17-4E00-8788-13CB85148C4B}" srcId="{90B95227-C911-49B9-ABD5-1CDCAD5F22F8}" destId="{3CA01E21-66B7-4E94-801E-A8B4CA6081BD}" srcOrd="2" destOrd="0" parTransId="{79363323-C24C-4D51-AFA7-75B31901718D}" sibTransId="{4CA187E2-9113-42AE-A8B6-EFEA59A3D82C}"/>
    <dgm:cxn modelId="{FD4FA2F7-4F01-4965-9D7E-0C371B240967}" srcId="{90B95227-C911-49B9-ABD5-1CDCAD5F22F8}" destId="{DE077F6D-6C4A-4320-8FE1-2C8AE14A8638}" srcOrd="0" destOrd="0" parTransId="{EB0C4706-A71A-4F61-91DF-CF34DA6DAB13}" sibTransId="{D5D7739D-54C9-47A8-9746-15041D144537}"/>
    <dgm:cxn modelId="{CA76FBFD-E231-4CAF-BC82-EBF8EA02C7DD}" type="presOf" srcId="{7ED4D43E-00CA-4F39-BB60-4AD9FF635BFE}" destId="{73D2C0EF-3955-44B8-B5F9-C58B8B24B663}" srcOrd="1" destOrd="0" presId="urn:microsoft.com/office/officeart/2005/8/layout/cycle4#1"/>
    <dgm:cxn modelId="{A438146D-5182-4FAF-BEF8-CB214DA74E92}" type="presParOf" srcId="{8335697A-A552-4189-B953-0A5EAE1F47B4}" destId="{59428F6A-462F-472C-8052-EBDCD28A504B}" srcOrd="0" destOrd="0" presId="urn:microsoft.com/office/officeart/2005/8/layout/cycle4#1"/>
    <dgm:cxn modelId="{3DB337C4-73BD-4904-8C29-B70A50F7FF28}" type="presParOf" srcId="{59428F6A-462F-472C-8052-EBDCD28A504B}" destId="{AE16C2EB-3128-45A3-9149-A9F447B3B1C0}" srcOrd="0" destOrd="0" presId="urn:microsoft.com/office/officeart/2005/8/layout/cycle4#1"/>
    <dgm:cxn modelId="{0CAAFE5E-347D-45A8-85AC-BD4B69194EAB}" type="presParOf" srcId="{AE16C2EB-3128-45A3-9149-A9F447B3B1C0}" destId="{807C3782-A7C3-4D63-878E-5C2681122776}" srcOrd="0" destOrd="0" presId="urn:microsoft.com/office/officeart/2005/8/layout/cycle4#1"/>
    <dgm:cxn modelId="{2A842CB6-52E7-4DBE-A3DC-C57FC9B51C81}" type="presParOf" srcId="{AE16C2EB-3128-45A3-9149-A9F447B3B1C0}" destId="{73D2C0EF-3955-44B8-B5F9-C58B8B24B663}" srcOrd="1" destOrd="0" presId="urn:microsoft.com/office/officeart/2005/8/layout/cycle4#1"/>
    <dgm:cxn modelId="{C6B95190-5B5C-473A-9ABB-9F7E520FE8A7}" type="presParOf" srcId="{59428F6A-462F-472C-8052-EBDCD28A504B}" destId="{E07D7576-E0D0-4023-A390-BEC749565B70}" srcOrd="1" destOrd="0" presId="urn:microsoft.com/office/officeart/2005/8/layout/cycle4#1"/>
    <dgm:cxn modelId="{247A69DC-FB89-4B82-A3F0-4CAC2B8F2DBB}" type="presParOf" srcId="{E07D7576-E0D0-4023-A390-BEC749565B70}" destId="{3EB69F70-45F1-4E1F-A18E-0D6C1D751D2C}" srcOrd="0" destOrd="0" presId="urn:microsoft.com/office/officeart/2005/8/layout/cycle4#1"/>
    <dgm:cxn modelId="{78425463-12AF-4B7C-A005-FAA9CD6B3CF6}" type="presParOf" srcId="{E07D7576-E0D0-4023-A390-BEC749565B70}" destId="{FCF75186-64D3-431E-BD7E-355D4AA828EA}" srcOrd="1" destOrd="0" presId="urn:microsoft.com/office/officeart/2005/8/layout/cycle4#1"/>
    <dgm:cxn modelId="{667F44CC-6F59-4B97-A1BD-6990FCEF7F8E}" type="presParOf" srcId="{59428F6A-462F-472C-8052-EBDCD28A504B}" destId="{D5CC6575-5766-47D9-965B-B8060A233423}" srcOrd="2" destOrd="0" presId="urn:microsoft.com/office/officeart/2005/8/layout/cycle4#1"/>
    <dgm:cxn modelId="{84DD00A8-6C43-45FB-A4D9-4ADC0CFC70C1}" type="presParOf" srcId="{D5CC6575-5766-47D9-965B-B8060A233423}" destId="{3A76996B-4EEF-40D1-AB22-164591FD6505}" srcOrd="0" destOrd="0" presId="urn:microsoft.com/office/officeart/2005/8/layout/cycle4#1"/>
    <dgm:cxn modelId="{2600CAAB-D7ED-4912-8A2A-EF9CF24590AD}" type="presParOf" srcId="{D5CC6575-5766-47D9-965B-B8060A233423}" destId="{0BE572ED-D16C-4BD3-B373-45D3AECD392C}" srcOrd="1" destOrd="0" presId="urn:microsoft.com/office/officeart/2005/8/layout/cycle4#1"/>
    <dgm:cxn modelId="{B20A83BD-0F33-434E-9EDF-D3A0C3852234}" type="presParOf" srcId="{59428F6A-462F-472C-8052-EBDCD28A504B}" destId="{B19E5ADB-8C8B-4706-96B7-6C2827C5FB86}" srcOrd="3" destOrd="0" presId="urn:microsoft.com/office/officeart/2005/8/layout/cycle4#1"/>
    <dgm:cxn modelId="{E25EB7FD-D5B4-4972-AE76-00C08438F14C}" type="presParOf" srcId="{B19E5ADB-8C8B-4706-96B7-6C2827C5FB86}" destId="{3F3538C4-E115-45C0-8191-AD095A0AE9DD}" srcOrd="0" destOrd="0" presId="urn:microsoft.com/office/officeart/2005/8/layout/cycle4#1"/>
    <dgm:cxn modelId="{5194CDFD-C392-4835-B6C6-9F1EDCF8BAC6}" type="presParOf" srcId="{B19E5ADB-8C8B-4706-96B7-6C2827C5FB86}" destId="{6B016E4B-D613-4572-B7F2-A5495ED4C3EB}" srcOrd="1" destOrd="0" presId="urn:microsoft.com/office/officeart/2005/8/layout/cycle4#1"/>
    <dgm:cxn modelId="{AA540141-CAF4-4CA4-8F41-DE41B289D353}" type="presParOf" srcId="{59428F6A-462F-472C-8052-EBDCD28A504B}" destId="{F34E3322-18C1-4315-AA0E-43BE98F8DE19}" srcOrd="4" destOrd="0" presId="urn:microsoft.com/office/officeart/2005/8/layout/cycle4#1"/>
    <dgm:cxn modelId="{B23C2134-EBCE-41D0-B1D8-454A498DB1A5}" type="presParOf" srcId="{8335697A-A552-4189-B953-0A5EAE1F47B4}" destId="{9F2F7C0C-A9A1-4F18-9766-325D71DEA292}" srcOrd="1" destOrd="0" presId="urn:microsoft.com/office/officeart/2005/8/layout/cycle4#1"/>
    <dgm:cxn modelId="{E3E54214-CC9B-41F0-9DC2-65021BC73D6C}" type="presParOf" srcId="{9F2F7C0C-A9A1-4F18-9766-325D71DEA292}" destId="{CC173D40-1D93-4FCA-8ABA-E5A0CF4614C6}" srcOrd="0" destOrd="0" presId="urn:microsoft.com/office/officeart/2005/8/layout/cycle4#1"/>
    <dgm:cxn modelId="{072DD6C0-7F02-4469-81CD-5125CE6935A7}" type="presParOf" srcId="{9F2F7C0C-A9A1-4F18-9766-325D71DEA292}" destId="{6F36D35F-3634-442E-BEDC-337629FA769F}" srcOrd="1" destOrd="0" presId="urn:microsoft.com/office/officeart/2005/8/layout/cycle4#1"/>
    <dgm:cxn modelId="{2C1A37AE-F143-4123-BCB3-3558BD366B95}" type="presParOf" srcId="{9F2F7C0C-A9A1-4F18-9766-325D71DEA292}" destId="{EF9F4F89-AAE5-47E6-AA2F-9553A13A9695}" srcOrd="2" destOrd="0" presId="urn:microsoft.com/office/officeart/2005/8/layout/cycle4#1"/>
    <dgm:cxn modelId="{AE95DF2C-C2C0-4B9D-83FA-52CC01532B74}" type="presParOf" srcId="{9F2F7C0C-A9A1-4F18-9766-325D71DEA292}" destId="{35146692-0427-4906-B6EF-25A898074A0E}" srcOrd="3" destOrd="0" presId="urn:microsoft.com/office/officeart/2005/8/layout/cycle4#1"/>
    <dgm:cxn modelId="{B275E748-367B-4F36-A2AB-D7100C9906B2}" type="presParOf" srcId="{9F2F7C0C-A9A1-4F18-9766-325D71DEA292}" destId="{D55F2348-4E0D-4544-9EB9-BB4B67179634}" srcOrd="4" destOrd="0" presId="urn:microsoft.com/office/officeart/2005/8/layout/cycle4#1"/>
    <dgm:cxn modelId="{134BAC83-BE20-4183-B128-F74768809B90}" type="presParOf" srcId="{8335697A-A552-4189-B953-0A5EAE1F47B4}" destId="{29C9B610-5948-422A-8368-A4F8314158ED}" srcOrd="2" destOrd="0" presId="urn:microsoft.com/office/officeart/2005/8/layout/cycle4#1"/>
    <dgm:cxn modelId="{03EEAB87-3584-4E84-BF5B-EDB47A989147}" type="presParOf" srcId="{8335697A-A552-4189-B953-0A5EAE1F47B4}" destId="{B2A7F9C5-1597-43B0-BF2A-D6C866A2229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D02E8-543E-4EF4-8A80-DC63F117108A}" type="doc">
      <dgm:prSet loTypeId="urn:microsoft.com/office/officeart/2005/8/layout/radial6#1" loCatId="cycle" qsTypeId="urn:microsoft.com/office/officeart/2005/8/quickstyle/simple1#2" qsCatId="simple" csTypeId="urn:microsoft.com/office/officeart/2005/8/colors/accent2_5#1" csCatId="accent2" phldr="1"/>
      <dgm:spPr/>
      <dgm:t>
        <a:bodyPr/>
        <a:lstStyle/>
        <a:p>
          <a:endParaRPr lang="fr-FR"/>
        </a:p>
      </dgm:t>
    </dgm:pt>
    <dgm:pt modelId="{86F8893D-7A44-4E8B-88A0-B3D16FB0B53D}">
      <dgm:prSet phldrT="[Texte]">
        <dgm:style>
          <a:lnRef idx="1">
            <a:schemeClr val="dk1"/>
          </a:lnRef>
          <a:fillRef idx="3">
            <a:schemeClr val="dk1"/>
          </a:fillRef>
          <a:effectRef idx="2">
            <a:schemeClr val="dk1"/>
          </a:effectRef>
          <a:fontRef idx="minor">
            <a:schemeClr val="lt1"/>
          </a:fontRef>
        </dgm:style>
      </dgm:prSet>
      <dgm:spPr/>
      <dgm:t>
        <a:bodyPr/>
        <a:lstStyle/>
        <a:p>
          <a:r>
            <a:rPr lang="fr-FR" b="1" dirty="0">
              <a:solidFill>
                <a:schemeClr val="bg1"/>
              </a:solidFill>
            </a:rPr>
            <a:t>LES PROFESSIONS</a:t>
          </a:r>
        </a:p>
      </dgm:t>
    </dgm:pt>
    <dgm:pt modelId="{3265E148-2AB0-4F4F-B7A2-8E1567D8497E}" type="parTrans" cxnId="{A594D771-F47C-4877-9656-F0D989EB1372}">
      <dgm:prSet/>
      <dgm:spPr/>
      <dgm:t>
        <a:bodyPr/>
        <a:lstStyle/>
        <a:p>
          <a:endParaRPr lang="fr-FR">
            <a:solidFill>
              <a:sysClr val="windowText" lastClr="000000"/>
            </a:solidFill>
          </a:endParaRPr>
        </a:p>
      </dgm:t>
    </dgm:pt>
    <dgm:pt modelId="{AB3838AF-B9AD-40D2-AC77-6312EE950E48}" type="sibTrans" cxnId="{A594D771-F47C-4877-9656-F0D989EB1372}">
      <dgm:prSet/>
      <dgm:spPr/>
      <dgm:t>
        <a:bodyPr/>
        <a:lstStyle/>
        <a:p>
          <a:endParaRPr lang="fr-FR">
            <a:solidFill>
              <a:sysClr val="windowText" lastClr="000000"/>
            </a:solidFill>
          </a:endParaRPr>
        </a:p>
      </dgm:t>
    </dgm:pt>
    <dgm:pt modelId="{A75E574C-53D4-4925-93C0-3AE6A64C07DE}">
      <dgm:prSet phldrT="[Texte]" custT="1">
        <dgm:style>
          <a:lnRef idx="0">
            <a:schemeClr val="accent6"/>
          </a:lnRef>
          <a:fillRef idx="3">
            <a:schemeClr val="accent6"/>
          </a:fillRef>
          <a:effectRef idx="3">
            <a:schemeClr val="accent6"/>
          </a:effectRef>
          <a:fontRef idx="minor">
            <a:schemeClr val="lt1"/>
          </a:fontRef>
        </dgm:style>
      </dgm:prSet>
      <dgm:spPr>
        <a:ln>
          <a:solidFill>
            <a:schemeClr val="accent6">
              <a:lumMod val="50000"/>
            </a:schemeClr>
          </a:solidFill>
        </a:ln>
      </dgm:spPr>
      <dgm:t>
        <a:bodyPr/>
        <a:lstStyle/>
        <a:p>
          <a:r>
            <a:rPr lang="fr-FR" sz="1600" dirty="0">
              <a:solidFill>
                <a:sysClr val="windowText" lastClr="000000"/>
              </a:solidFill>
            </a:rPr>
            <a:t>Responsable de </a:t>
          </a:r>
          <a:r>
            <a:rPr lang="fr-FR" sz="1800" dirty="0">
              <a:solidFill>
                <a:sysClr val="windowText" lastClr="000000"/>
              </a:solidFill>
            </a:rPr>
            <a:t>secteur</a:t>
          </a:r>
        </a:p>
        <a:p>
          <a:r>
            <a:rPr lang="fr-FR" sz="1600" dirty="0">
              <a:solidFill>
                <a:sysClr val="windowText" lastClr="000000"/>
              </a:solidFill>
            </a:rPr>
            <a:t>(association aide à domicile)</a:t>
          </a:r>
        </a:p>
      </dgm:t>
    </dgm:pt>
    <dgm:pt modelId="{BA9CA898-E666-4C63-9A64-828E125A9053}" type="parTrans" cxnId="{4F479B9E-88E4-48B5-8B07-EA9046741FA2}">
      <dgm:prSet/>
      <dgm:spPr/>
      <dgm:t>
        <a:bodyPr/>
        <a:lstStyle/>
        <a:p>
          <a:endParaRPr lang="fr-FR">
            <a:solidFill>
              <a:sysClr val="windowText" lastClr="000000"/>
            </a:solidFill>
          </a:endParaRPr>
        </a:p>
      </dgm:t>
    </dgm:pt>
    <dgm:pt modelId="{C4FAF08F-3640-4D0D-9380-E228997F5865}" type="sibTrans" cxnId="{4F479B9E-88E4-48B5-8B07-EA9046741FA2}">
      <dgm:prSet/>
      <dgm:spPr/>
      <dgm:t>
        <a:bodyPr/>
        <a:lstStyle/>
        <a:p>
          <a:endParaRPr lang="fr-FR">
            <a:solidFill>
              <a:sysClr val="windowText" lastClr="000000"/>
            </a:solidFill>
          </a:endParaRPr>
        </a:p>
      </dgm:t>
    </dgm:pt>
    <dgm:pt modelId="{1D4664AA-2CEC-41CF-ADF2-9D690B378B7C}">
      <dgm:prSet phldrT="[Texte]" custT="1">
        <dgm:style>
          <a:lnRef idx="1">
            <a:schemeClr val="accent3"/>
          </a:lnRef>
          <a:fillRef idx="3">
            <a:schemeClr val="accent3"/>
          </a:fillRef>
          <a:effectRef idx="2">
            <a:schemeClr val="accent3"/>
          </a:effectRef>
          <a:fontRef idx="minor">
            <a:schemeClr val="lt1"/>
          </a:fontRef>
        </dgm:style>
      </dgm:prSet>
      <dgm:spPr/>
      <dgm:t>
        <a:bodyPr/>
        <a:lstStyle/>
        <a:p>
          <a:r>
            <a:rPr lang="fr-FR" sz="1600" dirty="0">
              <a:solidFill>
                <a:sysClr val="windowText" lastClr="000000"/>
              </a:solidFill>
            </a:rPr>
            <a:t>Assistant(e)</a:t>
          </a:r>
          <a:r>
            <a:rPr lang="fr-FR" sz="1400" dirty="0">
              <a:solidFill>
                <a:sysClr val="windowText" lastClr="000000"/>
              </a:solidFill>
            </a:rPr>
            <a:t> Médical(e) (centre de lutte contre le cancer)</a:t>
          </a:r>
        </a:p>
      </dgm:t>
    </dgm:pt>
    <dgm:pt modelId="{33616551-C60D-4B6F-A17E-DEEE47F7AA5C}" type="parTrans" cxnId="{8103C4DF-A570-4F30-8F9E-828D404440B7}">
      <dgm:prSet/>
      <dgm:spPr/>
      <dgm:t>
        <a:bodyPr/>
        <a:lstStyle/>
        <a:p>
          <a:endParaRPr lang="fr-FR">
            <a:solidFill>
              <a:sysClr val="windowText" lastClr="000000"/>
            </a:solidFill>
          </a:endParaRPr>
        </a:p>
      </dgm:t>
    </dgm:pt>
    <dgm:pt modelId="{63D22716-AEF8-4568-AE63-1D182E5D2093}" type="sibTrans" cxnId="{8103C4DF-A570-4F30-8F9E-828D404440B7}">
      <dgm:prSet/>
      <dgm:spPr/>
      <dgm:t>
        <a:bodyPr/>
        <a:lstStyle/>
        <a:p>
          <a:endParaRPr lang="fr-FR">
            <a:solidFill>
              <a:sysClr val="windowText" lastClr="000000"/>
            </a:solidFill>
          </a:endParaRPr>
        </a:p>
      </dgm:t>
    </dgm:pt>
    <dgm:pt modelId="{6FB495C8-7C5E-419E-B32F-F7D79DFB7BDF}">
      <dgm:prSet phldrT="[Texte]" custT="1">
        <dgm:style>
          <a:lnRef idx="0">
            <a:schemeClr val="accent2"/>
          </a:lnRef>
          <a:fillRef idx="3">
            <a:schemeClr val="accent2"/>
          </a:fillRef>
          <a:effectRef idx="3">
            <a:schemeClr val="accent2"/>
          </a:effectRef>
          <a:fontRef idx="minor">
            <a:schemeClr val="lt1"/>
          </a:fontRef>
        </dgm:style>
      </dgm:prSet>
      <dgm:spPr>
        <a:ln>
          <a:solidFill>
            <a:schemeClr val="accent1">
              <a:lumMod val="50000"/>
            </a:schemeClr>
          </a:solidFill>
        </a:ln>
      </dgm:spPr>
      <dgm:t>
        <a:bodyPr/>
        <a:lstStyle/>
        <a:p>
          <a:pPr>
            <a:lnSpc>
              <a:spcPct val="100000"/>
            </a:lnSpc>
            <a:spcAft>
              <a:spcPts val="0"/>
            </a:spcAft>
          </a:pPr>
          <a:r>
            <a:rPr lang="fr-FR" sz="1400" dirty="0">
              <a:solidFill>
                <a:sysClr val="windowText" lastClr="000000"/>
              </a:solidFill>
            </a:rPr>
            <a:t>Coordinateur</a:t>
          </a:r>
        </a:p>
        <a:p>
          <a:pPr>
            <a:lnSpc>
              <a:spcPct val="100000"/>
            </a:lnSpc>
            <a:spcAft>
              <a:spcPts val="0"/>
            </a:spcAft>
          </a:pPr>
          <a:r>
            <a:rPr lang="fr-FR" sz="1400" dirty="0">
              <a:solidFill>
                <a:sysClr val="windowText" lastClr="000000"/>
              </a:solidFill>
            </a:rPr>
            <a:t>(</a:t>
          </a:r>
          <a:r>
            <a:rPr lang="fr-FR" sz="1400" dirty="0" err="1">
              <a:solidFill>
                <a:sysClr val="windowText" lastClr="000000"/>
              </a:solidFill>
            </a:rPr>
            <a:t>trice</a:t>
          </a:r>
          <a:r>
            <a:rPr lang="fr-FR" sz="1400" dirty="0">
              <a:solidFill>
                <a:sysClr val="windowText" lastClr="000000"/>
              </a:solidFill>
            </a:rPr>
            <a:t>) de  secrétariat médical (hôpital)</a:t>
          </a:r>
        </a:p>
      </dgm:t>
    </dgm:pt>
    <dgm:pt modelId="{9EAE8A10-4CB3-455E-BF71-36AD22503230}" type="parTrans" cxnId="{DB4FBA66-D3E6-42E4-A41A-473B6BD73FB0}">
      <dgm:prSet/>
      <dgm:spPr/>
      <dgm:t>
        <a:bodyPr/>
        <a:lstStyle/>
        <a:p>
          <a:endParaRPr lang="fr-FR">
            <a:solidFill>
              <a:sysClr val="windowText" lastClr="000000"/>
            </a:solidFill>
          </a:endParaRPr>
        </a:p>
      </dgm:t>
    </dgm:pt>
    <dgm:pt modelId="{45F3AFD7-1524-4D2B-B542-142CF1621CDA}" type="sibTrans" cxnId="{DB4FBA66-D3E6-42E4-A41A-473B6BD73FB0}">
      <dgm:prSet>
        <dgm:style>
          <a:lnRef idx="0">
            <a:schemeClr val="accent1"/>
          </a:lnRef>
          <a:fillRef idx="3">
            <a:schemeClr val="accent1"/>
          </a:fillRef>
          <a:effectRef idx="3">
            <a:schemeClr val="accent1"/>
          </a:effectRef>
          <a:fontRef idx="minor">
            <a:schemeClr val="lt1"/>
          </a:fontRef>
        </dgm:style>
      </dgm:prSet>
      <dgm:spPr/>
      <dgm:t>
        <a:bodyPr/>
        <a:lstStyle/>
        <a:p>
          <a:endParaRPr lang="fr-FR">
            <a:solidFill>
              <a:sysClr val="windowText" lastClr="000000"/>
            </a:solidFill>
          </a:endParaRPr>
        </a:p>
      </dgm:t>
    </dgm:pt>
    <dgm:pt modelId="{A2569D46-74A8-4DC3-855E-7A6BB026B281}">
      <dgm:prSet phldrT="[Texte]" custT="1">
        <dgm:style>
          <a:lnRef idx="0">
            <a:schemeClr val="accent3"/>
          </a:lnRef>
          <a:fillRef idx="3">
            <a:schemeClr val="accent3"/>
          </a:fillRef>
          <a:effectRef idx="3">
            <a:schemeClr val="accent3"/>
          </a:effectRef>
          <a:fontRef idx="minor">
            <a:schemeClr val="lt1"/>
          </a:fontRef>
        </dgm:style>
      </dgm:prSet>
      <dgm:spPr>
        <a:ln>
          <a:solidFill>
            <a:schemeClr val="accent2">
              <a:lumMod val="75000"/>
            </a:schemeClr>
          </a:solidFill>
        </a:ln>
      </dgm:spPr>
      <dgm:t>
        <a:bodyPr/>
        <a:lstStyle/>
        <a:p>
          <a:r>
            <a:rPr lang="fr-FR" sz="1600" dirty="0">
              <a:solidFill>
                <a:sysClr val="windowText" lastClr="000000"/>
              </a:solidFill>
            </a:rPr>
            <a:t> Assistant(e) de direction</a:t>
          </a:r>
        </a:p>
        <a:p>
          <a:r>
            <a:rPr lang="fr-FR" sz="1600" dirty="0">
              <a:solidFill>
                <a:sysClr val="windowText" lastClr="000000"/>
              </a:solidFill>
            </a:rPr>
            <a:t>(structure sanitaire et sociale)</a:t>
          </a:r>
        </a:p>
      </dgm:t>
    </dgm:pt>
    <dgm:pt modelId="{31803930-49DE-4BBF-A427-F54BFDFBA8D0}" type="parTrans" cxnId="{61F5A854-92CD-42C8-8E40-AC7D0BEC2B23}">
      <dgm:prSet/>
      <dgm:spPr/>
      <dgm:t>
        <a:bodyPr/>
        <a:lstStyle/>
        <a:p>
          <a:endParaRPr lang="fr-FR">
            <a:solidFill>
              <a:sysClr val="windowText" lastClr="000000"/>
            </a:solidFill>
          </a:endParaRPr>
        </a:p>
      </dgm:t>
    </dgm:pt>
    <dgm:pt modelId="{32F3EC56-7C8A-4E1A-BC1B-D1281C859784}" type="sibTrans" cxnId="{61F5A854-92CD-42C8-8E40-AC7D0BEC2B23}">
      <dgm:prSet>
        <dgm:style>
          <a:lnRef idx="0">
            <a:schemeClr val="accent2"/>
          </a:lnRef>
          <a:fillRef idx="3">
            <a:schemeClr val="accent2"/>
          </a:fillRef>
          <a:effectRef idx="3">
            <a:schemeClr val="accent2"/>
          </a:effectRef>
          <a:fontRef idx="minor">
            <a:schemeClr val="lt1"/>
          </a:fontRef>
        </dgm:style>
      </dgm:prSet>
      <dgm:spPr/>
      <dgm:t>
        <a:bodyPr/>
        <a:lstStyle/>
        <a:p>
          <a:endParaRPr lang="fr-FR">
            <a:solidFill>
              <a:sysClr val="windowText" lastClr="000000"/>
            </a:solidFill>
          </a:endParaRPr>
        </a:p>
      </dgm:t>
    </dgm:pt>
    <dgm:pt modelId="{786D0889-EA8F-4AC5-98DE-1EC3F122B4C1}">
      <dgm:prSet custT="1">
        <dgm:style>
          <a:lnRef idx="0">
            <a:schemeClr val="accent1"/>
          </a:lnRef>
          <a:fillRef idx="3">
            <a:schemeClr val="accent1"/>
          </a:fillRef>
          <a:effectRef idx="3">
            <a:schemeClr val="accent1"/>
          </a:effectRef>
          <a:fontRef idx="minor">
            <a:schemeClr val="lt1"/>
          </a:fontRef>
        </dgm:style>
      </dgm:prSet>
      <dgm:spPr>
        <a:ln>
          <a:solidFill>
            <a:srgbClr val="002060"/>
          </a:solidFill>
        </a:ln>
      </dgm:spPr>
      <dgm:t>
        <a:bodyPr/>
        <a:lstStyle/>
        <a:p>
          <a:r>
            <a:rPr lang="fr-FR" sz="1600" dirty="0">
              <a:solidFill>
                <a:sysClr val="windowText" lastClr="000000"/>
              </a:solidFill>
            </a:rPr>
            <a:t>Assistant(e) au délégué à la tutelle</a:t>
          </a:r>
        </a:p>
      </dgm:t>
    </dgm:pt>
    <dgm:pt modelId="{4E7F86DA-180A-426C-804F-97F9A4A382FF}" type="parTrans" cxnId="{5A173EB2-CF16-4F80-BF35-912C522F1C06}">
      <dgm:prSet/>
      <dgm:spPr/>
      <dgm:t>
        <a:bodyPr/>
        <a:lstStyle/>
        <a:p>
          <a:endParaRPr lang="fr-FR">
            <a:solidFill>
              <a:sysClr val="windowText" lastClr="000000"/>
            </a:solidFill>
          </a:endParaRPr>
        </a:p>
      </dgm:t>
    </dgm:pt>
    <dgm:pt modelId="{0084DF71-5EF7-4AAB-A3BB-E361F5925F9C}" type="sibTrans" cxnId="{5A173EB2-CF16-4F80-BF35-912C522F1C06}">
      <dgm:prSet>
        <dgm:style>
          <a:lnRef idx="0">
            <a:schemeClr val="accent1"/>
          </a:lnRef>
          <a:fillRef idx="3">
            <a:schemeClr val="accent1"/>
          </a:fillRef>
          <a:effectRef idx="3">
            <a:schemeClr val="accent1"/>
          </a:effectRef>
          <a:fontRef idx="minor">
            <a:schemeClr val="lt1"/>
          </a:fontRef>
        </dgm:style>
      </dgm:prSet>
      <dgm:spPr/>
      <dgm:t>
        <a:bodyPr/>
        <a:lstStyle/>
        <a:p>
          <a:endParaRPr lang="fr-FR">
            <a:solidFill>
              <a:sysClr val="windowText" lastClr="000000"/>
            </a:solidFill>
          </a:endParaRPr>
        </a:p>
      </dgm:t>
    </dgm:pt>
    <dgm:pt modelId="{7DECF2EC-621A-476B-ABF0-98447121E8D4}">
      <dgm:prSet custT="1">
        <dgm:style>
          <a:lnRef idx="1">
            <a:schemeClr val="accent2"/>
          </a:lnRef>
          <a:fillRef idx="3">
            <a:schemeClr val="accent2"/>
          </a:fillRef>
          <a:effectRef idx="2">
            <a:schemeClr val="accent2"/>
          </a:effectRef>
          <a:fontRef idx="minor">
            <a:schemeClr val="lt1"/>
          </a:fontRef>
        </dgm:style>
      </dgm:prSet>
      <dgm:spPr/>
      <dgm:t>
        <a:bodyPr/>
        <a:lstStyle/>
        <a:p>
          <a:pPr algn="ctr"/>
          <a:r>
            <a:rPr lang="fr-FR" sz="1600" dirty="0">
              <a:solidFill>
                <a:sysClr val="windowText" lastClr="000000"/>
              </a:solidFill>
            </a:rPr>
            <a:t>Conseiller</a:t>
          </a:r>
          <a:r>
            <a:rPr lang="fr-FR" sz="1400" dirty="0">
              <a:solidFill>
                <a:sysClr val="windowText" lastClr="000000"/>
              </a:solidFill>
            </a:rPr>
            <a:t> d’action sociale</a:t>
          </a:r>
        </a:p>
        <a:p>
          <a:pPr algn="ctr"/>
          <a:r>
            <a:rPr lang="fr-FR" sz="1400" dirty="0">
              <a:solidFill>
                <a:sysClr val="windowText" lastClr="000000"/>
              </a:solidFill>
            </a:rPr>
            <a:t>(mutuelle)</a:t>
          </a:r>
        </a:p>
      </dgm:t>
    </dgm:pt>
    <dgm:pt modelId="{C26734B6-61B8-4B55-962B-CC06A32C9E6B}" type="parTrans" cxnId="{C01CDFC8-4026-4E15-BB76-B6996D6C8651}">
      <dgm:prSet/>
      <dgm:spPr/>
      <dgm:t>
        <a:bodyPr/>
        <a:lstStyle/>
        <a:p>
          <a:endParaRPr lang="fr-FR">
            <a:solidFill>
              <a:sysClr val="windowText" lastClr="000000"/>
            </a:solidFill>
          </a:endParaRPr>
        </a:p>
      </dgm:t>
    </dgm:pt>
    <dgm:pt modelId="{0B9D3ACD-8A82-421A-98A6-4D1F32190236}" type="sibTrans" cxnId="{C01CDFC8-4026-4E15-BB76-B6996D6C8651}">
      <dgm:prSet>
        <dgm:style>
          <a:lnRef idx="0">
            <a:schemeClr val="accent1"/>
          </a:lnRef>
          <a:fillRef idx="3">
            <a:schemeClr val="accent1"/>
          </a:fillRef>
          <a:effectRef idx="3">
            <a:schemeClr val="accent1"/>
          </a:effectRef>
          <a:fontRef idx="minor">
            <a:schemeClr val="lt1"/>
          </a:fontRef>
        </dgm:style>
      </dgm:prSet>
      <dgm:spPr/>
      <dgm:t>
        <a:bodyPr/>
        <a:lstStyle/>
        <a:p>
          <a:endParaRPr lang="fr-FR">
            <a:solidFill>
              <a:sysClr val="windowText" lastClr="000000"/>
            </a:solidFill>
          </a:endParaRPr>
        </a:p>
      </dgm:t>
    </dgm:pt>
    <dgm:pt modelId="{DA57D642-7219-4927-9A19-686465FFAC82}">
      <dgm:prSet custT="1">
        <dgm:style>
          <a:lnRef idx="0">
            <a:schemeClr val="accent4"/>
          </a:lnRef>
          <a:fillRef idx="3">
            <a:schemeClr val="accent4"/>
          </a:fillRef>
          <a:effectRef idx="3">
            <a:schemeClr val="accent4"/>
          </a:effectRef>
          <a:fontRef idx="minor">
            <a:schemeClr val="lt1"/>
          </a:fontRef>
        </dgm:style>
      </dgm:prSet>
      <dgm:spPr>
        <a:ln>
          <a:solidFill>
            <a:schemeClr val="accent4">
              <a:lumMod val="75000"/>
            </a:schemeClr>
          </a:solidFill>
        </a:ln>
      </dgm:spPr>
      <dgm:t>
        <a:bodyPr/>
        <a:lstStyle/>
        <a:p>
          <a:r>
            <a:rPr lang="fr-FR" sz="1600" dirty="0">
              <a:solidFill>
                <a:sysClr val="windowText" lastClr="000000"/>
              </a:solidFill>
            </a:rPr>
            <a:t>Gestionnaire conseil</a:t>
          </a:r>
        </a:p>
        <a:p>
          <a:r>
            <a:rPr lang="fr-FR" sz="1600" dirty="0">
              <a:solidFill>
                <a:sysClr val="windowText" lastClr="000000"/>
              </a:solidFill>
            </a:rPr>
            <a:t>(sécurité sociale)</a:t>
          </a:r>
        </a:p>
      </dgm:t>
    </dgm:pt>
    <dgm:pt modelId="{3FE0A2BC-DB28-499E-BBBD-52D6EADFEF48}" type="parTrans" cxnId="{C638FA53-CA00-4B11-8CFC-6E8A5E2BED85}">
      <dgm:prSet/>
      <dgm:spPr/>
      <dgm:t>
        <a:bodyPr/>
        <a:lstStyle/>
        <a:p>
          <a:endParaRPr lang="fr-FR">
            <a:solidFill>
              <a:sysClr val="windowText" lastClr="000000"/>
            </a:solidFill>
          </a:endParaRPr>
        </a:p>
      </dgm:t>
    </dgm:pt>
    <dgm:pt modelId="{4ECFE760-9E4E-4817-8BB6-29970752E54E}" type="sibTrans" cxnId="{C638FA53-CA00-4B11-8CFC-6E8A5E2BED85}">
      <dgm:prSet>
        <dgm:style>
          <a:lnRef idx="0">
            <a:schemeClr val="accent3"/>
          </a:lnRef>
          <a:fillRef idx="3">
            <a:schemeClr val="accent3"/>
          </a:fillRef>
          <a:effectRef idx="3">
            <a:schemeClr val="accent3"/>
          </a:effectRef>
          <a:fontRef idx="minor">
            <a:schemeClr val="lt1"/>
          </a:fontRef>
        </dgm:style>
      </dgm:prSet>
      <dgm:spPr/>
      <dgm:t>
        <a:bodyPr/>
        <a:lstStyle/>
        <a:p>
          <a:endParaRPr lang="fr-FR">
            <a:solidFill>
              <a:sysClr val="windowText" lastClr="000000"/>
            </a:solidFill>
          </a:endParaRPr>
        </a:p>
      </dgm:t>
    </dgm:pt>
    <dgm:pt modelId="{15F6956A-D78E-47F2-854E-6534AEB3FA2A}" type="pres">
      <dgm:prSet presAssocID="{D74D02E8-543E-4EF4-8A80-DC63F117108A}" presName="Name0" presStyleCnt="0">
        <dgm:presLayoutVars>
          <dgm:chMax val="1"/>
          <dgm:dir/>
          <dgm:animLvl val="ctr"/>
          <dgm:resizeHandles val="exact"/>
        </dgm:presLayoutVars>
      </dgm:prSet>
      <dgm:spPr/>
    </dgm:pt>
    <dgm:pt modelId="{1894EF74-3BBD-4E6E-88FF-F71D0D433BC6}" type="pres">
      <dgm:prSet presAssocID="{86F8893D-7A44-4E8B-88A0-B3D16FB0B53D}" presName="centerShape" presStyleLbl="node0" presStyleIdx="0" presStyleCnt="1" custScaleX="133100" custScaleY="133100"/>
      <dgm:spPr/>
    </dgm:pt>
    <dgm:pt modelId="{1D1CEFBD-6949-410E-984E-A5FA9860A613}" type="pres">
      <dgm:prSet presAssocID="{A75E574C-53D4-4925-93C0-3AE6A64C07DE}" presName="node" presStyleLbl="node1" presStyleIdx="0" presStyleCnt="7" custScaleX="159830" custScaleY="167121">
        <dgm:presLayoutVars>
          <dgm:bulletEnabled val="1"/>
        </dgm:presLayoutVars>
      </dgm:prSet>
      <dgm:spPr>
        <a:prstGeom prst="ellipse">
          <a:avLst/>
        </a:prstGeom>
      </dgm:spPr>
    </dgm:pt>
    <dgm:pt modelId="{28D62D57-10B2-4064-93E0-ED05FBEF9AAD}" type="pres">
      <dgm:prSet presAssocID="{A75E574C-53D4-4925-93C0-3AE6A64C07DE}" presName="dummy" presStyleCnt="0"/>
      <dgm:spPr/>
    </dgm:pt>
    <dgm:pt modelId="{4ECFC57A-1EF2-4F0A-B237-B0DA8BD10590}" type="pres">
      <dgm:prSet presAssocID="{C4FAF08F-3640-4D0D-9380-E228997F5865}" presName="sibTrans" presStyleLbl="sibTrans2D1" presStyleIdx="0" presStyleCnt="7"/>
      <dgm:spPr/>
    </dgm:pt>
    <dgm:pt modelId="{33272089-7C27-4C1E-B51D-313903435BFA}" type="pres">
      <dgm:prSet presAssocID="{1D4664AA-2CEC-41CF-ADF2-9D690B378B7C}" presName="node" presStyleLbl="node1" presStyleIdx="1" presStyleCnt="7" custScaleX="146410" custScaleY="146410">
        <dgm:presLayoutVars>
          <dgm:bulletEnabled val="1"/>
        </dgm:presLayoutVars>
      </dgm:prSet>
      <dgm:spPr>
        <a:prstGeom prst="ellipse">
          <a:avLst/>
        </a:prstGeom>
      </dgm:spPr>
    </dgm:pt>
    <dgm:pt modelId="{C53478AA-A90F-4236-AC2A-72F95BB81D4B}" type="pres">
      <dgm:prSet presAssocID="{1D4664AA-2CEC-41CF-ADF2-9D690B378B7C}" presName="dummy" presStyleCnt="0"/>
      <dgm:spPr/>
    </dgm:pt>
    <dgm:pt modelId="{E20E5E62-F7F1-48D6-9BAD-334613227B1B}" type="pres">
      <dgm:prSet presAssocID="{63D22716-AEF8-4568-AE63-1D182E5D2093}" presName="sibTrans" presStyleLbl="sibTrans2D1" presStyleIdx="1" presStyleCnt="7" custLinFactNeighborX="1129" custLinFactNeighborY="1033"/>
      <dgm:spPr/>
    </dgm:pt>
    <dgm:pt modelId="{B11C4A82-E335-4BA9-B0CB-BADFA6E64D59}" type="pres">
      <dgm:prSet presAssocID="{7DECF2EC-621A-476B-ABF0-98447121E8D4}" presName="node" presStyleLbl="node1" presStyleIdx="2" presStyleCnt="7" custScaleX="146410" custScaleY="146410" custRadScaleRad="98544" custRadScaleInc="1169">
        <dgm:presLayoutVars>
          <dgm:bulletEnabled val="1"/>
        </dgm:presLayoutVars>
      </dgm:prSet>
      <dgm:spPr>
        <a:prstGeom prst="ellipse">
          <a:avLst/>
        </a:prstGeom>
      </dgm:spPr>
    </dgm:pt>
    <dgm:pt modelId="{49DEA7A1-0F9A-42B0-A7AC-F5FD0D080102}" type="pres">
      <dgm:prSet presAssocID="{7DECF2EC-621A-476B-ABF0-98447121E8D4}" presName="dummy" presStyleCnt="0"/>
      <dgm:spPr/>
    </dgm:pt>
    <dgm:pt modelId="{95B24389-4951-4C35-8721-B1915BD2B99A}" type="pres">
      <dgm:prSet presAssocID="{0B9D3ACD-8A82-421A-98A6-4D1F32190236}" presName="sibTrans" presStyleLbl="sibTrans2D1" presStyleIdx="2" presStyleCnt="7" custLinFactNeighborX="2207" custLinFactNeighborY="-10616"/>
      <dgm:spPr/>
    </dgm:pt>
    <dgm:pt modelId="{5066FC68-49D5-42A9-A188-69F121E39FE5}" type="pres">
      <dgm:prSet presAssocID="{786D0889-EA8F-4AC5-98DE-1EC3F122B4C1}" presName="node" presStyleLbl="node1" presStyleIdx="3" presStyleCnt="7" custScaleX="146410" custScaleY="146410">
        <dgm:presLayoutVars>
          <dgm:bulletEnabled val="1"/>
        </dgm:presLayoutVars>
      </dgm:prSet>
      <dgm:spPr>
        <a:prstGeom prst="ellipse">
          <a:avLst/>
        </a:prstGeom>
      </dgm:spPr>
    </dgm:pt>
    <dgm:pt modelId="{A54D2029-E165-48C3-9A57-471BAAF53CA4}" type="pres">
      <dgm:prSet presAssocID="{786D0889-EA8F-4AC5-98DE-1EC3F122B4C1}" presName="dummy" presStyleCnt="0"/>
      <dgm:spPr/>
    </dgm:pt>
    <dgm:pt modelId="{664128AE-F6EC-4FA9-AF23-1C8B1834EB18}" type="pres">
      <dgm:prSet presAssocID="{0084DF71-5EF7-4AAB-A3BB-E361F5925F9C}" presName="sibTrans" presStyleLbl="sibTrans2D1" presStyleIdx="3" presStyleCnt="7"/>
      <dgm:spPr/>
    </dgm:pt>
    <dgm:pt modelId="{29FB784B-DB75-4AA8-9E04-B6E2C1D93D4D}" type="pres">
      <dgm:prSet presAssocID="{6FB495C8-7C5E-419E-B32F-F7D79DFB7BDF}" presName="node" presStyleLbl="node1" presStyleIdx="4" presStyleCnt="7" custScaleX="154961" custScaleY="146410">
        <dgm:presLayoutVars>
          <dgm:bulletEnabled val="1"/>
        </dgm:presLayoutVars>
      </dgm:prSet>
      <dgm:spPr>
        <a:prstGeom prst="ellipse">
          <a:avLst/>
        </a:prstGeom>
      </dgm:spPr>
    </dgm:pt>
    <dgm:pt modelId="{0E0194C0-1155-42E0-9845-EA7B4C24D0DE}" type="pres">
      <dgm:prSet presAssocID="{6FB495C8-7C5E-419E-B32F-F7D79DFB7BDF}" presName="dummy" presStyleCnt="0"/>
      <dgm:spPr/>
    </dgm:pt>
    <dgm:pt modelId="{8E1732AC-135A-457E-8C35-42CFC64AC9DF}" type="pres">
      <dgm:prSet presAssocID="{45F3AFD7-1524-4D2B-B542-142CF1621CDA}" presName="sibTrans" presStyleLbl="sibTrans2D1" presStyleIdx="4" presStyleCnt="7"/>
      <dgm:spPr/>
    </dgm:pt>
    <dgm:pt modelId="{46C8ABB0-BEAD-465B-A713-26D8550C5988}" type="pres">
      <dgm:prSet presAssocID="{A2569D46-74A8-4DC3-855E-7A6BB026B281}" presName="node" presStyleLbl="node1" presStyleIdx="5" presStyleCnt="7" custScaleX="168994" custScaleY="154159">
        <dgm:presLayoutVars>
          <dgm:bulletEnabled val="1"/>
        </dgm:presLayoutVars>
      </dgm:prSet>
      <dgm:spPr>
        <a:prstGeom prst="ellipse">
          <a:avLst/>
        </a:prstGeom>
      </dgm:spPr>
    </dgm:pt>
    <dgm:pt modelId="{658A725B-17A2-4B81-91F1-EDC2DB83E22C}" type="pres">
      <dgm:prSet presAssocID="{A2569D46-74A8-4DC3-855E-7A6BB026B281}" presName="dummy" presStyleCnt="0"/>
      <dgm:spPr/>
    </dgm:pt>
    <dgm:pt modelId="{9EFC651F-781E-4E4E-8F1F-60D023D675FE}" type="pres">
      <dgm:prSet presAssocID="{32F3EC56-7C8A-4E1A-BC1B-D1281C859784}" presName="sibTrans" presStyleLbl="sibTrans2D1" presStyleIdx="5" presStyleCnt="7"/>
      <dgm:spPr/>
    </dgm:pt>
    <dgm:pt modelId="{F9707AF8-1690-47AC-B874-FDA2AE4BA690}" type="pres">
      <dgm:prSet presAssocID="{DA57D642-7219-4927-9A19-686465FFAC82}" presName="node" presStyleLbl="node1" presStyleIdx="6" presStyleCnt="7" custScaleX="146410" custScaleY="146410">
        <dgm:presLayoutVars>
          <dgm:bulletEnabled val="1"/>
        </dgm:presLayoutVars>
      </dgm:prSet>
      <dgm:spPr>
        <a:prstGeom prst="ellipse">
          <a:avLst/>
        </a:prstGeom>
      </dgm:spPr>
    </dgm:pt>
    <dgm:pt modelId="{43EDF96E-0A1A-4614-A3C9-5E31E25B6649}" type="pres">
      <dgm:prSet presAssocID="{DA57D642-7219-4927-9A19-686465FFAC82}" presName="dummy" presStyleCnt="0"/>
      <dgm:spPr/>
    </dgm:pt>
    <dgm:pt modelId="{3717B761-033D-4500-85C1-5814A3F173C5}" type="pres">
      <dgm:prSet presAssocID="{4ECFE760-9E4E-4817-8BB6-29970752E54E}" presName="sibTrans" presStyleLbl="sibTrans2D1" presStyleIdx="6" presStyleCnt="7"/>
      <dgm:spPr/>
    </dgm:pt>
  </dgm:ptLst>
  <dgm:cxnLst>
    <dgm:cxn modelId="{226DC901-8AB0-4581-8D13-BB26EA3A8ED8}" type="presOf" srcId="{C4FAF08F-3640-4D0D-9380-E228997F5865}" destId="{4ECFC57A-1EF2-4F0A-B237-B0DA8BD10590}" srcOrd="0" destOrd="0" presId="urn:microsoft.com/office/officeart/2005/8/layout/radial6#1"/>
    <dgm:cxn modelId="{12B6EC2D-08EE-4A4F-865E-67EC308DE0A5}" type="presOf" srcId="{63D22716-AEF8-4568-AE63-1D182E5D2093}" destId="{E20E5E62-F7F1-48D6-9BAD-334613227B1B}" srcOrd="0" destOrd="0" presId="urn:microsoft.com/office/officeart/2005/8/layout/radial6#1"/>
    <dgm:cxn modelId="{3DEFA034-5922-48A8-AD2C-F13F3E5EE2A3}" type="presOf" srcId="{6FB495C8-7C5E-419E-B32F-F7D79DFB7BDF}" destId="{29FB784B-DB75-4AA8-9E04-B6E2C1D93D4D}" srcOrd="0" destOrd="0" presId="urn:microsoft.com/office/officeart/2005/8/layout/radial6#1"/>
    <dgm:cxn modelId="{5DD8B936-6D5E-42FE-8381-3CC070D24D5F}" type="presOf" srcId="{32F3EC56-7C8A-4E1A-BC1B-D1281C859784}" destId="{9EFC651F-781E-4E4E-8F1F-60D023D675FE}" srcOrd="0" destOrd="0" presId="urn:microsoft.com/office/officeart/2005/8/layout/radial6#1"/>
    <dgm:cxn modelId="{3861E937-5914-4C36-B5BF-ACA92DBF4892}" type="presOf" srcId="{786D0889-EA8F-4AC5-98DE-1EC3F122B4C1}" destId="{5066FC68-49D5-42A9-A188-69F121E39FE5}" srcOrd="0" destOrd="0" presId="urn:microsoft.com/office/officeart/2005/8/layout/radial6#1"/>
    <dgm:cxn modelId="{1A1FF83E-FAED-448E-A014-DB73EEB9ACCB}" type="presOf" srcId="{0B9D3ACD-8A82-421A-98A6-4D1F32190236}" destId="{95B24389-4951-4C35-8721-B1915BD2B99A}" srcOrd="0" destOrd="0" presId="urn:microsoft.com/office/officeart/2005/8/layout/radial6#1"/>
    <dgm:cxn modelId="{5079B544-E0F8-4279-ADC9-B8F2771C4C1B}" type="presOf" srcId="{7DECF2EC-621A-476B-ABF0-98447121E8D4}" destId="{B11C4A82-E335-4BA9-B0CB-BADFA6E64D59}" srcOrd="0" destOrd="0" presId="urn:microsoft.com/office/officeart/2005/8/layout/radial6#1"/>
    <dgm:cxn modelId="{DB4FBA66-D3E6-42E4-A41A-473B6BD73FB0}" srcId="{86F8893D-7A44-4E8B-88A0-B3D16FB0B53D}" destId="{6FB495C8-7C5E-419E-B32F-F7D79DFB7BDF}" srcOrd="4" destOrd="0" parTransId="{9EAE8A10-4CB3-455E-BF71-36AD22503230}" sibTransId="{45F3AFD7-1524-4D2B-B542-142CF1621CDA}"/>
    <dgm:cxn modelId="{A594D771-F47C-4877-9656-F0D989EB1372}" srcId="{D74D02E8-543E-4EF4-8A80-DC63F117108A}" destId="{86F8893D-7A44-4E8B-88A0-B3D16FB0B53D}" srcOrd="0" destOrd="0" parTransId="{3265E148-2AB0-4F4F-B7A2-8E1567D8497E}" sibTransId="{AB3838AF-B9AD-40D2-AC77-6312EE950E48}"/>
    <dgm:cxn modelId="{C638FA53-CA00-4B11-8CFC-6E8A5E2BED85}" srcId="{86F8893D-7A44-4E8B-88A0-B3D16FB0B53D}" destId="{DA57D642-7219-4927-9A19-686465FFAC82}" srcOrd="6" destOrd="0" parTransId="{3FE0A2BC-DB28-499E-BBBD-52D6EADFEF48}" sibTransId="{4ECFE760-9E4E-4817-8BB6-29970752E54E}"/>
    <dgm:cxn modelId="{61F5A854-92CD-42C8-8E40-AC7D0BEC2B23}" srcId="{86F8893D-7A44-4E8B-88A0-B3D16FB0B53D}" destId="{A2569D46-74A8-4DC3-855E-7A6BB026B281}" srcOrd="5" destOrd="0" parTransId="{31803930-49DE-4BBF-A427-F54BFDFBA8D0}" sibTransId="{32F3EC56-7C8A-4E1A-BC1B-D1281C859784}"/>
    <dgm:cxn modelId="{404BD558-7FD2-4765-85F7-E8C6167AD0F4}" type="presOf" srcId="{1D4664AA-2CEC-41CF-ADF2-9D690B378B7C}" destId="{33272089-7C27-4C1E-B51D-313903435BFA}" srcOrd="0" destOrd="0" presId="urn:microsoft.com/office/officeart/2005/8/layout/radial6#1"/>
    <dgm:cxn modelId="{4F479B9E-88E4-48B5-8B07-EA9046741FA2}" srcId="{86F8893D-7A44-4E8B-88A0-B3D16FB0B53D}" destId="{A75E574C-53D4-4925-93C0-3AE6A64C07DE}" srcOrd="0" destOrd="0" parTransId="{BA9CA898-E666-4C63-9A64-828E125A9053}" sibTransId="{C4FAF08F-3640-4D0D-9380-E228997F5865}"/>
    <dgm:cxn modelId="{AAB088A0-8D4E-4CBB-9E22-85A15A2B77E0}" type="presOf" srcId="{A2569D46-74A8-4DC3-855E-7A6BB026B281}" destId="{46C8ABB0-BEAD-465B-A713-26D8550C5988}" srcOrd="0" destOrd="0" presId="urn:microsoft.com/office/officeart/2005/8/layout/radial6#1"/>
    <dgm:cxn modelId="{39FB51A5-7E7B-48C5-9A6D-8E75404ABBD6}" type="presOf" srcId="{45F3AFD7-1524-4D2B-B542-142CF1621CDA}" destId="{8E1732AC-135A-457E-8C35-42CFC64AC9DF}" srcOrd="0" destOrd="0" presId="urn:microsoft.com/office/officeart/2005/8/layout/radial6#1"/>
    <dgm:cxn modelId="{5A173EB2-CF16-4F80-BF35-912C522F1C06}" srcId="{86F8893D-7A44-4E8B-88A0-B3D16FB0B53D}" destId="{786D0889-EA8F-4AC5-98DE-1EC3F122B4C1}" srcOrd="3" destOrd="0" parTransId="{4E7F86DA-180A-426C-804F-97F9A4A382FF}" sibTransId="{0084DF71-5EF7-4AAB-A3BB-E361F5925F9C}"/>
    <dgm:cxn modelId="{D1DCE6B8-AB55-43CA-8CA8-6CFE6D7DFE0A}" type="presOf" srcId="{A75E574C-53D4-4925-93C0-3AE6A64C07DE}" destId="{1D1CEFBD-6949-410E-984E-A5FA9860A613}" srcOrd="0" destOrd="0" presId="urn:microsoft.com/office/officeart/2005/8/layout/radial6#1"/>
    <dgm:cxn modelId="{8AACE8BE-909E-4FC6-96BC-14CBCBAAEF11}" type="presOf" srcId="{D74D02E8-543E-4EF4-8A80-DC63F117108A}" destId="{15F6956A-D78E-47F2-854E-6534AEB3FA2A}" srcOrd="0" destOrd="0" presId="urn:microsoft.com/office/officeart/2005/8/layout/radial6#1"/>
    <dgm:cxn modelId="{C01CDFC8-4026-4E15-BB76-B6996D6C8651}" srcId="{86F8893D-7A44-4E8B-88A0-B3D16FB0B53D}" destId="{7DECF2EC-621A-476B-ABF0-98447121E8D4}" srcOrd="2" destOrd="0" parTransId="{C26734B6-61B8-4B55-962B-CC06A32C9E6B}" sibTransId="{0B9D3ACD-8A82-421A-98A6-4D1F32190236}"/>
    <dgm:cxn modelId="{95396DD6-2735-440F-9E67-43F9C8773E6D}" type="presOf" srcId="{0084DF71-5EF7-4AAB-A3BB-E361F5925F9C}" destId="{664128AE-F6EC-4FA9-AF23-1C8B1834EB18}" srcOrd="0" destOrd="0" presId="urn:microsoft.com/office/officeart/2005/8/layout/radial6#1"/>
    <dgm:cxn modelId="{AD5A39D8-9625-4EB1-BBAA-B075D768C2DD}" type="presOf" srcId="{4ECFE760-9E4E-4817-8BB6-29970752E54E}" destId="{3717B761-033D-4500-85C1-5814A3F173C5}" srcOrd="0" destOrd="0" presId="urn:microsoft.com/office/officeart/2005/8/layout/radial6#1"/>
    <dgm:cxn modelId="{8103C4DF-A570-4F30-8F9E-828D404440B7}" srcId="{86F8893D-7A44-4E8B-88A0-B3D16FB0B53D}" destId="{1D4664AA-2CEC-41CF-ADF2-9D690B378B7C}" srcOrd="1" destOrd="0" parTransId="{33616551-C60D-4B6F-A17E-DEEE47F7AA5C}" sibTransId="{63D22716-AEF8-4568-AE63-1D182E5D2093}"/>
    <dgm:cxn modelId="{DF44CDED-CB24-4156-89B4-18CEA645FC05}" type="presOf" srcId="{DA57D642-7219-4927-9A19-686465FFAC82}" destId="{F9707AF8-1690-47AC-B874-FDA2AE4BA690}" srcOrd="0" destOrd="0" presId="urn:microsoft.com/office/officeart/2005/8/layout/radial6#1"/>
    <dgm:cxn modelId="{7B57A7F2-702C-4886-B9E6-FBB98548F166}" type="presOf" srcId="{86F8893D-7A44-4E8B-88A0-B3D16FB0B53D}" destId="{1894EF74-3BBD-4E6E-88FF-F71D0D433BC6}" srcOrd="0" destOrd="0" presId="urn:microsoft.com/office/officeart/2005/8/layout/radial6#1"/>
    <dgm:cxn modelId="{499DFC0E-F9F5-493F-B12C-8AE139EBDBBF}" type="presParOf" srcId="{15F6956A-D78E-47F2-854E-6534AEB3FA2A}" destId="{1894EF74-3BBD-4E6E-88FF-F71D0D433BC6}" srcOrd="0" destOrd="0" presId="urn:microsoft.com/office/officeart/2005/8/layout/radial6#1"/>
    <dgm:cxn modelId="{47F2D59A-361F-4BA2-A56A-0F510D673F9A}" type="presParOf" srcId="{15F6956A-D78E-47F2-854E-6534AEB3FA2A}" destId="{1D1CEFBD-6949-410E-984E-A5FA9860A613}" srcOrd="1" destOrd="0" presId="urn:microsoft.com/office/officeart/2005/8/layout/radial6#1"/>
    <dgm:cxn modelId="{CD6BDCF2-0B94-447E-8960-9EF672FDB547}" type="presParOf" srcId="{15F6956A-D78E-47F2-854E-6534AEB3FA2A}" destId="{28D62D57-10B2-4064-93E0-ED05FBEF9AAD}" srcOrd="2" destOrd="0" presId="urn:microsoft.com/office/officeart/2005/8/layout/radial6#1"/>
    <dgm:cxn modelId="{1B049C9F-4453-4188-BE6C-17513977ED0A}" type="presParOf" srcId="{15F6956A-D78E-47F2-854E-6534AEB3FA2A}" destId="{4ECFC57A-1EF2-4F0A-B237-B0DA8BD10590}" srcOrd="3" destOrd="0" presId="urn:microsoft.com/office/officeart/2005/8/layout/radial6#1"/>
    <dgm:cxn modelId="{F5A04F23-F162-48BA-B141-F0C5FBF9A7B7}" type="presParOf" srcId="{15F6956A-D78E-47F2-854E-6534AEB3FA2A}" destId="{33272089-7C27-4C1E-B51D-313903435BFA}" srcOrd="4" destOrd="0" presId="urn:microsoft.com/office/officeart/2005/8/layout/radial6#1"/>
    <dgm:cxn modelId="{E673BD02-9483-484F-B61F-3E1D422FCC04}" type="presParOf" srcId="{15F6956A-D78E-47F2-854E-6534AEB3FA2A}" destId="{C53478AA-A90F-4236-AC2A-72F95BB81D4B}" srcOrd="5" destOrd="0" presId="urn:microsoft.com/office/officeart/2005/8/layout/radial6#1"/>
    <dgm:cxn modelId="{D7B33DD1-D84F-4EF9-852F-71A3FDC1E3E1}" type="presParOf" srcId="{15F6956A-D78E-47F2-854E-6534AEB3FA2A}" destId="{E20E5E62-F7F1-48D6-9BAD-334613227B1B}" srcOrd="6" destOrd="0" presId="urn:microsoft.com/office/officeart/2005/8/layout/radial6#1"/>
    <dgm:cxn modelId="{25900A37-8A70-44A0-8493-62ECD39112EC}" type="presParOf" srcId="{15F6956A-D78E-47F2-854E-6534AEB3FA2A}" destId="{B11C4A82-E335-4BA9-B0CB-BADFA6E64D59}" srcOrd="7" destOrd="0" presId="urn:microsoft.com/office/officeart/2005/8/layout/radial6#1"/>
    <dgm:cxn modelId="{0DD9E136-13EF-4BB9-829B-F13071F9036A}" type="presParOf" srcId="{15F6956A-D78E-47F2-854E-6534AEB3FA2A}" destId="{49DEA7A1-0F9A-42B0-A7AC-F5FD0D080102}" srcOrd="8" destOrd="0" presId="urn:microsoft.com/office/officeart/2005/8/layout/radial6#1"/>
    <dgm:cxn modelId="{F63042FB-1B09-4542-927E-EF958B765B75}" type="presParOf" srcId="{15F6956A-D78E-47F2-854E-6534AEB3FA2A}" destId="{95B24389-4951-4C35-8721-B1915BD2B99A}" srcOrd="9" destOrd="0" presId="urn:microsoft.com/office/officeart/2005/8/layout/radial6#1"/>
    <dgm:cxn modelId="{14D0B4FF-2E67-47B9-9551-8AE9BA511F55}" type="presParOf" srcId="{15F6956A-D78E-47F2-854E-6534AEB3FA2A}" destId="{5066FC68-49D5-42A9-A188-69F121E39FE5}" srcOrd="10" destOrd="0" presId="urn:microsoft.com/office/officeart/2005/8/layout/radial6#1"/>
    <dgm:cxn modelId="{1929CDED-DE19-4997-A2E2-9BD5C38C14BC}" type="presParOf" srcId="{15F6956A-D78E-47F2-854E-6534AEB3FA2A}" destId="{A54D2029-E165-48C3-9A57-471BAAF53CA4}" srcOrd="11" destOrd="0" presId="urn:microsoft.com/office/officeart/2005/8/layout/radial6#1"/>
    <dgm:cxn modelId="{010D112A-6C64-4B5C-B520-8E45E1A06922}" type="presParOf" srcId="{15F6956A-D78E-47F2-854E-6534AEB3FA2A}" destId="{664128AE-F6EC-4FA9-AF23-1C8B1834EB18}" srcOrd="12" destOrd="0" presId="urn:microsoft.com/office/officeart/2005/8/layout/radial6#1"/>
    <dgm:cxn modelId="{6F614DC0-B16D-49EE-B2C1-13F893E4969E}" type="presParOf" srcId="{15F6956A-D78E-47F2-854E-6534AEB3FA2A}" destId="{29FB784B-DB75-4AA8-9E04-B6E2C1D93D4D}" srcOrd="13" destOrd="0" presId="urn:microsoft.com/office/officeart/2005/8/layout/radial6#1"/>
    <dgm:cxn modelId="{41F2A555-8A23-4460-91BC-91B049E16636}" type="presParOf" srcId="{15F6956A-D78E-47F2-854E-6534AEB3FA2A}" destId="{0E0194C0-1155-42E0-9845-EA7B4C24D0DE}" srcOrd="14" destOrd="0" presId="urn:microsoft.com/office/officeart/2005/8/layout/radial6#1"/>
    <dgm:cxn modelId="{47854119-55C7-4565-A215-466ED6BA5A66}" type="presParOf" srcId="{15F6956A-D78E-47F2-854E-6534AEB3FA2A}" destId="{8E1732AC-135A-457E-8C35-42CFC64AC9DF}" srcOrd="15" destOrd="0" presId="urn:microsoft.com/office/officeart/2005/8/layout/radial6#1"/>
    <dgm:cxn modelId="{AC6681EA-CBFC-4CD8-AC03-151E7A2FD1F2}" type="presParOf" srcId="{15F6956A-D78E-47F2-854E-6534AEB3FA2A}" destId="{46C8ABB0-BEAD-465B-A713-26D8550C5988}" srcOrd="16" destOrd="0" presId="urn:microsoft.com/office/officeart/2005/8/layout/radial6#1"/>
    <dgm:cxn modelId="{67FA809A-60D0-49AD-9114-ABB33AD10CAE}" type="presParOf" srcId="{15F6956A-D78E-47F2-854E-6534AEB3FA2A}" destId="{658A725B-17A2-4B81-91F1-EDC2DB83E22C}" srcOrd="17" destOrd="0" presId="urn:microsoft.com/office/officeart/2005/8/layout/radial6#1"/>
    <dgm:cxn modelId="{4180E131-0948-4EDE-B6F9-5A57CE7AD637}" type="presParOf" srcId="{15F6956A-D78E-47F2-854E-6534AEB3FA2A}" destId="{9EFC651F-781E-4E4E-8F1F-60D023D675FE}" srcOrd="18" destOrd="0" presId="urn:microsoft.com/office/officeart/2005/8/layout/radial6#1"/>
    <dgm:cxn modelId="{FEC4563F-572D-439F-850F-F25E72147F62}" type="presParOf" srcId="{15F6956A-D78E-47F2-854E-6534AEB3FA2A}" destId="{F9707AF8-1690-47AC-B874-FDA2AE4BA690}" srcOrd="19" destOrd="0" presId="urn:microsoft.com/office/officeart/2005/8/layout/radial6#1"/>
    <dgm:cxn modelId="{4B0C907E-6FAE-4ABF-A78B-063710CB8EC0}" type="presParOf" srcId="{15F6956A-D78E-47F2-854E-6534AEB3FA2A}" destId="{43EDF96E-0A1A-4614-A3C9-5E31E25B6649}" srcOrd="20" destOrd="0" presId="urn:microsoft.com/office/officeart/2005/8/layout/radial6#1"/>
    <dgm:cxn modelId="{11F3D495-0488-4FB4-A1DA-90810F8C739C}" type="presParOf" srcId="{15F6956A-D78E-47F2-854E-6534AEB3FA2A}" destId="{3717B761-033D-4500-85C1-5814A3F173C5}" srcOrd="21"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5B383-EBD7-4A4B-A93A-2DAE80A1F91E}">
      <dsp:nvSpPr>
        <dsp:cNvPr id="0" name=""/>
        <dsp:cNvSpPr/>
      </dsp:nvSpPr>
      <dsp:spPr>
        <a:xfrm>
          <a:off x="0" y="0"/>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dirty="0">
              <a:solidFill>
                <a:prstClr val="black"/>
              </a:solidFill>
              <a:latin typeface="Meiryo" panose="020B0604030504040204" charset="-128"/>
              <a:ea typeface="+mn-ea"/>
              <a:cs typeface="+mn-cs"/>
            </a:rPr>
            <a:t>Première partie : Présentation du BTS SP3S</a:t>
          </a:r>
        </a:p>
      </dsp:txBody>
      <dsp:txXfrm>
        <a:off x="0" y="0"/>
        <a:ext cx="7678605" cy="644274"/>
      </dsp:txXfrm>
    </dsp:sp>
    <dsp:sp modelId="{8D4DB714-65A4-4F9A-8963-DA6FC72D6CE6}">
      <dsp:nvSpPr>
        <dsp:cNvPr id="0" name=""/>
        <dsp:cNvSpPr/>
      </dsp:nvSpPr>
      <dsp:spPr>
        <a:xfrm>
          <a:off x="0" y="656997"/>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Généralités</a:t>
          </a:r>
          <a:endParaRPr lang="en-US" sz="2400" kern="1200" dirty="0"/>
        </a:p>
      </dsp:txBody>
      <dsp:txXfrm>
        <a:off x="0" y="656997"/>
        <a:ext cx="7678605" cy="644274"/>
      </dsp:txXfrm>
    </dsp:sp>
    <dsp:sp modelId="{8359B5EB-663F-48B2-BD68-0864811A9D76}">
      <dsp:nvSpPr>
        <dsp:cNvPr id="0" name=""/>
        <dsp:cNvSpPr/>
      </dsp:nvSpPr>
      <dsp:spPr>
        <a:xfrm>
          <a:off x="0" y="1312732"/>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Organisation : Domaines, Epreuves et Structure</a:t>
          </a:r>
          <a:r>
            <a:rPr lang="fr-FR" sz="500" kern="1200" dirty="0"/>
            <a:t>  </a:t>
          </a:r>
        </a:p>
      </dsp:txBody>
      <dsp:txXfrm>
        <a:off x="0" y="1312732"/>
        <a:ext cx="7678605" cy="644274"/>
      </dsp:txXfrm>
    </dsp:sp>
    <dsp:sp modelId="{EDDF0645-8063-4DF9-9D3A-D040A29749F7}">
      <dsp:nvSpPr>
        <dsp:cNvPr id="0" name=""/>
        <dsp:cNvSpPr/>
      </dsp:nvSpPr>
      <dsp:spPr>
        <a:xfrm>
          <a:off x="0" y="1968468"/>
          <a:ext cx="7678605" cy="644274"/>
        </a:xfrm>
        <a:prstGeom prst="roundRect">
          <a:avLst/>
        </a:prstGeom>
        <a:gradFill rotWithShape="0">
          <a:gsLst>
            <a:gs pos="0">
              <a:srgbClr val="C5A98D">
                <a:hueOff val="0"/>
                <a:satOff val="0"/>
                <a:lumOff val="0"/>
                <a:alphaOff val="0"/>
                <a:tint val="94000"/>
                <a:satMod val="103000"/>
                <a:lumMod val="102000"/>
              </a:srgbClr>
            </a:gs>
            <a:gs pos="50000">
              <a:srgbClr val="C5A98D">
                <a:hueOff val="0"/>
                <a:satOff val="0"/>
                <a:lumOff val="0"/>
                <a:alphaOff val="0"/>
                <a:shade val="100000"/>
                <a:satMod val="110000"/>
                <a:lumMod val="100000"/>
              </a:srgbClr>
            </a:gs>
            <a:gs pos="100000">
              <a:srgbClr val="C5A98D">
                <a:hueOff val="0"/>
                <a:satOff val="0"/>
                <a:lumOff val="0"/>
                <a:alphaOff val="0"/>
                <a:shade val="70000"/>
                <a:satMod val="120000"/>
                <a:lumMod val="99000"/>
              </a:srgb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Public visé</a:t>
          </a:r>
        </a:p>
      </dsp:txBody>
      <dsp:txXfrm>
        <a:off x="0" y="1968468"/>
        <a:ext cx="7678605" cy="644274"/>
      </dsp:txXfrm>
    </dsp:sp>
    <dsp:sp modelId="{3B2BFD4F-2894-448E-A300-73FA629C433C}">
      <dsp:nvSpPr>
        <dsp:cNvPr id="0" name=""/>
        <dsp:cNvSpPr/>
      </dsp:nvSpPr>
      <dsp:spPr>
        <a:xfrm>
          <a:off x="0" y="2624204"/>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Poursuites d’études</a:t>
          </a:r>
          <a:endParaRPr lang="en-US" sz="2400" kern="1200" dirty="0">
            <a:solidFill>
              <a:prstClr val="white"/>
            </a:solidFill>
            <a:latin typeface="Meiryo" panose="020B0604030504040204" charset="-128"/>
            <a:ea typeface="+mn-ea"/>
            <a:cs typeface="+mn-cs"/>
          </a:endParaRPr>
        </a:p>
      </dsp:txBody>
      <dsp:txXfrm>
        <a:off x="0" y="2624204"/>
        <a:ext cx="7678605" cy="644274"/>
      </dsp:txXfrm>
    </dsp:sp>
    <dsp:sp modelId="{7BEFFEBD-6886-4962-A5AC-41E9531D338F}">
      <dsp:nvSpPr>
        <dsp:cNvPr id="0" name=""/>
        <dsp:cNvSpPr/>
      </dsp:nvSpPr>
      <dsp:spPr>
        <a:xfrm>
          <a:off x="0" y="3279940"/>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Débouchés</a:t>
          </a:r>
          <a:r>
            <a:rPr lang="fr-FR" sz="500" kern="1200" dirty="0"/>
            <a:t> </a:t>
          </a:r>
          <a:endParaRPr lang="en-US" sz="500" kern="1200" dirty="0"/>
        </a:p>
      </dsp:txBody>
      <dsp:txXfrm>
        <a:off x="0" y="3279940"/>
        <a:ext cx="7678605" cy="644274"/>
      </dsp:txXfrm>
    </dsp:sp>
    <dsp:sp modelId="{7B5F6CDA-2236-43CF-A5B2-E70114B639E4}">
      <dsp:nvSpPr>
        <dsp:cNvPr id="0" name=""/>
        <dsp:cNvSpPr/>
      </dsp:nvSpPr>
      <dsp:spPr>
        <a:xfrm>
          <a:off x="0" y="3935675"/>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noProof="0" dirty="0">
              <a:solidFill>
                <a:prstClr val="black"/>
              </a:solidFill>
              <a:latin typeface="Meiryo" panose="020B0604030504040204" charset="-128"/>
              <a:ea typeface="+mn-ea"/>
              <a:cs typeface="+mn-cs"/>
            </a:rPr>
            <a:t>Deuxième partie : Conditions d’examen des candidatures</a:t>
          </a:r>
        </a:p>
      </dsp:txBody>
      <dsp:txXfrm>
        <a:off x="0" y="3935675"/>
        <a:ext cx="7678605" cy="644274"/>
      </dsp:txXfrm>
    </dsp:sp>
    <dsp:sp modelId="{4D91CE95-1257-48CC-8849-F6451DE866CE}">
      <dsp:nvSpPr>
        <dsp:cNvPr id="0" name=""/>
        <dsp:cNvSpPr/>
      </dsp:nvSpPr>
      <dsp:spPr>
        <a:xfrm>
          <a:off x="0" y="4591411"/>
          <a:ext cx="7678605" cy="644274"/>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solidFill>
                <a:prstClr val="white"/>
              </a:solidFill>
              <a:latin typeface="Meiryo" panose="020B0604030504040204" charset="-128"/>
              <a:ea typeface="+mn-ea"/>
              <a:cs typeface="+mn-cs"/>
            </a:rPr>
            <a:t>Modalités de candidature sur </a:t>
          </a:r>
          <a:r>
            <a:rPr lang="fr-FR" sz="2400" kern="1200" dirty="0" err="1">
              <a:solidFill>
                <a:prstClr val="white"/>
              </a:solidFill>
              <a:latin typeface="Meiryo" panose="020B0604030504040204" charset="-128"/>
              <a:ea typeface="+mn-ea"/>
              <a:cs typeface="+mn-cs"/>
            </a:rPr>
            <a:t>Parcoursup</a:t>
          </a:r>
          <a:endParaRPr lang="fr-FR" sz="2400" kern="1200" dirty="0">
            <a:solidFill>
              <a:prstClr val="white"/>
            </a:solidFill>
            <a:latin typeface="Meiryo" panose="020B0604030504040204" charset="-128"/>
            <a:ea typeface="+mn-ea"/>
            <a:cs typeface="+mn-cs"/>
          </a:endParaRPr>
        </a:p>
      </dsp:txBody>
      <dsp:txXfrm>
        <a:off x="0" y="4591411"/>
        <a:ext cx="7678605" cy="644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996B-4EEF-40D1-AB22-164591FD6505}">
      <dsp:nvSpPr>
        <dsp:cNvPr id="0" name=""/>
        <dsp:cNvSpPr/>
      </dsp:nvSpPr>
      <dsp:spPr>
        <a:xfrm>
          <a:off x="4529180" y="4042860"/>
          <a:ext cx="2611451" cy="213941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837444"/>
              <a:satOff val="-2053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 Etudiants en changement d’orientation </a:t>
          </a:r>
        </a:p>
      </dsp:txBody>
      <dsp:txXfrm>
        <a:off x="5359611" y="4624711"/>
        <a:ext cx="1734024" cy="1510572"/>
      </dsp:txXfrm>
    </dsp:sp>
    <dsp:sp modelId="{3F3538C4-E115-45C0-8191-AD095A0AE9DD}">
      <dsp:nvSpPr>
        <dsp:cNvPr id="0" name=""/>
        <dsp:cNvSpPr/>
      </dsp:nvSpPr>
      <dsp:spPr>
        <a:xfrm>
          <a:off x="0" y="3664824"/>
          <a:ext cx="2611451" cy="251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756166"/>
              <a:satOff val="-30796"/>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a:t>SPVL</a:t>
          </a:r>
          <a:endParaRPr lang="fr-FR" sz="1800" kern="1200" dirty="0"/>
        </a:p>
        <a:p>
          <a:pPr marL="171450" lvl="1" indent="-171450" algn="l" defTabSz="800100">
            <a:lnSpc>
              <a:spcPct val="90000"/>
            </a:lnSpc>
            <a:spcBef>
              <a:spcPct val="0"/>
            </a:spcBef>
            <a:spcAft>
              <a:spcPct val="15000"/>
            </a:spcAft>
            <a:buChar char="•"/>
          </a:pPr>
          <a:r>
            <a:rPr lang="fr-FR" sz="1800" kern="1200"/>
            <a:t>ASSP</a:t>
          </a:r>
          <a:endParaRPr lang="fr-FR" sz="1800" kern="1200" dirty="0"/>
        </a:p>
        <a:p>
          <a:pPr marL="171450" lvl="1" indent="-171450" algn="l" defTabSz="800100">
            <a:lnSpc>
              <a:spcPct val="90000"/>
            </a:lnSpc>
            <a:spcBef>
              <a:spcPct val="0"/>
            </a:spcBef>
            <a:spcAft>
              <a:spcPct val="15000"/>
            </a:spcAft>
            <a:buChar char="•"/>
          </a:pPr>
          <a:r>
            <a:rPr lang="fr-FR" sz="1800" kern="1200" dirty="0"/>
            <a:t>ARGO</a:t>
          </a:r>
        </a:p>
      </dsp:txBody>
      <dsp:txXfrm>
        <a:off x="53541" y="4347727"/>
        <a:ext cx="1720934" cy="1781003"/>
      </dsp:txXfrm>
    </dsp:sp>
    <dsp:sp modelId="{3EB69F70-45F1-4E1F-A18E-0D6C1D751D2C}">
      <dsp:nvSpPr>
        <dsp:cNvPr id="0" name=""/>
        <dsp:cNvSpPr/>
      </dsp:nvSpPr>
      <dsp:spPr>
        <a:xfrm>
          <a:off x="4529180" y="239276"/>
          <a:ext cx="2611451" cy="169162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918722"/>
              <a:satOff val="-10265"/>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dirty="0"/>
            <a:t>Tous EDS</a:t>
          </a:r>
        </a:p>
      </dsp:txBody>
      <dsp:txXfrm>
        <a:off x="5349775" y="276436"/>
        <a:ext cx="1753696" cy="1194401"/>
      </dsp:txXfrm>
    </dsp:sp>
    <dsp:sp modelId="{807C3782-A7C3-4D63-878E-5C2681122776}">
      <dsp:nvSpPr>
        <dsp:cNvPr id="0" name=""/>
        <dsp:cNvSpPr/>
      </dsp:nvSpPr>
      <dsp:spPr>
        <a:xfrm>
          <a:off x="76482" y="239276"/>
          <a:ext cx="2611451" cy="169162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a:t>ST2S</a:t>
          </a:r>
          <a:endParaRPr lang="fr-FR" sz="1800" kern="1200" dirty="0"/>
        </a:p>
        <a:p>
          <a:pPr marL="171450" lvl="1" indent="-171450" algn="l" defTabSz="800100">
            <a:lnSpc>
              <a:spcPct val="90000"/>
            </a:lnSpc>
            <a:spcBef>
              <a:spcPct val="0"/>
            </a:spcBef>
            <a:spcAft>
              <a:spcPct val="15000"/>
            </a:spcAft>
            <a:buChar char="•"/>
          </a:pPr>
          <a:r>
            <a:rPr lang="fr-FR" sz="1800" kern="1200"/>
            <a:t>STMG</a:t>
          </a:r>
          <a:endParaRPr lang="fr-FR" sz="1800" kern="1200" dirty="0"/>
        </a:p>
      </dsp:txBody>
      <dsp:txXfrm>
        <a:off x="113642" y="276436"/>
        <a:ext cx="1753696" cy="1194401"/>
      </dsp:txXfrm>
    </dsp:sp>
    <dsp:sp modelId="{CC173D40-1D93-4FCA-8ABA-E5A0CF4614C6}">
      <dsp:nvSpPr>
        <dsp:cNvPr id="0" name=""/>
        <dsp:cNvSpPr/>
      </dsp:nvSpPr>
      <dsp:spPr>
        <a:xfrm>
          <a:off x="1237246" y="833613"/>
          <a:ext cx="2271428" cy="2288984"/>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Bac </a:t>
          </a:r>
          <a:r>
            <a:rPr lang="fr-FR" sz="2000" kern="1200" dirty="0" err="1"/>
            <a:t>technolo-gique</a:t>
          </a:r>
          <a:endParaRPr lang="fr-FR" sz="2000" kern="1200" dirty="0"/>
        </a:p>
      </dsp:txBody>
      <dsp:txXfrm>
        <a:off x="1902532" y="1504041"/>
        <a:ext cx="1606142" cy="1618556"/>
      </dsp:txXfrm>
    </dsp:sp>
    <dsp:sp modelId="{6F36D35F-3634-442E-BEDC-337629FA769F}">
      <dsp:nvSpPr>
        <dsp:cNvPr id="0" name=""/>
        <dsp:cNvSpPr/>
      </dsp:nvSpPr>
      <dsp:spPr>
        <a:xfrm rot="5400000">
          <a:off x="3623179" y="833613"/>
          <a:ext cx="2288984" cy="2288984"/>
        </a:xfrm>
        <a:prstGeom prst="pieWedge">
          <a:avLst/>
        </a:prstGeom>
        <a:solidFill>
          <a:schemeClr val="accent4">
            <a:hueOff val="5918722"/>
            <a:satOff val="-10265"/>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Bac général</a:t>
          </a:r>
          <a:endParaRPr lang="fr-FR" sz="2000" kern="1200" dirty="0"/>
        </a:p>
      </dsp:txBody>
      <dsp:txXfrm rot="-5400000">
        <a:off x="3623179" y="1504041"/>
        <a:ext cx="1618556" cy="1618556"/>
      </dsp:txXfrm>
    </dsp:sp>
    <dsp:sp modelId="{EF9F4F89-AAE5-47E6-AA2F-9553A13A9695}">
      <dsp:nvSpPr>
        <dsp:cNvPr id="0" name=""/>
        <dsp:cNvSpPr/>
      </dsp:nvSpPr>
      <dsp:spPr>
        <a:xfrm rot="10800000">
          <a:off x="3623179" y="3228324"/>
          <a:ext cx="2288984" cy="2288984"/>
        </a:xfrm>
        <a:prstGeom prst="pieWedge">
          <a:avLst/>
        </a:prstGeom>
        <a:solidFill>
          <a:schemeClr val="accent4">
            <a:hueOff val="11837444"/>
            <a:satOff val="-2053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Autres </a:t>
          </a:r>
        </a:p>
      </dsp:txBody>
      <dsp:txXfrm rot="10800000">
        <a:off x="3623179" y="3228324"/>
        <a:ext cx="1618556" cy="1618556"/>
      </dsp:txXfrm>
    </dsp:sp>
    <dsp:sp modelId="{35146692-0427-4906-B6EF-25A898074A0E}">
      <dsp:nvSpPr>
        <dsp:cNvPr id="0" name=""/>
        <dsp:cNvSpPr/>
      </dsp:nvSpPr>
      <dsp:spPr>
        <a:xfrm rot="16200000">
          <a:off x="1228467" y="3228324"/>
          <a:ext cx="2288984" cy="2288984"/>
        </a:xfrm>
        <a:prstGeom prst="pieWedge">
          <a:avLst/>
        </a:prstGeom>
        <a:solidFill>
          <a:schemeClr val="accent4">
            <a:hueOff val="17756166"/>
            <a:satOff val="-30796"/>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Bac  Professionnel</a:t>
          </a:r>
          <a:endParaRPr lang="fr-FR" sz="2000" kern="1200" dirty="0"/>
        </a:p>
      </dsp:txBody>
      <dsp:txXfrm rot="5400000">
        <a:off x="1898895" y="3228324"/>
        <a:ext cx="1618556" cy="1618556"/>
      </dsp:txXfrm>
    </dsp:sp>
    <dsp:sp modelId="{29C9B610-5948-422A-8368-A4F8314158ED}">
      <dsp:nvSpPr>
        <dsp:cNvPr id="0" name=""/>
        <dsp:cNvSpPr/>
      </dsp:nvSpPr>
      <dsp:spPr>
        <a:xfrm>
          <a:off x="3175162" y="2699690"/>
          <a:ext cx="790307" cy="687224"/>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7F9C5-1597-43B0-BF2A-D6C866A22292}">
      <dsp:nvSpPr>
        <dsp:cNvPr id="0" name=""/>
        <dsp:cNvSpPr/>
      </dsp:nvSpPr>
      <dsp:spPr>
        <a:xfrm rot="10800000">
          <a:off x="3175162" y="2964007"/>
          <a:ext cx="790307" cy="687224"/>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7B761-033D-4500-85C1-5814A3F173C5}">
      <dsp:nvSpPr>
        <dsp:cNvPr id="0" name=""/>
        <dsp:cNvSpPr/>
      </dsp:nvSpPr>
      <dsp:spPr>
        <a:xfrm>
          <a:off x="1070831" y="678719"/>
          <a:ext cx="4849712" cy="4849712"/>
        </a:xfrm>
        <a:prstGeom prst="blockArc">
          <a:avLst>
            <a:gd name="adj1" fmla="val 13114286"/>
            <a:gd name="adj2" fmla="val 16200000"/>
            <a:gd name="adj3" fmla="val 3903"/>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hemeClr val="accent3"/>
        </a:lnRef>
        <a:fillRef idx="3">
          <a:schemeClr val="accent3"/>
        </a:fillRef>
        <a:effectRef idx="3">
          <a:schemeClr val="accent3"/>
        </a:effectRef>
        <a:fontRef idx="minor">
          <a:schemeClr val="lt1"/>
        </a:fontRef>
      </dsp:style>
    </dsp:sp>
    <dsp:sp modelId="{9EFC651F-781E-4E4E-8F1F-60D023D675FE}">
      <dsp:nvSpPr>
        <dsp:cNvPr id="0" name=""/>
        <dsp:cNvSpPr/>
      </dsp:nvSpPr>
      <dsp:spPr>
        <a:xfrm>
          <a:off x="1070831" y="678719"/>
          <a:ext cx="4849712" cy="4849712"/>
        </a:xfrm>
        <a:prstGeom prst="blockArc">
          <a:avLst>
            <a:gd name="adj1" fmla="val 10028571"/>
            <a:gd name="adj2" fmla="val 13114286"/>
            <a:gd name="adj3" fmla="val 3903"/>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hemeClr val="accent2"/>
        </a:lnRef>
        <a:fillRef idx="3">
          <a:schemeClr val="accent2"/>
        </a:fillRef>
        <a:effectRef idx="3">
          <a:schemeClr val="accent2"/>
        </a:effectRef>
        <a:fontRef idx="minor">
          <a:schemeClr val="lt1"/>
        </a:fontRef>
      </dsp:style>
    </dsp:sp>
    <dsp:sp modelId="{8E1732AC-135A-457E-8C35-42CFC64AC9DF}">
      <dsp:nvSpPr>
        <dsp:cNvPr id="0" name=""/>
        <dsp:cNvSpPr/>
      </dsp:nvSpPr>
      <dsp:spPr>
        <a:xfrm>
          <a:off x="1070831" y="678719"/>
          <a:ext cx="4849712" cy="4849712"/>
        </a:xfrm>
        <a:prstGeom prst="blockArc">
          <a:avLst>
            <a:gd name="adj1" fmla="val 6942857"/>
            <a:gd name="adj2" fmla="val 10028571"/>
            <a:gd name="adj3" fmla="val 3903"/>
          </a:avLst>
        </a:prstGeom>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hemeClr val="accent1"/>
        </a:lnRef>
        <a:fillRef idx="3">
          <a:schemeClr val="accent1"/>
        </a:fillRef>
        <a:effectRef idx="3">
          <a:schemeClr val="accent1"/>
        </a:effectRef>
        <a:fontRef idx="minor">
          <a:schemeClr val="lt1"/>
        </a:fontRef>
      </dsp:style>
    </dsp:sp>
    <dsp:sp modelId="{664128AE-F6EC-4FA9-AF23-1C8B1834EB18}">
      <dsp:nvSpPr>
        <dsp:cNvPr id="0" name=""/>
        <dsp:cNvSpPr/>
      </dsp:nvSpPr>
      <dsp:spPr>
        <a:xfrm>
          <a:off x="1070831" y="678719"/>
          <a:ext cx="4849712" cy="4849712"/>
        </a:xfrm>
        <a:prstGeom prst="blockArc">
          <a:avLst>
            <a:gd name="adj1" fmla="val 3857143"/>
            <a:gd name="adj2" fmla="val 6942857"/>
            <a:gd name="adj3" fmla="val 3903"/>
          </a:avLst>
        </a:prstGeom>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hemeClr val="accent1"/>
        </a:lnRef>
        <a:fillRef idx="3">
          <a:schemeClr val="accent1"/>
        </a:fillRef>
        <a:effectRef idx="3">
          <a:schemeClr val="accent1"/>
        </a:effectRef>
        <a:fontRef idx="minor">
          <a:schemeClr val="lt1"/>
        </a:fontRef>
      </dsp:style>
    </dsp:sp>
    <dsp:sp modelId="{95B24389-4951-4C35-8721-B1915BD2B99A}">
      <dsp:nvSpPr>
        <dsp:cNvPr id="0" name=""/>
        <dsp:cNvSpPr/>
      </dsp:nvSpPr>
      <dsp:spPr>
        <a:xfrm>
          <a:off x="1137933" y="183567"/>
          <a:ext cx="4849712" cy="4849712"/>
        </a:xfrm>
        <a:prstGeom prst="blockArc">
          <a:avLst>
            <a:gd name="adj1" fmla="val 742669"/>
            <a:gd name="adj2" fmla="val 3792765"/>
            <a:gd name="adj3" fmla="val 3903"/>
          </a:avLst>
        </a:prstGeom>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hemeClr val="accent1"/>
        </a:lnRef>
        <a:fillRef idx="3">
          <a:schemeClr val="accent1"/>
        </a:fillRef>
        <a:effectRef idx="3">
          <a:schemeClr val="accent1"/>
        </a:effectRef>
        <a:fontRef idx="minor">
          <a:schemeClr val="lt1"/>
        </a:fontRef>
      </dsp:style>
    </dsp:sp>
    <dsp:sp modelId="{E20E5E62-F7F1-48D6-9BAD-334613227B1B}">
      <dsp:nvSpPr>
        <dsp:cNvPr id="0" name=""/>
        <dsp:cNvSpPr/>
      </dsp:nvSpPr>
      <dsp:spPr>
        <a:xfrm>
          <a:off x="1098303" y="693946"/>
          <a:ext cx="4849712" cy="4849712"/>
        </a:xfrm>
        <a:prstGeom prst="blockArc">
          <a:avLst>
            <a:gd name="adj1" fmla="val 19349733"/>
            <a:gd name="adj2" fmla="val 823658"/>
            <a:gd name="adj3" fmla="val 3903"/>
          </a:avLst>
        </a:prstGeom>
        <a:solidFill>
          <a:schemeClr val="accent2">
            <a:shade val="90000"/>
            <a:hueOff val="14973"/>
            <a:satOff val="-213"/>
            <a:lumOff val="39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FC57A-1EF2-4F0A-B237-B0DA8BD10590}">
      <dsp:nvSpPr>
        <dsp:cNvPr id="0" name=""/>
        <dsp:cNvSpPr/>
      </dsp:nvSpPr>
      <dsp:spPr>
        <a:xfrm>
          <a:off x="1070831" y="678719"/>
          <a:ext cx="4849712" cy="4849712"/>
        </a:xfrm>
        <a:prstGeom prst="blockArc">
          <a:avLst>
            <a:gd name="adj1" fmla="val 16200000"/>
            <a:gd name="adj2" fmla="val 19285714"/>
            <a:gd name="adj3" fmla="val 3903"/>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94EF74-3BBD-4E6E-88FF-F71D0D433BC6}">
      <dsp:nvSpPr>
        <dsp:cNvPr id="0" name=""/>
        <dsp:cNvSpPr/>
      </dsp:nvSpPr>
      <dsp:spPr>
        <a:xfrm>
          <a:off x="2246011" y="1853899"/>
          <a:ext cx="2499352" cy="2499352"/>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0000"/>
                <a:satMod val="120000"/>
                <a:lumMod val="99000"/>
              </a:schemeClr>
            </a:gs>
          </a:gsLst>
          <a:path path="circle">
            <a:fillToRect l="100000" t="100000" r="100000" b="100000"/>
          </a:path>
        </a:gradFill>
        <a:ln w="9525" cap="flat" cmpd="sng" algn="ctr">
          <a:solidFill>
            <a:schemeClr val="dk1"/>
          </a:solidFill>
          <a:prstDash val="solid"/>
        </a:ln>
        <a:effectLst/>
      </dsp:spPr>
      <dsp:style>
        <a:lnRef idx="1">
          <a:schemeClr val="dk1"/>
        </a:lnRef>
        <a:fillRef idx="3">
          <a:schemeClr val="dk1"/>
        </a:fillRef>
        <a:effectRef idx="2">
          <a:schemeClr val="dk1"/>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bg1"/>
              </a:solidFill>
            </a:rPr>
            <a:t>LES PROFESSIONS</a:t>
          </a:r>
        </a:p>
      </dsp:txBody>
      <dsp:txXfrm>
        <a:off x="2246011" y="1853899"/>
        <a:ext cx="2499352" cy="2499352"/>
      </dsp:txXfrm>
    </dsp:sp>
    <dsp:sp modelId="{1D1CEFBD-6949-410E-984E-A5FA9860A613}">
      <dsp:nvSpPr>
        <dsp:cNvPr id="0" name=""/>
        <dsp:cNvSpPr/>
      </dsp:nvSpPr>
      <dsp:spPr>
        <a:xfrm>
          <a:off x="2445236" y="-372329"/>
          <a:ext cx="2100902" cy="2196739"/>
        </a:xfrm>
        <a:prstGeom prst="ellipse">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0000"/>
                <a:satMod val="120000"/>
                <a:lumMod val="99000"/>
              </a:schemeClr>
            </a:gs>
          </a:gsLst>
          <a:path path="circle">
            <a:fillToRect l="100000" t="100000" r="100000" b="100000"/>
          </a:path>
        </a:gradFill>
        <a:ln>
          <a:solidFill>
            <a:schemeClr val="accent6">
              <a:lumMod val="50000"/>
            </a:schemeClr>
          </a:solidFill>
        </a:ln>
        <a:effectLst>
          <a:outerShdw blurRad="57150" dist="25400" dir="5400000" algn="ctr" rotWithShape="0">
            <a:srgbClr val="000000">
              <a:alpha val="2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Responsable de </a:t>
          </a:r>
          <a:r>
            <a:rPr lang="fr-FR" sz="1800" kern="1200" dirty="0">
              <a:solidFill>
                <a:sysClr val="windowText" lastClr="000000"/>
              </a:solidFill>
            </a:rPr>
            <a:t>secteur</a:t>
          </a:r>
        </a:p>
        <a:p>
          <a:pPr marL="0" lvl="0" indent="0" algn="ctr" defTabSz="711200">
            <a:lnSpc>
              <a:spcPct val="90000"/>
            </a:lnSpc>
            <a:spcBef>
              <a:spcPct val="0"/>
            </a:spcBef>
            <a:spcAft>
              <a:spcPct val="35000"/>
            </a:spcAft>
            <a:buNone/>
          </a:pPr>
          <a:r>
            <a:rPr lang="fr-FR" sz="1600" kern="1200" dirty="0">
              <a:solidFill>
                <a:sysClr val="windowText" lastClr="000000"/>
              </a:solidFill>
            </a:rPr>
            <a:t>(association aide à domicile)</a:t>
          </a:r>
        </a:p>
      </dsp:txBody>
      <dsp:txXfrm>
        <a:off x="2445236" y="-372329"/>
        <a:ext cx="2100902" cy="2196739"/>
      </dsp:txXfrm>
    </dsp:sp>
    <dsp:sp modelId="{33272089-7C27-4C1E-B51D-313903435BFA}">
      <dsp:nvSpPr>
        <dsp:cNvPr id="0" name=""/>
        <dsp:cNvSpPr/>
      </dsp:nvSpPr>
      <dsp:spPr>
        <a:xfrm>
          <a:off x="4392268" y="658956"/>
          <a:ext cx="1924501" cy="1924501"/>
        </a:xfrm>
        <a:prstGeom prst="ellipse">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Assistant(e)</a:t>
          </a:r>
          <a:r>
            <a:rPr lang="fr-FR" sz="1400" kern="1200" dirty="0">
              <a:solidFill>
                <a:sysClr val="windowText" lastClr="000000"/>
              </a:solidFill>
            </a:rPr>
            <a:t> Médical(e) (centre de lutte contre le cancer)</a:t>
          </a:r>
        </a:p>
      </dsp:txBody>
      <dsp:txXfrm>
        <a:off x="4392268" y="658956"/>
        <a:ext cx="1924501" cy="1924501"/>
      </dsp:txXfrm>
    </dsp:sp>
    <dsp:sp modelId="{B11C4A82-E335-4BA9-B0CB-BADFA6E64D59}">
      <dsp:nvSpPr>
        <dsp:cNvPr id="0" name=""/>
        <dsp:cNvSpPr/>
      </dsp:nvSpPr>
      <dsp:spPr>
        <a:xfrm>
          <a:off x="4815775" y="2670659"/>
          <a:ext cx="1924501" cy="1924501"/>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Conseiller</a:t>
          </a:r>
          <a:r>
            <a:rPr lang="fr-FR" sz="1400" kern="1200" dirty="0">
              <a:solidFill>
                <a:sysClr val="windowText" lastClr="000000"/>
              </a:solidFill>
            </a:rPr>
            <a:t> d’action sociale</a:t>
          </a:r>
        </a:p>
        <a:p>
          <a:pPr marL="0" lvl="0" indent="0" algn="ctr" defTabSz="711200">
            <a:lnSpc>
              <a:spcPct val="90000"/>
            </a:lnSpc>
            <a:spcBef>
              <a:spcPct val="0"/>
            </a:spcBef>
            <a:spcAft>
              <a:spcPct val="35000"/>
            </a:spcAft>
            <a:buNone/>
          </a:pPr>
          <a:r>
            <a:rPr lang="fr-FR" sz="1400" kern="1200" dirty="0">
              <a:solidFill>
                <a:sysClr val="windowText" lastClr="000000"/>
              </a:solidFill>
            </a:rPr>
            <a:t>(mutuelle)</a:t>
          </a:r>
        </a:p>
      </dsp:txBody>
      <dsp:txXfrm>
        <a:off x="4815775" y="2670659"/>
        <a:ext cx="1924501" cy="1924501"/>
      </dsp:txXfrm>
    </dsp:sp>
    <dsp:sp modelId="{5066FC68-49D5-42A9-A188-69F121E39FE5}">
      <dsp:nvSpPr>
        <dsp:cNvPr id="0" name=""/>
        <dsp:cNvSpPr/>
      </dsp:nvSpPr>
      <dsp:spPr>
        <a:xfrm>
          <a:off x="3565010" y="4283410"/>
          <a:ext cx="1924501" cy="1924501"/>
        </a:xfrm>
        <a:prstGeom prst="ellipse">
          <a:avLst/>
        </a:prstGeom>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solidFill>
            <a:srgbClr val="002060"/>
          </a:solidFill>
        </a:ln>
        <a:effectLst>
          <a:outerShdw blurRad="57150" dist="25400" dir="5400000" algn="ctr" rotWithShape="0">
            <a:srgbClr val="000000">
              <a:alpha val="2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Assistant(e) au délégué à la tutelle</a:t>
          </a:r>
        </a:p>
      </dsp:txBody>
      <dsp:txXfrm>
        <a:off x="3565010" y="4283410"/>
        <a:ext cx="1924501" cy="1924501"/>
      </dsp:txXfrm>
    </dsp:sp>
    <dsp:sp modelId="{29FB784B-DB75-4AA8-9E04-B6E2C1D93D4D}">
      <dsp:nvSpPr>
        <dsp:cNvPr id="0" name=""/>
        <dsp:cNvSpPr/>
      </dsp:nvSpPr>
      <dsp:spPr>
        <a:xfrm>
          <a:off x="1445662" y="4283410"/>
          <a:ext cx="2036901" cy="1924501"/>
        </a:xfrm>
        <a:prstGeom prst="ellipse">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a:solidFill>
            <a:schemeClr val="accent1">
              <a:lumMod val="50000"/>
            </a:schemeClr>
          </a:solidFill>
        </a:ln>
        <a:effectLst>
          <a:outerShdw blurRad="57150" dist="25400" dir="5400000" algn="ctr" rotWithShape="0">
            <a:srgbClr val="000000">
              <a:alpha val="2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fr-FR" sz="1400" kern="1200" dirty="0">
              <a:solidFill>
                <a:sysClr val="windowText" lastClr="000000"/>
              </a:solidFill>
            </a:rPr>
            <a:t>Coordinateur</a:t>
          </a:r>
        </a:p>
        <a:p>
          <a:pPr marL="0" lvl="0" indent="0" algn="ctr" defTabSz="622300">
            <a:lnSpc>
              <a:spcPct val="100000"/>
            </a:lnSpc>
            <a:spcBef>
              <a:spcPct val="0"/>
            </a:spcBef>
            <a:spcAft>
              <a:spcPts val="0"/>
            </a:spcAft>
            <a:buNone/>
          </a:pPr>
          <a:r>
            <a:rPr lang="fr-FR" sz="1400" kern="1200" dirty="0">
              <a:solidFill>
                <a:sysClr val="windowText" lastClr="000000"/>
              </a:solidFill>
            </a:rPr>
            <a:t>(</a:t>
          </a:r>
          <a:r>
            <a:rPr lang="fr-FR" sz="1400" kern="1200" dirty="0" err="1">
              <a:solidFill>
                <a:sysClr val="windowText" lastClr="000000"/>
              </a:solidFill>
            </a:rPr>
            <a:t>trice</a:t>
          </a:r>
          <a:r>
            <a:rPr lang="fr-FR" sz="1400" kern="1200" dirty="0">
              <a:solidFill>
                <a:sysClr val="windowText" lastClr="000000"/>
              </a:solidFill>
            </a:rPr>
            <a:t>) de  secrétariat médical (hôpital)</a:t>
          </a:r>
        </a:p>
      </dsp:txBody>
      <dsp:txXfrm>
        <a:off x="1445662" y="4283410"/>
        <a:ext cx="2036901" cy="1924501"/>
      </dsp:txXfrm>
    </dsp:sp>
    <dsp:sp modelId="{46C8ABB0-BEAD-465B-A713-26D8550C5988}">
      <dsp:nvSpPr>
        <dsp:cNvPr id="0" name=""/>
        <dsp:cNvSpPr/>
      </dsp:nvSpPr>
      <dsp:spPr>
        <a:xfrm>
          <a:off x="67082" y="2619447"/>
          <a:ext cx="2221359" cy="2026359"/>
        </a:xfrm>
        <a:prstGeom prst="ellipse">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a:solidFill>
            <a:schemeClr val="accent2">
              <a:lumMod val="75000"/>
            </a:schemeClr>
          </a:solidFill>
        </a:ln>
        <a:effectLst>
          <a:outerShdw blurRad="57150" dist="25400" dir="5400000" algn="ctr" rotWithShape="0">
            <a:srgbClr val="000000">
              <a:alpha val="2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 Assistant(e) de direction</a:t>
          </a:r>
        </a:p>
        <a:p>
          <a:pPr marL="0" lvl="0" indent="0" algn="ctr" defTabSz="711200">
            <a:lnSpc>
              <a:spcPct val="90000"/>
            </a:lnSpc>
            <a:spcBef>
              <a:spcPct val="0"/>
            </a:spcBef>
            <a:spcAft>
              <a:spcPct val="35000"/>
            </a:spcAft>
            <a:buNone/>
          </a:pPr>
          <a:r>
            <a:rPr lang="fr-FR" sz="1600" kern="1200" dirty="0">
              <a:solidFill>
                <a:sysClr val="windowText" lastClr="000000"/>
              </a:solidFill>
            </a:rPr>
            <a:t>(structure sanitaire et sociale)</a:t>
          </a:r>
        </a:p>
      </dsp:txBody>
      <dsp:txXfrm>
        <a:off x="67082" y="2619447"/>
        <a:ext cx="2221359" cy="2026359"/>
      </dsp:txXfrm>
    </dsp:sp>
    <dsp:sp modelId="{F9707AF8-1690-47AC-B874-FDA2AE4BA690}">
      <dsp:nvSpPr>
        <dsp:cNvPr id="0" name=""/>
        <dsp:cNvSpPr/>
      </dsp:nvSpPr>
      <dsp:spPr>
        <a:xfrm>
          <a:off x="674604" y="658956"/>
          <a:ext cx="1924501" cy="1924501"/>
        </a:xfrm>
        <a:prstGeom prst="ellipse">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0000"/>
                <a:satMod val="120000"/>
                <a:lumMod val="99000"/>
              </a:schemeClr>
            </a:gs>
          </a:gsLst>
          <a:path path="circle">
            <a:fillToRect l="100000" t="100000" r="100000" b="100000"/>
          </a:path>
        </a:gradFill>
        <a:ln>
          <a:solidFill>
            <a:schemeClr val="accent4">
              <a:lumMod val="75000"/>
            </a:schemeClr>
          </a:solidFill>
        </a:ln>
        <a:effectLst>
          <a:outerShdw blurRad="57150" dist="25400" dir="5400000" algn="ctr" rotWithShape="0">
            <a:srgbClr val="000000">
              <a:alpha val="2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Text" lastClr="000000"/>
              </a:solidFill>
            </a:rPr>
            <a:t>Gestionnaire conseil</a:t>
          </a:r>
        </a:p>
        <a:p>
          <a:pPr marL="0" lvl="0" indent="0" algn="ctr" defTabSz="711200">
            <a:lnSpc>
              <a:spcPct val="90000"/>
            </a:lnSpc>
            <a:spcBef>
              <a:spcPct val="0"/>
            </a:spcBef>
            <a:spcAft>
              <a:spcPct val="35000"/>
            </a:spcAft>
            <a:buNone/>
          </a:pPr>
          <a:r>
            <a:rPr lang="fr-FR" sz="1600" kern="1200" dirty="0">
              <a:solidFill>
                <a:sysClr val="windowText" lastClr="000000"/>
              </a:solidFill>
            </a:rPr>
            <a:t>(sécurité sociale)</a:t>
          </a:r>
        </a:p>
      </dsp:txBody>
      <dsp:txXfrm>
        <a:off x="674604" y="658956"/>
        <a:ext cx="1924501" cy="1924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AC5F2-BC8D-41EC-968A-CDAC0EB28389}" type="datetimeFigureOut">
              <a:rPr lang="fr-FR" smtClean="0"/>
              <a:pPr/>
              <a:t>09/01/2024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E8922-0935-4B61-8B3B-AED4331E26A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E4045D-323D-4BEC-9775-F6A5FA88D3D3}"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8E4045D-323D-4BEC-9775-F6A5FA88D3D3}"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p:cNvSpPr>
            <a:spLocks noGrp="1"/>
          </p:cNvSpPr>
          <p:nvPr>
            <p:ph type="dt" sz="half" idx="10"/>
          </p:nvPr>
        </p:nvSpPr>
        <p:spPr>
          <a:xfrm>
            <a:off x="8197353" y="6309360"/>
            <a:ext cx="2151134" cy="457200"/>
          </a:xfrm>
        </p:spPr>
        <p:txBody>
          <a:bodyPr/>
          <a:lstStyle/>
          <a:p>
            <a:pPr algn="l"/>
            <a:fld id="{0DCFB061-4267-4D9F-8017-6F550D3068DF}" type="datetime1">
              <a:rPr lang="en-US" smtClean="0"/>
              <a:pPr algn="l"/>
              <a:t>1/9/2024</a:t>
            </a:fld>
            <a:endParaRPr lang="en-US" dirty="0"/>
          </a:p>
        </p:txBody>
      </p:sp>
      <p:sp>
        <p:nvSpPr>
          <p:cNvPr id="15" name="Footer Placeholder 14"/>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9CABC0C-B6DF-45E9-B954-11C99AA62C3E}" type="datetime1">
              <a:rPr lang="en-US" smtClean="0"/>
              <a:pPr/>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AEF9944-A4F6-4C59-AEBD-678D6480B8EA}" type="slidenum">
              <a:rPr lang="en-US" smtClean="0"/>
              <a:pPr/>
              <a:t>‹N°›</a:t>
            </a:fld>
            <a:endParaRPr lang="en-US" dirty="0"/>
          </a:p>
        </p:txBody>
      </p:sp>
      <p:sp>
        <p:nvSpPr>
          <p:cNvPr id="11" name="Rectangle 10"/>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‹N°›</a:t>
            </a:fld>
            <a:endParaRPr lang="en-US" dirty="0"/>
          </a:p>
        </p:txBody>
      </p:sp>
      <p:sp>
        <p:nvSpPr>
          <p:cNvPr id="10" name="Rectangle 9"/>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pPr/>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‹N°›</a:t>
            </a:fld>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Rectangle 11"/>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pPr/>
              <a:t>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363A0F-DEF3-4134-98D0-2E1276938A8B}" type="datetime1">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pPr/>
              <a:t>1/9/2024</a:t>
            </a:fld>
            <a:endParaRPr lang="en-US" dirty="0"/>
          </a:p>
        </p:txBody>
      </p:sp>
      <p:sp>
        <p:nvSpPr>
          <p:cNvPr id="11" name="Footer Placeholder 10"/>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8834997" y="6309360"/>
            <a:ext cx="1645920" cy="457200"/>
          </a:xfrm>
        </p:spPr>
        <p:txBody>
          <a:bodyPr/>
          <a:lstStyle/>
          <a:p>
            <a:fld id="{48BDEA15-09CD-4275-A8E0-385C965F48B0}" type="datetime1">
              <a:rPr lang="en-US" smtClean="0"/>
              <a:pPr/>
              <a:t>1/9/2024</a:t>
            </a:fld>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‹N°›</a:t>
            </a:fld>
            <a:endParaRPr lang="en-US" dirty="0"/>
          </a:p>
        </p:txBody>
      </p:sp>
      <p:sp>
        <p:nvSpPr>
          <p:cNvPr id="6" name="Footer Placeholder 5"/>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pPr/>
              <a:t>1/9/2024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a:t>
            </a:fld>
            <a:endParaRPr lang="en-US" dirty="0"/>
          </a:p>
        </p:txBody>
      </p:sp>
      <p:cxnSp>
        <p:nvCxnSpPr>
          <p:cNvPr id="7" name="Straight Connector 6"/>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p:cNvSpPr>
            <a:spLocks noGrp="1"/>
          </p:cNvSpPr>
          <p:nvPr>
            <p:ph type="dt" sz="half" idx="10"/>
          </p:nvPr>
        </p:nvSpPr>
        <p:spPr>
          <a:xfrm>
            <a:off x="8197353" y="6309360"/>
            <a:ext cx="2151134" cy="457200"/>
          </a:xfrm>
        </p:spPr>
        <p:txBody>
          <a:bodyPr/>
          <a:lstStyle/>
          <a:p>
            <a:pPr algn="l"/>
            <a:fld id="{0DCFB061-4267-4D9F-8017-6F550D3068DF}" type="datetime1">
              <a:rPr lang="en-US" smtClean="0"/>
              <a:pPr algn="l"/>
              <a:t>1/9/2024</a:t>
            </a:fld>
            <a:endParaRPr lang="en-US" dirty="0"/>
          </a:p>
        </p:txBody>
      </p:sp>
      <p:sp>
        <p:nvSpPr>
          <p:cNvPr id="15" name="Footer Placeholder 14"/>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p:cNvSpPr>
            <a:spLocks noGrp="1"/>
          </p:cNvSpPr>
          <p:nvPr>
            <p:ph type="dt" sz="half" idx="10"/>
          </p:nvPr>
        </p:nvSpPr>
        <p:spPr>
          <a:xfrm>
            <a:off x="8197353" y="6309360"/>
            <a:ext cx="2151134" cy="457200"/>
          </a:xfrm>
        </p:spPr>
        <p:txBody>
          <a:bodyPr/>
          <a:lstStyle/>
          <a:p>
            <a:pPr algn="l"/>
            <a:fld id="{0DCFB061-4267-4D9F-8017-6F550D3068DF}" type="datetime1">
              <a:rPr lang="en-US" smtClean="0"/>
              <a:pPr algn="l"/>
              <a:t>1/9/2024</a:t>
            </a:fld>
            <a:endParaRPr lang="en-US" dirty="0"/>
          </a:p>
        </p:txBody>
      </p:sp>
      <p:sp>
        <p:nvSpPr>
          <p:cNvPr id="15" name="Footer Placeholder 14"/>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p:cNvSpPr>
            <a:spLocks noGrp="1"/>
          </p:cNvSpPr>
          <p:nvPr>
            <p:ph type="dt" sz="half" idx="10"/>
          </p:nvPr>
        </p:nvSpPr>
        <p:spPr>
          <a:xfrm>
            <a:off x="8197353" y="6309360"/>
            <a:ext cx="2151134" cy="457200"/>
          </a:xfrm>
        </p:spPr>
        <p:txBody>
          <a:bodyPr/>
          <a:lstStyle/>
          <a:p>
            <a:pPr algn="l"/>
            <a:fld id="{0DCFB061-4267-4D9F-8017-6F550D3068DF}" type="datetime1">
              <a:rPr lang="en-US" smtClean="0"/>
              <a:pPr algn="l"/>
              <a:t>1/9/2024</a:t>
            </a:fld>
            <a:endParaRPr lang="en-US" dirty="0"/>
          </a:p>
        </p:txBody>
      </p:sp>
      <p:sp>
        <p:nvSpPr>
          <p:cNvPr id="15" name="Footer Placeholder 14"/>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p:cNvSpPr>
            <a:spLocks noGrp="1"/>
          </p:cNvSpPr>
          <p:nvPr>
            <p:ph type="sldNum" sz="quarter" idx="12"/>
          </p:nvPr>
        </p:nvSpPr>
        <p:spPr/>
        <p:txBody>
          <a:bodyPr/>
          <a:lstStyle/>
          <a:p>
            <a:fld id="{FAEF9944-A4F6-4C59-AEBD-678D6480B8EA}" type="slidenum">
              <a:rPr lang="en-US" smtClean="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pPr/>
              <a:t>1/9/2024</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‹N°›</a:t>
            </a:fld>
            <a:endParaRPr lang="en-US" dirty="0"/>
          </a:p>
        </p:txBody>
      </p:sp>
      <p:sp>
        <p:nvSpPr>
          <p:cNvPr id="21" name="Rectangle 20"/>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jpeg"/><Relationship Id="rId10" Type="http://schemas.openxmlformats.org/officeDocument/2006/relationships/image" Target="../media/image2.png"/><Relationship Id="rId4" Type="http://schemas.openxmlformats.org/officeDocument/2006/relationships/image" Target="../media/image14.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nvSpPr>
        <p:spPr>
          <a:xfrm>
            <a:off x="7843064" y="0"/>
            <a:ext cx="4348936" cy="17400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nvSpPr>
        <p:spPr>
          <a:xfrm>
            <a:off x="0" y="1804894"/>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noGrp="1" noRot="1" noChangeAspect="1" noMove="1" noResize="1" noEditPoints="1" noAdjustHandles="1" noChangeArrowheads="1" noChangeShapeType="1" noTextEdit="1"/>
          </p:cNvSpPr>
          <p:nvPr/>
        </p:nvSpPr>
        <p:spPr>
          <a:xfrm>
            <a:off x="640080" y="1778958"/>
            <a:ext cx="7159214" cy="4362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278635" y="1746954"/>
            <a:ext cx="5956534" cy="1786586"/>
          </a:xfrm>
        </p:spPr>
        <p:txBody>
          <a:bodyPr>
            <a:normAutofit/>
          </a:bodyPr>
          <a:lstStyle/>
          <a:p>
            <a:pPr algn="ctr"/>
            <a:r>
              <a:rPr lang="fr-FR" sz="5400" dirty="0">
                <a:solidFill>
                  <a:schemeClr val="bg1"/>
                </a:solidFill>
              </a:rPr>
              <a:t>Bienvenue </a:t>
            </a:r>
          </a:p>
        </p:txBody>
      </p:sp>
      <p:sp>
        <p:nvSpPr>
          <p:cNvPr id="3" name="Sous-titre 2"/>
          <p:cNvSpPr>
            <a:spLocks noGrp="1"/>
          </p:cNvSpPr>
          <p:nvPr>
            <p:ph type="subTitle" idx="1"/>
          </p:nvPr>
        </p:nvSpPr>
        <p:spPr>
          <a:xfrm>
            <a:off x="1202829" y="3047874"/>
            <a:ext cx="5594007" cy="1961682"/>
          </a:xfrm>
        </p:spPr>
        <p:txBody>
          <a:bodyPr anchor="t">
            <a:normAutofit/>
          </a:bodyPr>
          <a:lstStyle/>
          <a:p>
            <a:pPr algn="ctr">
              <a:lnSpc>
                <a:spcPct val="140000"/>
              </a:lnSpc>
            </a:pPr>
            <a:r>
              <a:rPr lang="fr-FR" sz="2000" dirty="0">
                <a:solidFill>
                  <a:schemeClr val="bg1"/>
                </a:solidFill>
              </a:rPr>
              <a:t>Nous allons découvrir ensemble le : </a:t>
            </a:r>
          </a:p>
          <a:p>
            <a:pPr algn="ctr">
              <a:lnSpc>
                <a:spcPct val="140000"/>
              </a:lnSpc>
            </a:pPr>
            <a:r>
              <a:rPr lang="fr-FR" sz="2800" b="1" dirty="0">
                <a:solidFill>
                  <a:schemeClr val="bg1"/>
                </a:solidFill>
              </a:rPr>
              <a:t>BTS SP3S</a:t>
            </a:r>
          </a:p>
        </p:txBody>
      </p:sp>
      <p:sp>
        <p:nvSpPr>
          <p:cNvPr id="79" name="Rectangle 78"/>
          <p:cNvSpPr>
            <a:spLocks noGrp="1" noRot="1" noChangeAspect="1" noMove="1" noResize="1" noEditPoints="1" noAdjustHandles="1" noChangeArrowheads="1" noChangeShapeType="1" noTextEdit="1"/>
          </p:cNvSpPr>
          <p:nvPr/>
        </p:nvSpPr>
        <p:spPr>
          <a:xfrm>
            <a:off x="7799294" y="1766026"/>
            <a:ext cx="4392706" cy="43463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nvSpPr>
        <p:spPr>
          <a:xfrm>
            <a:off x="1525" y="174695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a:off x="3049" y="6167615"/>
            <a:ext cx="7759826"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a:spLocks noGrp="1" noRot="1" noChangeAspect="1" noMove="1" noResize="1" noEditPoints="1" noAdjustHandles="1" noChangeArrowheads="1" noChangeShapeType="1" noTextEdit="1"/>
          </p:cNvSpPr>
          <p:nvPr/>
        </p:nvSpPr>
        <p:spPr>
          <a:xfrm>
            <a:off x="7799294" y="6167615"/>
            <a:ext cx="4392706" cy="690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a:spLocks noGrp="1" noRot="1" noChangeAspect="1" noMove="1" noResize="1" noEditPoints="1" noAdjustHandles="1" noChangeArrowheads="1" noChangeShapeType="1" noTextEdit="1"/>
          </p:cNvSpPr>
          <p:nvPr/>
        </p:nvSpPr>
        <p:spPr>
          <a:xfrm>
            <a:off x="1525" y="611689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Grp="1" noRot="1" noChangeAspect="1" noMove="1" noResize="1" noEditPoints="1" noAdjustHandles="1" noChangeArrowheads="1" noChangeShapeType="1" noTextEdit="1"/>
          </p:cNvSpPr>
          <p:nvPr/>
        </p:nvSpPr>
        <p:spPr>
          <a:xfrm>
            <a:off x="77705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a:blip r:embed="rId2" cstate="print"/>
          <a:stretch>
            <a:fillRect/>
          </a:stretch>
        </p:blipFill>
        <p:spPr>
          <a:xfrm>
            <a:off x="7910384" y="2415035"/>
            <a:ext cx="4133717" cy="2630054"/>
          </a:xfrm>
          <a:prstGeom prst="rect">
            <a:avLst/>
          </a:prstGeom>
          <a:ln>
            <a:noFill/>
          </a:ln>
          <a:effectLst>
            <a:softEdge rad="112500"/>
          </a:effectLst>
        </p:spPr>
      </p:pic>
      <p:grpSp>
        <p:nvGrpSpPr>
          <p:cNvPr id="15" name="Groupe 14"/>
          <p:cNvGrpSpPr/>
          <p:nvPr/>
        </p:nvGrpSpPr>
        <p:grpSpPr>
          <a:xfrm>
            <a:off x="57893" y="-399"/>
            <a:ext cx="2100596" cy="681604"/>
            <a:chOff x="57893" y="-399"/>
            <a:chExt cx="2100596" cy="681604"/>
          </a:xfrm>
        </p:grpSpPr>
        <p:pic>
          <p:nvPicPr>
            <p:cNvPr id="7" name="Image 6"/>
            <p:cNvPicPr>
              <a:picLocks noChangeAspect="1"/>
            </p:cNvPicPr>
            <p:nvPr/>
          </p:nvPicPr>
          <p:blipFill>
            <a:blip r:embed="rId3" cstate="print"/>
            <a:stretch>
              <a:fillRect/>
            </a:stretch>
          </p:blipFill>
          <p:spPr>
            <a:xfrm>
              <a:off x="57893" y="-399"/>
              <a:ext cx="1040119" cy="681205"/>
            </a:xfrm>
            <a:prstGeom prst="rect">
              <a:avLst/>
            </a:prstGeom>
          </p:spPr>
        </p:pic>
        <p:pic>
          <p:nvPicPr>
            <p:cNvPr id="9" name="Image 8"/>
            <p:cNvPicPr>
              <a:picLocks noChangeAspect="1"/>
            </p:cNvPicPr>
            <p:nvPr/>
          </p:nvPicPr>
          <p:blipFill>
            <a:blip r:embed="rId4"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699" y="231287"/>
            <a:ext cx="3905262" cy="2262531"/>
          </a:xfrm>
        </p:spPr>
        <p:txBody>
          <a:bodyPr>
            <a:normAutofit/>
          </a:bodyPr>
          <a:lstStyle/>
          <a:p>
            <a:pPr algn="ctr"/>
            <a:r>
              <a:rPr lang="fr-FR" dirty="0"/>
              <a:t>Poursuite d’études </a:t>
            </a:r>
          </a:p>
        </p:txBody>
      </p:sp>
      <p:sp>
        <p:nvSpPr>
          <p:cNvPr id="4" name="Espace réservé du contenu 3"/>
          <p:cNvSpPr>
            <a:spLocks noGrp="1"/>
          </p:cNvSpPr>
          <p:nvPr>
            <p:ph idx="1"/>
          </p:nvPr>
        </p:nvSpPr>
        <p:spPr>
          <a:xfrm>
            <a:off x="4896196" y="357447"/>
            <a:ext cx="6982691" cy="6151418"/>
          </a:xfrm>
        </p:spPr>
        <p:txBody>
          <a:bodyPr>
            <a:normAutofit/>
          </a:bodyPr>
          <a:lstStyle/>
          <a:p>
            <a:endParaRPr lang="fr-FR" dirty="0">
              <a:solidFill>
                <a:srgbClr val="0070C0"/>
              </a:solidFill>
              <a:latin typeface="+mj-lt"/>
            </a:endParaRPr>
          </a:p>
          <a:p>
            <a:pPr fontAlgn="base">
              <a:lnSpc>
                <a:spcPct val="100000"/>
              </a:lnSpc>
              <a:spcBef>
                <a:spcPts val="0"/>
              </a:spcBef>
            </a:pPr>
            <a:r>
              <a:rPr lang="fr-FR" sz="1900" dirty="0">
                <a:solidFill>
                  <a:srgbClr val="3074FF"/>
                </a:solidFill>
                <a:latin typeface="Arial" panose="020B0604020202020204" pitchFamily="34" charset="0"/>
                <a:cs typeface="Arial" panose="020B0604020202020204" pitchFamily="34" charset="0"/>
              </a:rPr>
              <a:t>Licences professionnelles : </a:t>
            </a:r>
          </a:p>
          <a:p>
            <a:pPr algn="just">
              <a:lnSpc>
                <a:spcPct val="110000"/>
              </a:lnSpc>
              <a:spcBef>
                <a:spcPts val="0"/>
              </a:spcBef>
            </a:pPr>
            <a:r>
              <a:rPr lang="fr-FR" spc="0" dirty="0">
                <a:solidFill>
                  <a:schemeClr val="tx1"/>
                </a:solidFill>
                <a:latin typeface="Arial" panose="020B0604020202020204" pitchFamily="34" charset="0"/>
                <a:cs typeface="Arial" panose="020B0604020202020204" pitchFamily="34" charset="0"/>
              </a:rPr>
              <a:t>Sciences et Technologie de la santé, Administration économique et sociale, Droit, Economie, Gestion  de la Santé, Management de la santé, Gestion des ressources humaines, Gestion, Statistiques de la protection sociale, Intervention sociale : diverses mentions spécifiques, Sciences de l’éducation.</a:t>
            </a:r>
          </a:p>
          <a:p>
            <a:pPr algn="just">
              <a:lnSpc>
                <a:spcPct val="110000"/>
              </a:lnSpc>
              <a:spcBef>
                <a:spcPts val="0"/>
              </a:spcBef>
            </a:pPr>
            <a:endParaRPr lang="fr-FR" spc="0" dirty="0">
              <a:solidFill>
                <a:schemeClr val="tx1"/>
              </a:solidFill>
              <a:latin typeface="Arial" panose="020B0604020202020204" pitchFamily="34" charset="0"/>
              <a:cs typeface="Arial" panose="020B0604020202020204" pitchFamily="34" charset="0"/>
            </a:endParaRPr>
          </a:p>
          <a:p>
            <a:pPr fontAlgn="base">
              <a:lnSpc>
                <a:spcPct val="100000"/>
              </a:lnSpc>
              <a:spcBef>
                <a:spcPts val="0"/>
              </a:spcBef>
            </a:pPr>
            <a:r>
              <a:rPr lang="fr-FR" i="0" dirty="0">
                <a:solidFill>
                  <a:schemeClr val="tx1"/>
                </a:solidFill>
                <a:effectLst/>
                <a:latin typeface="+mj-lt"/>
              </a:rPr>
              <a:t> </a:t>
            </a:r>
            <a:r>
              <a:rPr lang="fr-FR" sz="1900" dirty="0">
                <a:solidFill>
                  <a:srgbClr val="3074FF"/>
                </a:solidFill>
                <a:latin typeface="Arial" panose="020B0604020202020204" pitchFamily="34" charset="0"/>
                <a:cs typeface="Arial" panose="020B0604020202020204" pitchFamily="34" charset="0"/>
              </a:rPr>
              <a:t>Les </a:t>
            </a:r>
            <a:r>
              <a:rPr lang="fr-FR" sz="1900" dirty="0" err="1">
                <a:solidFill>
                  <a:srgbClr val="3074FF"/>
                </a:solidFill>
                <a:latin typeface="Arial" panose="020B0604020202020204" pitchFamily="34" charset="0"/>
                <a:cs typeface="Arial" panose="020B0604020202020204" pitchFamily="34" charset="0"/>
              </a:rPr>
              <a:t>bachelors</a:t>
            </a:r>
            <a:r>
              <a:rPr lang="fr-FR" sz="1900" dirty="0">
                <a:solidFill>
                  <a:srgbClr val="3074FF"/>
                </a:solidFill>
                <a:latin typeface="Arial" panose="020B0604020202020204" pitchFamily="34" charset="0"/>
                <a:cs typeface="Arial" panose="020B0604020202020204" pitchFamily="34" charset="0"/>
              </a:rPr>
              <a:t>  :</a:t>
            </a:r>
          </a:p>
          <a:p>
            <a:pPr marL="643255" indent="-285750" algn="l" fontAlgn="base">
              <a:lnSpc>
                <a:spcPct val="100000"/>
              </a:lnSpc>
              <a:spcBef>
                <a:spcPts val="0"/>
              </a:spcBef>
              <a:buFont typeface="Arial" panose="020B0604020202020204" pitchFamily="34" charset="0"/>
              <a:buChar char="•"/>
            </a:pPr>
            <a:r>
              <a:rPr lang="fr-FR" i="0" spc="0" dirty="0" err="1">
                <a:solidFill>
                  <a:schemeClr val="tx1"/>
                </a:solidFill>
                <a:effectLst/>
                <a:latin typeface="Arial" panose="020B0604020202020204" pitchFamily="34" charset="0"/>
                <a:cs typeface="Arial" panose="020B0604020202020204" pitchFamily="34" charset="0"/>
              </a:rPr>
              <a:t>Bachelor</a:t>
            </a:r>
            <a:r>
              <a:rPr lang="fr-FR" i="0" spc="0" dirty="0">
                <a:solidFill>
                  <a:schemeClr val="tx1"/>
                </a:solidFill>
                <a:effectLst/>
                <a:latin typeface="Arial" panose="020B0604020202020204" pitchFamily="34" charset="0"/>
                <a:cs typeface="Arial" panose="020B0604020202020204" pitchFamily="34" charset="0"/>
              </a:rPr>
              <a:t> Ressources humaines</a:t>
            </a:r>
          </a:p>
          <a:p>
            <a:pPr marL="643255" indent="-285750" algn="l" fontAlgn="base">
              <a:lnSpc>
                <a:spcPct val="100000"/>
              </a:lnSpc>
              <a:spcBef>
                <a:spcPts val="0"/>
              </a:spcBef>
              <a:buFont typeface="Arial" panose="020B0604020202020204" pitchFamily="34" charset="0"/>
              <a:buChar char="•"/>
            </a:pPr>
            <a:r>
              <a:rPr lang="fr-FR" i="0" spc="0" dirty="0" err="1">
                <a:solidFill>
                  <a:schemeClr val="tx1"/>
                </a:solidFill>
                <a:effectLst/>
                <a:latin typeface="Arial" panose="020B0604020202020204" pitchFamily="34" charset="0"/>
                <a:cs typeface="Arial" panose="020B0604020202020204" pitchFamily="34" charset="0"/>
              </a:rPr>
              <a:t>Bachelor</a:t>
            </a:r>
            <a:r>
              <a:rPr lang="fr-FR" i="0" spc="0" dirty="0">
                <a:solidFill>
                  <a:schemeClr val="tx1"/>
                </a:solidFill>
                <a:effectLst/>
                <a:latin typeface="Arial" panose="020B0604020202020204" pitchFamily="34" charset="0"/>
                <a:cs typeface="Arial" panose="020B0604020202020204" pitchFamily="34" charset="0"/>
              </a:rPr>
              <a:t> Management</a:t>
            </a:r>
          </a:p>
          <a:p>
            <a:pPr marL="643255" indent="-285750" algn="l" fontAlgn="base">
              <a:lnSpc>
                <a:spcPct val="100000"/>
              </a:lnSpc>
              <a:spcBef>
                <a:spcPts val="0"/>
              </a:spcBef>
              <a:buFont typeface="Arial" panose="020B0604020202020204" pitchFamily="34" charset="0"/>
              <a:buChar char="•"/>
            </a:pPr>
            <a:r>
              <a:rPr lang="fr-FR" i="0" spc="0" dirty="0" err="1">
                <a:solidFill>
                  <a:schemeClr val="tx1"/>
                </a:solidFill>
                <a:effectLst/>
                <a:latin typeface="Arial" panose="020B0604020202020204" pitchFamily="34" charset="0"/>
                <a:cs typeface="Arial" panose="020B0604020202020204" pitchFamily="34" charset="0"/>
              </a:rPr>
              <a:t>Bachelor</a:t>
            </a:r>
            <a:r>
              <a:rPr lang="fr-FR" i="0" spc="0" dirty="0">
                <a:solidFill>
                  <a:schemeClr val="tx1"/>
                </a:solidFill>
                <a:effectLst/>
                <a:latin typeface="Arial" panose="020B0604020202020204" pitchFamily="34" charset="0"/>
                <a:cs typeface="Arial" panose="020B0604020202020204" pitchFamily="34" charset="0"/>
              </a:rPr>
              <a:t> Économie sociale et solidaire</a:t>
            </a:r>
          </a:p>
          <a:p>
            <a:pPr marL="643255" indent="-285750" algn="l" fontAlgn="base">
              <a:lnSpc>
                <a:spcPct val="100000"/>
              </a:lnSpc>
              <a:spcBef>
                <a:spcPts val="0"/>
              </a:spcBef>
              <a:buFont typeface="Arial" panose="020B0604020202020204" pitchFamily="34" charset="0"/>
              <a:buChar char="•"/>
            </a:pPr>
            <a:r>
              <a:rPr lang="fr-FR" i="0" spc="0" dirty="0" err="1">
                <a:solidFill>
                  <a:schemeClr val="tx1"/>
                </a:solidFill>
                <a:effectLst/>
                <a:latin typeface="Arial" panose="020B0604020202020204" pitchFamily="34" charset="0"/>
                <a:cs typeface="Arial" panose="020B0604020202020204" pitchFamily="34" charset="0"/>
              </a:rPr>
              <a:t>Bachelor</a:t>
            </a:r>
            <a:r>
              <a:rPr lang="fr-FR" i="0" spc="0" dirty="0">
                <a:solidFill>
                  <a:schemeClr val="tx1"/>
                </a:solidFill>
                <a:effectLst/>
                <a:latin typeface="Arial" panose="020B0604020202020204" pitchFamily="34" charset="0"/>
                <a:cs typeface="Arial" panose="020B0604020202020204" pitchFamily="34" charset="0"/>
              </a:rPr>
              <a:t> Sciences humaines et sociales</a:t>
            </a:r>
          </a:p>
          <a:p>
            <a:pPr marL="357505" algn="l" fontAlgn="base">
              <a:lnSpc>
                <a:spcPct val="100000"/>
              </a:lnSpc>
              <a:spcBef>
                <a:spcPts val="0"/>
              </a:spcBef>
              <a:buFont typeface="Arial" panose="020B0604020202020204" pitchFamily="34" charset="0"/>
              <a:buChar char="•"/>
            </a:pPr>
            <a:endParaRPr lang="fr-FR" i="0" dirty="0">
              <a:solidFill>
                <a:schemeClr val="tx1"/>
              </a:solidFill>
              <a:effectLst/>
              <a:latin typeface="+mj-lt"/>
            </a:endParaRPr>
          </a:p>
          <a:p>
            <a:pPr algn="l" fontAlgn="base">
              <a:lnSpc>
                <a:spcPct val="100000"/>
              </a:lnSpc>
              <a:spcBef>
                <a:spcPts val="0"/>
              </a:spcBef>
            </a:pPr>
            <a:r>
              <a:rPr lang="fr-FR" sz="1900" b="1" i="0" dirty="0">
                <a:solidFill>
                  <a:srgbClr val="3074FF"/>
                </a:solidFill>
                <a:effectLst/>
                <a:latin typeface="Arial" panose="020B0604020202020204" pitchFamily="34" charset="0"/>
                <a:cs typeface="Arial" panose="020B0604020202020204" pitchFamily="34" charset="0"/>
              </a:rPr>
              <a:t>Passer les concours de la fonction publique</a:t>
            </a:r>
            <a:endParaRPr lang="fr-FR" dirty="0"/>
          </a:p>
        </p:txBody>
      </p:sp>
      <p:pic>
        <p:nvPicPr>
          <p:cNvPr id="10242" name="Picture 2" descr="Que faire après un BTS MUC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09" r="-1"/>
          <a:stretch>
            <a:fillRect/>
          </a:stretch>
        </p:blipFill>
        <p:spPr bwMode="auto">
          <a:xfrm>
            <a:off x="221741" y="2835762"/>
            <a:ext cx="4317797" cy="23890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29496" y="22523"/>
            <a:ext cx="2100596" cy="681604"/>
            <a:chOff x="57893" y="-399"/>
            <a:chExt cx="2100596" cy="681604"/>
          </a:xfrm>
        </p:grpSpPr>
        <p:pic>
          <p:nvPicPr>
            <p:cNvPr id="5" name="Image 4"/>
            <p:cNvPicPr>
              <a:picLocks noChangeAspect="1"/>
            </p:cNvPicPr>
            <p:nvPr/>
          </p:nvPicPr>
          <p:blipFill>
            <a:blip r:embed="rId3" cstate="print"/>
            <a:stretch>
              <a:fillRect/>
            </a:stretch>
          </p:blipFill>
          <p:spPr>
            <a:xfrm>
              <a:off x="57893" y="-399"/>
              <a:ext cx="1040119" cy="681205"/>
            </a:xfrm>
            <a:prstGeom prst="rect">
              <a:avLst/>
            </a:prstGeom>
          </p:spPr>
        </p:pic>
        <p:pic>
          <p:nvPicPr>
            <p:cNvPr id="6" name="Image 5"/>
            <p:cNvPicPr>
              <a:picLocks noChangeAspect="1"/>
            </p:cNvPicPr>
            <p:nvPr/>
          </p:nvPicPr>
          <p:blipFill>
            <a:blip r:embed="rId4"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172480" y="216280"/>
            <a:ext cx="6166422" cy="457200"/>
          </a:xfrm>
        </p:spPr>
        <p:txBody>
          <a:bodyPr>
            <a:noAutofit/>
          </a:bodyPr>
          <a:lstStyle/>
          <a:p>
            <a:r>
              <a:rPr lang="fr-FR" sz="1600" dirty="0"/>
              <a:t>Conditions d’examen des candidatures</a:t>
            </a:r>
          </a:p>
        </p:txBody>
      </p:sp>
      <p:sp>
        <p:nvSpPr>
          <p:cNvPr id="3" name="Espace réservé du contenu 2"/>
          <p:cNvSpPr>
            <a:spLocks noGrp="1"/>
          </p:cNvSpPr>
          <p:nvPr>
            <p:ph sz="half" idx="2"/>
          </p:nvPr>
        </p:nvSpPr>
        <p:spPr>
          <a:xfrm>
            <a:off x="5069151" y="658999"/>
            <a:ext cx="6800294" cy="2575903"/>
          </a:xfrm>
        </p:spPr>
        <p:txBody>
          <a:bodyPr>
            <a:normAutofit fontScale="92500" lnSpcReduction="20000"/>
          </a:bodyPr>
          <a:lstStyle/>
          <a:p>
            <a:pPr>
              <a:lnSpc>
                <a:spcPct val="120000"/>
              </a:lnSpc>
              <a:spcBef>
                <a:spcPts val="0"/>
              </a:spcBef>
            </a:pPr>
            <a:r>
              <a:rPr lang="fr-FR" b="0" i="0" spc="0" dirty="0">
                <a:solidFill>
                  <a:srgbClr val="242424"/>
                </a:solidFill>
                <a:effectLst/>
                <a:latin typeface="Segoe UI" panose="020B0502040204020203" pitchFamily="34" charset="0"/>
              </a:rPr>
              <a:t>La commission d’études recommande aux candidats de : </a:t>
            </a:r>
          </a:p>
          <a:p>
            <a:pPr>
              <a:lnSpc>
                <a:spcPct val="120000"/>
              </a:lnSpc>
              <a:spcBef>
                <a:spcPts val="0"/>
              </a:spcBef>
            </a:pPr>
            <a:endParaRPr lang="fr-FR" sz="600" b="0" i="0" spc="0" dirty="0">
              <a:solidFill>
                <a:srgbClr val="242424"/>
              </a:solidFill>
              <a:effectLst/>
              <a:latin typeface="Segoe UI" panose="020B0502040204020203" pitchFamily="34" charset="0"/>
            </a:endParaRPr>
          </a:p>
          <a:p>
            <a:pPr marL="285750" indent="-285750">
              <a:lnSpc>
                <a:spcPct val="120000"/>
              </a:lnSpc>
              <a:spcBef>
                <a:spcPts val="0"/>
              </a:spcBef>
              <a:buFont typeface="Wingdings" panose="05000000000000000000" pitchFamily="2" charset="2"/>
              <a:buChar char="ü"/>
            </a:pPr>
            <a:r>
              <a:rPr lang="fr-FR" b="0" i="0" spc="0" dirty="0">
                <a:solidFill>
                  <a:srgbClr val="242424"/>
                </a:solidFill>
                <a:effectLst/>
                <a:latin typeface="Segoe UI" panose="020B0502040204020203" pitchFamily="34" charset="0"/>
              </a:rPr>
              <a:t>Fournir un dossier complet en renseignant toutes les rubriques de la plateforme </a:t>
            </a:r>
          </a:p>
          <a:p>
            <a:pPr marL="285750" indent="-285750">
              <a:lnSpc>
                <a:spcPct val="120000"/>
              </a:lnSpc>
              <a:spcBef>
                <a:spcPts val="0"/>
              </a:spcBef>
              <a:buFont typeface="Wingdings" panose="05000000000000000000" pitchFamily="2" charset="2"/>
              <a:buChar char="ü"/>
            </a:pPr>
            <a:r>
              <a:rPr lang="fr-FR" b="0" i="0" spc="0" dirty="0">
                <a:solidFill>
                  <a:srgbClr val="242424"/>
                </a:solidFill>
                <a:effectLst/>
                <a:latin typeface="Segoe UI" panose="020B0502040204020203" pitchFamily="34" charset="0"/>
              </a:rPr>
              <a:t>Rechercher sur les sites spécialisés les débouchés et le contenu de la formation</a:t>
            </a:r>
          </a:p>
          <a:p>
            <a:pPr marL="285750" indent="-285750">
              <a:lnSpc>
                <a:spcPct val="120000"/>
              </a:lnSpc>
              <a:spcBef>
                <a:spcPts val="0"/>
              </a:spcBef>
              <a:buFont typeface="Wingdings" panose="05000000000000000000" pitchFamily="2" charset="2"/>
              <a:buChar char="ü"/>
            </a:pPr>
            <a:r>
              <a:rPr lang="fr-FR" b="0" spc="0" dirty="0">
                <a:solidFill>
                  <a:srgbClr val="242424"/>
                </a:solidFill>
                <a:latin typeface="Segoe UI" panose="020B0502040204020203" pitchFamily="34" charset="0"/>
              </a:rPr>
              <a:t>Télécharger et lire du référentiel notamment les premières pages  </a:t>
            </a:r>
          </a:p>
          <a:p>
            <a:pPr marL="285750" indent="-285750">
              <a:lnSpc>
                <a:spcPct val="120000"/>
              </a:lnSpc>
              <a:spcBef>
                <a:spcPts val="0"/>
              </a:spcBef>
              <a:buFont typeface="Wingdings" panose="05000000000000000000" pitchFamily="2" charset="2"/>
              <a:buChar char="ü"/>
            </a:pPr>
            <a:r>
              <a:rPr lang="fr-FR" b="0" spc="0" dirty="0">
                <a:solidFill>
                  <a:srgbClr val="242424"/>
                </a:solidFill>
                <a:latin typeface="Segoe UI" panose="020B0502040204020203" pitchFamily="34" charset="0"/>
              </a:rPr>
              <a:t>Prise de contact avec des étudiants de la filière</a:t>
            </a:r>
          </a:p>
          <a:p>
            <a:pPr marL="285750" indent="-285750">
              <a:buFont typeface="Wingdings" panose="05000000000000000000" pitchFamily="2" charset="2"/>
              <a:buChar char="ü"/>
            </a:pPr>
            <a:r>
              <a:rPr lang="fr-FR" b="0" i="0" dirty="0">
                <a:solidFill>
                  <a:srgbClr val="FF0000"/>
                </a:solidFill>
                <a:effectLst/>
                <a:latin typeface="Segoe UI" panose="020B0502040204020203" pitchFamily="34" charset="0"/>
              </a:rPr>
              <a:t>Proscrire les lettres de motivation trouvées sur internet</a:t>
            </a:r>
            <a:endParaRPr lang="fr-FR" dirty="0">
              <a:solidFill>
                <a:srgbClr val="FF0000"/>
              </a:solidFill>
            </a:endParaRPr>
          </a:p>
        </p:txBody>
      </p:sp>
      <p:sp>
        <p:nvSpPr>
          <p:cNvPr id="4" name="Espace réservé du texte 3"/>
          <p:cNvSpPr>
            <a:spLocks noGrp="1"/>
          </p:cNvSpPr>
          <p:nvPr>
            <p:ph type="body" sz="quarter" idx="3"/>
          </p:nvPr>
        </p:nvSpPr>
        <p:spPr>
          <a:xfrm>
            <a:off x="4838330" y="3623098"/>
            <a:ext cx="7031115" cy="457200"/>
          </a:xfrm>
        </p:spPr>
        <p:txBody>
          <a:bodyPr>
            <a:normAutofit fontScale="92500" lnSpcReduction="10000"/>
          </a:bodyPr>
          <a:lstStyle/>
          <a:p>
            <a:r>
              <a:rPr lang="fr-FR" dirty="0"/>
              <a:t>Critères de recevabilité des candidatures</a:t>
            </a:r>
          </a:p>
        </p:txBody>
      </p:sp>
      <p:sp>
        <p:nvSpPr>
          <p:cNvPr id="5" name="Espace réservé du contenu 4"/>
          <p:cNvSpPr>
            <a:spLocks noGrp="1"/>
          </p:cNvSpPr>
          <p:nvPr>
            <p:ph sz="quarter" idx="4"/>
          </p:nvPr>
        </p:nvSpPr>
        <p:spPr>
          <a:xfrm>
            <a:off x="4776186" y="4102369"/>
            <a:ext cx="7332956" cy="2680171"/>
          </a:xfrm>
        </p:spPr>
        <p:txBody>
          <a:bodyPr>
            <a:normAutofit fontScale="92500"/>
          </a:bodyPr>
          <a:lstStyle/>
          <a:p>
            <a:pPr algn="just">
              <a:lnSpc>
                <a:spcPct val="120000"/>
              </a:lnSpc>
              <a:spcBef>
                <a:spcPts val="0"/>
              </a:spcBef>
            </a:pPr>
            <a:r>
              <a:rPr lang="fr-FR" sz="1600" b="0" spc="0" dirty="0">
                <a:solidFill>
                  <a:srgbClr val="242424"/>
                </a:solidFill>
                <a:latin typeface="Segoe UI" panose="020B0502040204020203" pitchFamily="34" charset="0"/>
              </a:rPr>
              <a:t>La commission d’études apprécie les candidatures avec  : </a:t>
            </a:r>
          </a:p>
          <a:p>
            <a:pPr marL="285750" indent="-285750" algn="just">
              <a:lnSpc>
                <a:spcPct val="120000"/>
              </a:lnSpc>
              <a:spcBef>
                <a:spcPts val="0"/>
              </a:spcBef>
              <a:buFont typeface="Wingdings" panose="05000000000000000000" pitchFamily="2" charset="2"/>
              <a:buChar char="Ø"/>
            </a:pPr>
            <a:r>
              <a:rPr lang="fr-FR" sz="1600" b="0" spc="0" dirty="0">
                <a:solidFill>
                  <a:srgbClr val="242424"/>
                </a:solidFill>
                <a:latin typeface="Segoe UI" panose="020B0502040204020203" pitchFamily="34" charset="0"/>
              </a:rPr>
              <a:t>Une lettre de motivation personnalisée mettant en évidence les motivations réelles, le projet professionnel du candidat </a:t>
            </a:r>
          </a:p>
          <a:p>
            <a:pPr marL="285750" indent="-285750" algn="just">
              <a:lnSpc>
                <a:spcPct val="120000"/>
              </a:lnSpc>
              <a:spcBef>
                <a:spcPts val="0"/>
              </a:spcBef>
              <a:buFont typeface="Wingdings" panose="05000000000000000000" pitchFamily="2" charset="2"/>
              <a:buChar char="Ø"/>
            </a:pPr>
            <a:r>
              <a:rPr lang="fr-FR" sz="1600" b="0" spc="0" dirty="0">
                <a:solidFill>
                  <a:srgbClr val="242424"/>
                </a:solidFill>
                <a:latin typeface="Segoe UI" panose="020B0502040204020203" pitchFamily="34" charset="0"/>
              </a:rPr>
              <a:t>Les précisions sur les activités extrascolaires (pompier volontaire, gendarme réserviste, service civique, sport ou loisirs, bénévolat, engagement associatif…)</a:t>
            </a:r>
            <a:endParaRPr lang="fr-FR" sz="1400" b="0" i="0" dirty="0">
              <a:solidFill>
                <a:srgbClr val="242424"/>
              </a:solidFill>
              <a:effectLst/>
              <a:latin typeface="Segoe UI" panose="020B0502040204020203" pitchFamily="34" charset="0"/>
            </a:endParaRPr>
          </a:p>
          <a:p>
            <a:pPr marL="285750" indent="-285750" algn="just">
              <a:lnSpc>
                <a:spcPct val="120000"/>
              </a:lnSpc>
              <a:spcBef>
                <a:spcPts val="0"/>
              </a:spcBef>
              <a:buFont typeface="Wingdings" panose="05000000000000000000" pitchFamily="2" charset="2"/>
              <a:buChar char="Ø"/>
            </a:pPr>
            <a:r>
              <a:rPr lang="fr-FR" sz="1600" b="0" spc="0" dirty="0">
                <a:solidFill>
                  <a:srgbClr val="242424"/>
                </a:solidFill>
                <a:latin typeface="Segoe UI" panose="020B0502040204020203" pitchFamily="34" charset="0"/>
              </a:rPr>
              <a:t>Des appréciations satisfaisantes sur la ponctualité, l'assiduité, l'attitude face au travail, l'état d'esprit du candidat</a:t>
            </a:r>
          </a:p>
          <a:p>
            <a:pPr marL="285750" indent="-285750" algn="just">
              <a:lnSpc>
                <a:spcPct val="120000"/>
              </a:lnSpc>
              <a:spcBef>
                <a:spcPts val="0"/>
              </a:spcBef>
              <a:buFont typeface="Wingdings" panose="05000000000000000000" pitchFamily="2" charset="2"/>
              <a:buChar char="Ø"/>
            </a:pPr>
            <a:r>
              <a:rPr lang="fr-FR" sz="1600" b="0" spc="0" dirty="0">
                <a:solidFill>
                  <a:srgbClr val="242424"/>
                </a:solidFill>
                <a:latin typeface="Segoe UI" panose="020B0502040204020203" pitchFamily="34" charset="0"/>
              </a:rPr>
              <a:t>Les résultats qui démontrent un niveau de compétences supérieur à la moyenne. </a:t>
            </a:r>
          </a:p>
        </p:txBody>
      </p:sp>
      <p:sp>
        <p:nvSpPr>
          <p:cNvPr id="6" name="Titre 5"/>
          <p:cNvSpPr>
            <a:spLocks noGrp="1"/>
          </p:cNvSpPr>
          <p:nvPr>
            <p:ph type="title"/>
          </p:nvPr>
        </p:nvSpPr>
        <p:spPr>
          <a:xfrm>
            <a:off x="585926" y="658999"/>
            <a:ext cx="3468965" cy="5243612"/>
          </a:xfrm>
        </p:spPr>
        <p:txBody>
          <a:bodyPr/>
          <a:lstStyle/>
          <a:p>
            <a:pPr algn="ctr"/>
            <a:r>
              <a:rPr lang="fr-FR" dirty="0"/>
              <a:t>Modalités de candidature sur PARCOUSUP</a:t>
            </a:r>
          </a:p>
        </p:txBody>
      </p:sp>
      <p:grpSp>
        <p:nvGrpSpPr>
          <p:cNvPr id="7" name="Groupe 6"/>
          <p:cNvGrpSpPr/>
          <p:nvPr/>
        </p:nvGrpSpPr>
        <p:grpSpPr>
          <a:xfrm>
            <a:off x="29496" y="22523"/>
            <a:ext cx="2100596" cy="681604"/>
            <a:chOff x="57893" y="-399"/>
            <a:chExt cx="2100596" cy="681604"/>
          </a:xfrm>
        </p:grpSpPr>
        <p:pic>
          <p:nvPicPr>
            <p:cNvPr id="8" name="Image 7"/>
            <p:cNvPicPr>
              <a:picLocks noChangeAspect="1"/>
            </p:cNvPicPr>
            <p:nvPr/>
          </p:nvPicPr>
          <p:blipFill>
            <a:blip r:embed="rId2" cstate="print"/>
            <a:stretch>
              <a:fillRect/>
            </a:stretch>
          </p:blipFill>
          <p:spPr>
            <a:xfrm>
              <a:off x="57893" y="-399"/>
              <a:ext cx="1040119" cy="681205"/>
            </a:xfrm>
            <a:prstGeom prst="rect">
              <a:avLst/>
            </a:prstGeom>
          </p:spPr>
        </p:pic>
        <p:pic>
          <p:nvPicPr>
            <p:cNvPr id="9" name="Image 8"/>
            <p:cNvPicPr>
              <a:picLocks noChangeAspect="1"/>
            </p:cNvPicPr>
            <p:nvPr/>
          </p:nvPicPr>
          <p:blipFill>
            <a:blip r:embed="rId3"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nvSpPr>
        <p:spPr>
          <a:xfrm>
            <a:off x="1" y="8667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434622" y="1113327"/>
            <a:ext cx="4862811" cy="2019488"/>
          </a:xfrm>
        </p:spPr>
        <p:txBody>
          <a:bodyPr>
            <a:normAutofit/>
          </a:bodyPr>
          <a:lstStyle/>
          <a:p>
            <a:pPr marL="1028700" indent="-1028700" algn="ctr"/>
            <a:r>
              <a:rPr lang="fr-FR" dirty="0">
                <a:solidFill>
                  <a:schemeClr val="bg1"/>
                </a:solidFill>
              </a:rPr>
              <a:t>Où se former ? </a:t>
            </a:r>
          </a:p>
        </p:txBody>
      </p:sp>
      <p:sp>
        <p:nvSpPr>
          <p:cNvPr id="75" name="Rectangle 74"/>
          <p:cNvSpPr>
            <a:spLocks noGrp="1" noRot="1" noChangeAspect="1" noMove="1" noResize="1" noEditPoints="1" noAdjustHandles="1" noChangeArrowheads="1" noChangeShapeType="1" noTextEdit="1"/>
          </p:cNvSpPr>
          <p:nvPr/>
        </p:nvSpPr>
        <p:spPr>
          <a:xfrm>
            <a:off x="-3063" y="9307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noGrp="1" noRot="1" noChangeAspect="1" noMove="1" noResize="1" noEditPoints="1" noAdjustHandles="1" noChangeArrowheads="1" noChangeShapeType="1" noTextEdit="1"/>
          </p:cNvSpPr>
          <p:nvPr/>
        </p:nvSpPr>
        <p:spPr>
          <a:xfrm>
            <a:off x="1038769" y="3515921"/>
            <a:ext cx="5789163" cy="334207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nvSpPr>
        <p:spPr>
          <a:xfrm>
            <a:off x="0" y="848457"/>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12"/>
          <p:cNvSpPr>
            <a:spLocks noGrp="1"/>
          </p:cNvSpPr>
          <p:nvPr>
            <p:ph idx="1"/>
          </p:nvPr>
        </p:nvSpPr>
        <p:spPr>
          <a:xfrm>
            <a:off x="1067712" y="3479336"/>
            <a:ext cx="5726280" cy="3314655"/>
          </a:xfrm>
        </p:spPr>
        <p:txBody>
          <a:bodyPr anchor="t">
            <a:normAutofit/>
          </a:bodyPr>
          <a:lstStyle/>
          <a:p>
            <a:pPr>
              <a:lnSpc>
                <a:spcPct val="100000"/>
              </a:lnSpc>
              <a:spcBef>
                <a:spcPts val="0"/>
              </a:spcBef>
            </a:pPr>
            <a:r>
              <a:rPr lang="fr-FR" sz="1600" b="1" spc="0" dirty="0">
                <a:latin typeface="Arial" panose="020B0604020202020204" pitchFamily="34" charset="0"/>
                <a:cs typeface="Arial" panose="020B0604020202020204" pitchFamily="34" charset="0"/>
              </a:rPr>
              <a:t>En Guadeloupe :</a:t>
            </a:r>
          </a:p>
          <a:p>
            <a:pPr>
              <a:lnSpc>
                <a:spcPct val="100000"/>
              </a:lnSpc>
              <a:spcBef>
                <a:spcPts val="0"/>
              </a:spcBef>
            </a:pPr>
            <a:endParaRPr lang="fr-FR" sz="1600" b="1" spc="0" dirty="0">
              <a:latin typeface="Arial" panose="020B0604020202020204" pitchFamily="34" charset="0"/>
              <a:cs typeface="Arial" panose="020B0604020202020204" pitchFamily="34" charset="0"/>
            </a:endParaRPr>
          </a:p>
          <a:p>
            <a:pPr>
              <a:lnSpc>
                <a:spcPct val="100000"/>
              </a:lnSpc>
              <a:spcBef>
                <a:spcPts val="0"/>
              </a:spcBef>
            </a:pPr>
            <a:r>
              <a:rPr lang="fr-FR" sz="1600" b="1" spc="0" dirty="0">
                <a:latin typeface="Arial" panose="020B0604020202020204" pitchFamily="34" charset="0"/>
                <a:cs typeface="Arial" panose="020B0604020202020204" pitchFamily="34" charset="0"/>
              </a:rPr>
              <a:t> Etablissement public :</a:t>
            </a:r>
          </a:p>
          <a:p>
            <a:pPr marL="541655">
              <a:lnSpc>
                <a:spcPct val="100000"/>
              </a:lnSpc>
              <a:spcBef>
                <a:spcPts val="0"/>
              </a:spcBef>
            </a:pPr>
            <a:r>
              <a:rPr lang="fr-FR" sz="1600" b="1" spc="0" dirty="0">
                <a:latin typeface="Arial" panose="020B0604020202020204" pitchFamily="34" charset="0"/>
                <a:cs typeface="Arial" panose="020B0604020202020204" pitchFamily="34" charset="0"/>
              </a:rPr>
              <a:t> Lycée Général et Technologique Nord Grande-Terre - </a:t>
            </a:r>
            <a:r>
              <a:rPr lang="fr-FR" sz="1600" spc="0" dirty="0">
                <a:latin typeface="Arial" panose="020B0604020202020204" pitchFamily="34" charset="0"/>
                <a:cs typeface="Arial" panose="020B0604020202020204" pitchFamily="34" charset="0"/>
              </a:rPr>
              <a:t>Quartier de Beauport - 97117 Port-Louis </a:t>
            </a:r>
          </a:p>
          <a:p>
            <a:pPr marL="541655">
              <a:lnSpc>
                <a:spcPct val="100000"/>
              </a:lnSpc>
              <a:spcBef>
                <a:spcPts val="0"/>
              </a:spcBef>
            </a:pPr>
            <a:endParaRPr lang="fr-FR" sz="1600" b="1" spc="0" dirty="0">
              <a:latin typeface="Arial" panose="020B0604020202020204" pitchFamily="34" charset="0"/>
              <a:cs typeface="Arial" panose="020B0604020202020204" pitchFamily="34" charset="0"/>
            </a:endParaRPr>
          </a:p>
          <a:p>
            <a:pPr>
              <a:lnSpc>
                <a:spcPct val="100000"/>
              </a:lnSpc>
              <a:spcBef>
                <a:spcPts val="0"/>
              </a:spcBef>
            </a:pPr>
            <a:r>
              <a:rPr lang="fr-FR" sz="1600" spc="0" dirty="0">
                <a:latin typeface="Arial" panose="020B0604020202020204" pitchFamily="34" charset="0"/>
                <a:cs typeface="Arial" panose="020B0604020202020204" pitchFamily="34" charset="0"/>
              </a:rPr>
              <a:t>Etablissement Privé : </a:t>
            </a:r>
          </a:p>
          <a:p>
            <a:pPr marL="541655">
              <a:lnSpc>
                <a:spcPct val="100000"/>
              </a:lnSpc>
              <a:spcBef>
                <a:spcPts val="0"/>
              </a:spcBef>
            </a:pPr>
            <a:r>
              <a:rPr lang="fr-FR" sz="1600" spc="0" dirty="0">
                <a:latin typeface="Arial" panose="020B0604020202020204" pitchFamily="34" charset="0"/>
                <a:cs typeface="Arial" panose="020B0604020202020204" pitchFamily="34" charset="0"/>
              </a:rPr>
              <a:t>Lycée Les persévérants – 32, Rue </a:t>
            </a:r>
            <a:r>
              <a:rPr lang="fr-FR" sz="1600" spc="0" dirty="0" err="1">
                <a:latin typeface="Arial" panose="020B0604020202020204" pitchFamily="34" charset="0"/>
                <a:cs typeface="Arial" panose="020B0604020202020204" pitchFamily="34" charset="0"/>
              </a:rPr>
              <a:t>Lardenoy</a:t>
            </a:r>
            <a:r>
              <a:rPr lang="fr-FR" sz="1600" spc="0" dirty="0">
                <a:latin typeface="Arial" panose="020B0604020202020204" pitchFamily="34" charset="0"/>
                <a:cs typeface="Arial" panose="020B0604020202020204" pitchFamily="34" charset="0"/>
              </a:rPr>
              <a:t> - 97100 Basse-Terre</a:t>
            </a:r>
          </a:p>
          <a:p>
            <a:pPr>
              <a:lnSpc>
                <a:spcPct val="100000"/>
              </a:lnSpc>
              <a:spcBef>
                <a:spcPts val="0"/>
              </a:spcBef>
            </a:pPr>
            <a:endParaRPr lang="fr-FR" sz="1600" b="1" spc="0" dirty="0">
              <a:latin typeface="Arial" panose="020B0604020202020204" pitchFamily="34" charset="0"/>
              <a:cs typeface="Arial" panose="020B0604020202020204" pitchFamily="34" charset="0"/>
            </a:endParaRPr>
          </a:p>
          <a:p>
            <a:pPr>
              <a:lnSpc>
                <a:spcPct val="130000"/>
              </a:lnSpc>
            </a:pPr>
            <a:endParaRPr lang="fr-FR" sz="1100" dirty="0"/>
          </a:p>
        </p:txBody>
      </p:sp>
      <p:sp>
        <p:nvSpPr>
          <p:cNvPr id="85" name="Rectangle 84"/>
          <p:cNvSpPr>
            <a:spLocks noGrp="1" noRot="1" noChangeAspect="1" noMove="1" noResize="1" noEditPoints="1" noAdjustHandles="1" noChangeArrowheads="1" noChangeShapeType="1" noTextEdit="1"/>
          </p:cNvSpPr>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e 2"/>
          <p:cNvGrpSpPr/>
          <p:nvPr/>
        </p:nvGrpSpPr>
        <p:grpSpPr>
          <a:xfrm>
            <a:off x="1170038" y="90921"/>
            <a:ext cx="2100596" cy="681604"/>
            <a:chOff x="57893" y="-399"/>
            <a:chExt cx="2100596" cy="681604"/>
          </a:xfrm>
        </p:grpSpPr>
        <p:pic>
          <p:nvPicPr>
            <p:cNvPr id="4" name="Image 3"/>
            <p:cNvPicPr>
              <a:picLocks noChangeAspect="1"/>
            </p:cNvPicPr>
            <p:nvPr/>
          </p:nvPicPr>
          <p:blipFill>
            <a:blip r:embed="rId3" cstate="print"/>
            <a:stretch>
              <a:fillRect/>
            </a:stretch>
          </p:blipFill>
          <p:spPr>
            <a:xfrm>
              <a:off x="57893" y="-399"/>
              <a:ext cx="1040119" cy="681205"/>
            </a:xfrm>
            <a:prstGeom prst="rect">
              <a:avLst/>
            </a:prstGeom>
          </p:spPr>
        </p:pic>
        <p:pic>
          <p:nvPicPr>
            <p:cNvPr id="5" name="Image 4"/>
            <p:cNvPicPr>
              <a:picLocks noChangeAspect="1"/>
            </p:cNvPicPr>
            <p:nvPr/>
          </p:nvPicPr>
          <p:blipFill>
            <a:blip r:embed="rId4" cstate="print"/>
            <a:stretch>
              <a:fillRect/>
            </a:stretch>
          </p:blipFill>
          <p:spPr>
            <a:xfrm>
              <a:off x="1108337" y="0"/>
              <a:ext cx="1050152" cy="681205"/>
            </a:xfrm>
            <a:prstGeom prst="rect">
              <a:avLst/>
            </a:prstGeom>
          </p:spPr>
        </p:pic>
      </p:grpSp>
      <p:sp>
        <p:nvSpPr>
          <p:cNvPr id="6" name="Espace réservé du contenu 12"/>
          <p:cNvSpPr txBox="1"/>
          <p:nvPr/>
        </p:nvSpPr>
        <p:spPr>
          <a:xfrm>
            <a:off x="6888878" y="3470885"/>
            <a:ext cx="5303121" cy="3314655"/>
          </a:xfrm>
          <a:prstGeom prst="rect">
            <a:avLst/>
          </a:prstGeom>
        </p:spPr>
        <p:txBody>
          <a:bodyPr vert="horz" lIns="109728" tIns="109728" rIns="109728" bIns="9144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00000"/>
              </a:lnSpc>
              <a:spcBef>
                <a:spcPts val="0"/>
              </a:spcBef>
            </a:pPr>
            <a:r>
              <a:rPr lang="fr-FR" sz="1600" spc="0" dirty="0">
                <a:latin typeface="Arial" panose="020B0604020202020204" pitchFamily="34" charset="0"/>
                <a:cs typeface="Arial" panose="020B0604020202020204" pitchFamily="34" charset="0"/>
              </a:rPr>
              <a:t>En Martinique : </a:t>
            </a:r>
          </a:p>
          <a:p>
            <a:pPr>
              <a:lnSpc>
                <a:spcPct val="100000"/>
              </a:lnSpc>
              <a:spcBef>
                <a:spcPts val="0"/>
              </a:spcBef>
            </a:pPr>
            <a:endParaRPr lang="fr-FR" sz="1600" spc="0" dirty="0">
              <a:latin typeface="Arial" panose="020B0604020202020204" pitchFamily="34" charset="0"/>
              <a:cs typeface="Arial" panose="020B0604020202020204" pitchFamily="34" charset="0"/>
            </a:endParaRPr>
          </a:p>
          <a:p>
            <a:pPr algn="just">
              <a:lnSpc>
                <a:spcPct val="100000"/>
              </a:lnSpc>
              <a:spcBef>
                <a:spcPts val="0"/>
              </a:spcBef>
            </a:pPr>
            <a:r>
              <a:rPr lang="fr-FR" sz="1600" b="1" spc="0" dirty="0">
                <a:latin typeface="Arial" panose="020B0604020202020204" pitchFamily="34" charset="0"/>
                <a:cs typeface="Arial" panose="020B0604020202020204" pitchFamily="34" charset="0"/>
              </a:rPr>
              <a:t>Etablissement public :</a:t>
            </a:r>
          </a:p>
          <a:p>
            <a:pPr marL="541655" algn="just">
              <a:lnSpc>
                <a:spcPct val="100000"/>
              </a:lnSpc>
              <a:spcBef>
                <a:spcPts val="0"/>
              </a:spcBef>
            </a:pPr>
            <a:r>
              <a:rPr lang="fr-FR" sz="1600" spc="0" dirty="0">
                <a:solidFill>
                  <a:schemeClr val="tx1"/>
                </a:solidFill>
                <a:latin typeface="Arial" panose="020B0604020202020204" pitchFamily="34" charset="0"/>
                <a:cs typeface="Arial" panose="020B0604020202020204" pitchFamily="34" charset="0"/>
              </a:rPr>
              <a:t>Lycée Professionnel Dumas Jean-Joseph – </a:t>
            </a:r>
            <a:r>
              <a:rPr lang="fr-FR" sz="1600" i="0" spc="0" dirty="0">
                <a:solidFill>
                  <a:schemeClr val="tx1"/>
                </a:solidFill>
                <a:effectLst/>
                <a:latin typeface="Arial" panose="020B0604020202020204" pitchFamily="34" charset="0"/>
                <a:cs typeface="Arial" panose="020B0604020202020204" pitchFamily="34" charset="0"/>
              </a:rPr>
              <a:t>Rue Marie-Thérèse Gertrude, BP 10455 - 97261 Fort-de-France</a:t>
            </a:r>
          </a:p>
          <a:p>
            <a:pPr marL="541655" algn="just">
              <a:lnSpc>
                <a:spcPct val="100000"/>
              </a:lnSpc>
              <a:spcBef>
                <a:spcPts val="0"/>
              </a:spcBef>
            </a:pPr>
            <a:endParaRPr lang="fr-FR" sz="1600" spc="0" dirty="0">
              <a:solidFill>
                <a:schemeClr val="tx1"/>
              </a:solidFill>
              <a:latin typeface="Arial" panose="020B0604020202020204" pitchFamily="34" charset="0"/>
              <a:cs typeface="Arial" panose="020B0604020202020204" pitchFamily="34" charset="0"/>
            </a:endParaRPr>
          </a:p>
          <a:p>
            <a:pPr marL="541655" algn="just">
              <a:lnSpc>
                <a:spcPct val="100000"/>
              </a:lnSpc>
              <a:spcBef>
                <a:spcPts val="0"/>
              </a:spcBef>
            </a:pPr>
            <a:r>
              <a:rPr lang="fr-FR" sz="1600" i="0" spc="0" dirty="0">
                <a:solidFill>
                  <a:schemeClr val="tx1"/>
                </a:solidFill>
                <a:effectLst/>
                <a:latin typeface="Arial" panose="020B0604020202020204" pitchFamily="34" charset="0"/>
                <a:cs typeface="Arial" panose="020B0604020202020204" pitchFamily="34" charset="0"/>
              </a:rPr>
              <a:t>Lycée Général et Technologique Frantz Fanon - Cité Scolaire Frantz Fanon</a:t>
            </a:r>
            <a:br>
              <a:rPr lang="fr-FR" sz="1600" spc="0" dirty="0">
                <a:solidFill>
                  <a:schemeClr val="tx1"/>
                </a:solidFill>
                <a:latin typeface="Arial" panose="020B0604020202020204" pitchFamily="34" charset="0"/>
                <a:cs typeface="Arial" panose="020B0604020202020204" pitchFamily="34" charset="0"/>
              </a:rPr>
            </a:br>
            <a:r>
              <a:rPr lang="fr-FR" sz="1600" spc="0" dirty="0">
                <a:solidFill>
                  <a:schemeClr val="tx1"/>
                </a:solidFill>
                <a:latin typeface="Arial" panose="020B0604020202020204" pitchFamily="34" charset="0"/>
                <a:cs typeface="Arial" panose="020B0604020202020204" pitchFamily="34" charset="0"/>
              </a:rPr>
              <a:t>97220 La Trinité - Cédex</a:t>
            </a:r>
          </a:p>
          <a:p>
            <a:pPr>
              <a:lnSpc>
                <a:spcPct val="130000"/>
              </a:lnSpc>
            </a:pPr>
            <a:endParaRPr lang="fr-FR" sz="1100" dirty="0"/>
          </a:p>
        </p:txBody>
      </p:sp>
      <p:pic>
        <p:nvPicPr>
          <p:cNvPr id="1026" name="Picture 2" descr="Dessin Animé Vide Lycée Collège Université Informatique En Classe De Fond |  Vecteur Gratu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8870" y="21804"/>
            <a:ext cx="4482308" cy="3365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7"/>
          <p:cNvSpPr>
            <a:spLocks noGrp="1" noRot="1" noChangeAspect="1" noMove="1" noResize="1" noEditPoints="1" noAdjustHandles="1" noChangeArrowheads="1" noChangeShapeType="1" noTextEdit="1"/>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txBody>
          <a:bodyPr/>
          <a:lstStyle/>
          <a:p>
            <a:endParaRPr lang="fr-FR"/>
          </a:p>
        </p:txBody>
      </p:sp>
      <p:sp>
        <p:nvSpPr>
          <p:cNvPr id="77" name="Rectangle 76"/>
          <p:cNvSpPr>
            <a:spLocks noGrp="1" noRot="1" noChangeAspect="1" noMove="1" noResize="1" noEditPoints="1" noAdjustHandles="1" noChangeArrowheads="1" noChangeShapeType="1" noTextEdit="1"/>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6" name="Picture 4" descr="Merci de votre attention! | Les ongles de lili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235" y="1013467"/>
            <a:ext cx="6216561" cy="466242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a:spLocks noGrp="1" noRot="1" noChangeAspect="1" noMove="1" noResize="1" noEditPoints="1" noAdjustHandles="1" noChangeArrowheads="1" noChangeShapeType="1" noTextEdit="1"/>
          </p:cNvSpPr>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a:spLocks noGrp="1" noRot="1" noChangeAspect="1" noMove="1" noResize="1" noEditPoints="1" noAdjustHandles="1" noChangeArrowheads="1" noChangeShapeType="1" noTextEdit="1"/>
          </p:cNvSpPr>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a:spLocks noGrp="1" noRot="1" noChangeAspect="1" noMove="1" noResize="1" noEditPoints="1" noAdjustHandles="1" noChangeArrowheads="1" noChangeShapeType="1" noTextEdit="1"/>
          </p:cNvSpPr>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Grp="1" noRot="1" noChangeAspect="1" noMove="1" noResize="1" noEditPoints="1" noAdjustHandles="1" noChangeArrowheads="1" noChangeShapeType="1" noTextEdit="1"/>
          </p:cNvSpPr>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Gérer les mains levées | La vie en class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63049" y="4233864"/>
            <a:ext cx="2641023" cy="176154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p:nvPr>
        </p:nvSpPr>
        <p:spPr>
          <a:xfrm>
            <a:off x="7741615" y="4069824"/>
            <a:ext cx="3806919" cy="792830"/>
          </a:xfrm>
        </p:spPr>
        <p:txBody>
          <a:bodyPr vert="horz" lIns="109728" tIns="109728" rIns="109728" bIns="91440" rtlCol="0" anchor="t">
            <a:normAutofit/>
          </a:bodyPr>
          <a:lstStyle/>
          <a:p>
            <a:pPr algn="l">
              <a:lnSpc>
                <a:spcPct val="150000"/>
              </a:lnSpc>
              <a:spcBef>
                <a:spcPts val="930"/>
              </a:spcBef>
            </a:pPr>
            <a:r>
              <a:rPr lang="en-US" b="1" dirty="0">
                <a:solidFill>
                  <a:schemeClr val="tx2"/>
                </a:solidFill>
              </a:rPr>
              <a:t>A </a:t>
            </a:r>
            <a:r>
              <a:rPr lang="fr-FR" b="1" dirty="0">
                <a:solidFill>
                  <a:schemeClr val="tx2"/>
                </a:solidFill>
              </a:rPr>
              <a:t>vos</a:t>
            </a:r>
            <a:r>
              <a:rPr lang="en-US" b="1" dirty="0">
                <a:solidFill>
                  <a:schemeClr val="tx2"/>
                </a:solidFill>
              </a:rPr>
              <a:t> questions ! </a:t>
            </a:r>
          </a:p>
        </p:txBody>
      </p:sp>
      <p:grpSp>
        <p:nvGrpSpPr>
          <p:cNvPr id="2" name="Groupe 1"/>
          <p:cNvGrpSpPr/>
          <p:nvPr/>
        </p:nvGrpSpPr>
        <p:grpSpPr>
          <a:xfrm>
            <a:off x="29496" y="22523"/>
            <a:ext cx="2100596" cy="681604"/>
            <a:chOff x="57893" y="-399"/>
            <a:chExt cx="2100596" cy="681604"/>
          </a:xfrm>
        </p:grpSpPr>
        <p:pic>
          <p:nvPicPr>
            <p:cNvPr id="4" name="Image 3"/>
            <p:cNvPicPr>
              <a:picLocks noChangeAspect="1"/>
            </p:cNvPicPr>
            <p:nvPr/>
          </p:nvPicPr>
          <p:blipFill>
            <a:blip r:embed="rId5" cstate="print"/>
            <a:stretch>
              <a:fillRect/>
            </a:stretch>
          </p:blipFill>
          <p:spPr>
            <a:xfrm>
              <a:off x="57893" y="-399"/>
              <a:ext cx="1040119" cy="681205"/>
            </a:xfrm>
            <a:prstGeom prst="rect">
              <a:avLst/>
            </a:prstGeom>
          </p:spPr>
        </p:pic>
        <p:pic>
          <p:nvPicPr>
            <p:cNvPr id="5" name="Image 4"/>
            <p:cNvPicPr>
              <a:picLocks noChangeAspect="1"/>
            </p:cNvPicPr>
            <p:nvPr/>
          </p:nvPicPr>
          <p:blipFill>
            <a:blip r:embed="rId6"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7000">
        <p:split orient="vert"/>
      </p:transition>
    </mc:Choice>
    <mc:Fallback xmlns="">
      <p:transition spd="slow" advClick="0" advTm="7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cuments Empilés Sur Le Bureau, Papier Coloré | Photo Premi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84" r="22662" b="2"/>
          <a:stretch>
            <a:fillRect/>
          </a:stretch>
        </p:blipFill>
        <p:spPr bwMode="auto">
          <a:xfrm>
            <a:off x="20" y="1804072"/>
            <a:ext cx="4458058" cy="434980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85757" y="16145"/>
            <a:ext cx="6754447" cy="519806"/>
          </a:xfrm>
        </p:spPr>
        <p:txBody>
          <a:bodyPr anchor="ctr">
            <a:normAutofit fontScale="90000"/>
          </a:bodyPr>
          <a:lstStyle/>
          <a:p>
            <a:pPr algn="ctr"/>
            <a:r>
              <a:rPr lang="fr-FR" sz="4900" dirty="0"/>
              <a:t>Sommaire</a:t>
            </a:r>
            <a:r>
              <a:rPr lang="fr-FR" dirty="0"/>
              <a:t> </a:t>
            </a:r>
          </a:p>
        </p:txBody>
      </p:sp>
      <p:sp>
        <p:nvSpPr>
          <p:cNvPr id="77" name="Rectangle 76"/>
          <p:cNvSpPr>
            <a:spLocks noGrp="1" noRot="1" noChangeAspect="1" noMove="1" noResize="1" noEditPoints="1" noAdjustHandles="1" noChangeArrowheads="1" noChangeShapeType="1" noTextEdit="1"/>
          </p:cNvSpPr>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p:cNvGraphicFramePr>
            <a:graphicFrameLocks noGrp="1"/>
          </p:cNvGraphicFramePr>
          <p:nvPr>
            <p:ph idx="1"/>
          </p:nvPr>
        </p:nvGraphicFramePr>
        <p:xfrm>
          <a:off x="4484212" y="810526"/>
          <a:ext cx="7678605" cy="523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29496" y="22523"/>
            <a:ext cx="2100596" cy="681604"/>
            <a:chOff x="57893" y="-399"/>
            <a:chExt cx="2100596" cy="681604"/>
          </a:xfrm>
        </p:grpSpPr>
        <p:pic>
          <p:nvPicPr>
            <p:cNvPr id="8" name="Image 7"/>
            <p:cNvPicPr>
              <a:picLocks noChangeAspect="1"/>
            </p:cNvPicPr>
            <p:nvPr/>
          </p:nvPicPr>
          <p:blipFill>
            <a:blip r:embed="rId8" cstate="print"/>
            <a:stretch>
              <a:fillRect/>
            </a:stretch>
          </p:blipFill>
          <p:spPr>
            <a:xfrm>
              <a:off x="57893" y="-399"/>
              <a:ext cx="1040119" cy="681205"/>
            </a:xfrm>
            <a:prstGeom prst="rect">
              <a:avLst/>
            </a:prstGeom>
          </p:spPr>
        </p:pic>
        <p:pic>
          <p:nvPicPr>
            <p:cNvPr id="9" name="Image 8"/>
            <p:cNvPicPr>
              <a:picLocks noChangeAspect="1"/>
            </p:cNvPicPr>
            <p:nvPr/>
          </p:nvPicPr>
          <p:blipFill>
            <a:blip r:embed="rId9"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683" y="291929"/>
            <a:ext cx="3892872" cy="2272558"/>
          </a:xfrm>
        </p:spPr>
        <p:txBody>
          <a:bodyPr/>
          <a:lstStyle/>
          <a:p>
            <a:r>
              <a:rPr lang="fr-FR" dirty="0"/>
              <a:t>Présentation du BTS SP3S</a:t>
            </a:r>
          </a:p>
        </p:txBody>
      </p:sp>
      <p:sp>
        <p:nvSpPr>
          <p:cNvPr id="3" name="Espace réservé du contenu 2"/>
          <p:cNvSpPr>
            <a:spLocks noGrp="1"/>
          </p:cNvSpPr>
          <p:nvPr>
            <p:ph sz="half" idx="1"/>
          </p:nvPr>
        </p:nvSpPr>
        <p:spPr>
          <a:xfrm>
            <a:off x="5051394" y="705114"/>
            <a:ext cx="6497688" cy="2403846"/>
          </a:xfrm>
        </p:spPr>
        <p:txBody>
          <a:bodyPr anchor="ctr">
            <a:normAutofit/>
          </a:bodyPr>
          <a:lstStyle/>
          <a:p>
            <a:pPr algn="ctr"/>
            <a:r>
              <a:rPr lang="fr-FR" sz="2500" dirty="0"/>
              <a:t>BTS SP3S : Qu’est-ce que c’est ? </a:t>
            </a:r>
          </a:p>
        </p:txBody>
      </p:sp>
      <p:sp>
        <p:nvSpPr>
          <p:cNvPr id="4" name="Espace réservé du contenu 3"/>
          <p:cNvSpPr>
            <a:spLocks noGrp="1"/>
          </p:cNvSpPr>
          <p:nvPr>
            <p:ph sz="half" idx="2"/>
          </p:nvPr>
        </p:nvSpPr>
        <p:spPr>
          <a:xfrm>
            <a:off x="5376670" y="3749039"/>
            <a:ext cx="6172411" cy="2805979"/>
          </a:xfrm>
        </p:spPr>
        <p:txBody>
          <a:bodyPr>
            <a:noAutofit/>
          </a:bodyPr>
          <a:lstStyle/>
          <a:p>
            <a:pPr algn="ctr"/>
            <a:r>
              <a:rPr lang="fr-FR" sz="2600" dirty="0"/>
              <a:t>Brevet de Technicien Supérieur </a:t>
            </a:r>
          </a:p>
          <a:p>
            <a:pPr algn="ctr"/>
            <a:r>
              <a:rPr lang="fr-FR" sz="2600" dirty="0"/>
              <a:t>Services et Prestations des Secteurs Sanitaire et Social</a:t>
            </a:r>
          </a:p>
        </p:txBody>
      </p:sp>
      <p:pic>
        <p:nvPicPr>
          <p:cNvPr id="8" name="Image 7"/>
          <p:cNvPicPr>
            <a:picLocks noChangeAspect="1"/>
          </p:cNvPicPr>
          <p:nvPr/>
        </p:nvPicPr>
        <p:blipFill>
          <a:blip r:embed="rId2" cstate="print"/>
          <a:stretch>
            <a:fillRect/>
          </a:stretch>
        </p:blipFill>
        <p:spPr>
          <a:xfrm>
            <a:off x="847356" y="2510732"/>
            <a:ext cx="2763508" cy="3989372"/>
          </a:xfrm>
          <a:prstGeom prst="rect">
            <a:avLst/>
          </a:prstGeom>
          <a:ln>
            <a:noFill/>
          </a:ln>
          <a:effectLst>
            <a:softEdge rad="112500"/>
          </a:effectLst>
        </p:spPr>
      </p:pic>
      <p:grpSp>
        <p:nvGrpSpPr>
          <p:cNvPr id="9" name="Groupe 8"/>
          <p:cNvGrpSpPr/>
          <p:nvPr/>
        </p:nvGrpSpPr>
        <p:grpSpPr>
          <a:xfrm>
            <a:off x="29496" y="22523"/>
            <a:ext cx="2100596" cy="681604"/>
            <a:chOff x="57893" y="-399"/>
            <a:chExt cx="2100596" cy="681604"/>
          </a:xfrm>
        </p:grpSpPr>
        <p:pic>
          <p:nvPicPr>
            <p:cNvPr id="10" name="Image 9"/>
            <p:cNvPicPr>
              <a:picLocks noChangeAspect="1"/>
            </p:cNvPicPr>
            <p:nvPr/>
          </p:nvPicPr>
          <p:blipFill>
            <a:blip r:embed="rId3" cstate="print"/>
            <a:stretch>
              <a:fillRect/>
            </a:stretch>
          </p:blipFill>
          <p:spPr>
            <a:xfrm>
              <a:off x="57893" y="-399"/>
              <a:ext cx="1040119" cy="681205"/>
            </a:xfrm>
            <a:prstGeom prst="rect">
              <a:avLst/>
            </a:prstGeom>
          </p:spPr>
        </p:pic>
        <p:pic>
          <p:nvPicPr>
            <p:cNvPr id="11" name="Image 10"/>
            <p:cNvPicPr>
              <a:picLocks noChangeAspect="1"/>
            </p:cNvPicPr>
            <p:nvPr/>
          </p:nvPicPr>
          <p:blipFill>
            <a:blip r:embed="rId4"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34" y="820885"/>
            <a:ext cx="4181302" cy="1143000"/>
          </a:xfrm>
        </p:spPr>
        <p:txBody>
          <a:bodyPr anchor="ctr">
            <a:normAutofit/>
          </a:bodyPr>
          <a:lstStyle/>
          <a:p>
            <a:pPr marL="857250" indent="-857250" algn="ctr"/>
            <a:r>
              <a:rPr lang="fr-FR" sz="4400" dirty="0"/>
              <a:t>Généralités </a:t>
            </a:r>
          </a:p>
        </p:txBody>
      </p:sp>
      <p:grpSp>
        <p:nvGrpSpPr>
          <p:cNvPr id="3" name="Groupe 2"/>
          <p:cNvGrpSpPr/>
          <p:nvPr/>
        </p:nvGrpSpPr>
        <p:grpSpPr>
          <a:xfrm>
            <a:off x="4726105" y="436098"/>
            <a:ext cx="7335563" cy="5599422"/>
            <a:chOff x="4726105" y="436098"/>
            <a:chExt cx="7335563" cy="5599422"/>
          </a:xfrm>
        </p:grpSpPr>
        <p:sp>
          <p:nvSpPr>
            <p:cNvPr id="4" name="Forme libre : forme 3"/>
            <p:cNvSpPr/>
            <p:nvPr/>
          </p:nvSpPr>
          <p:spPr>
            <a:xfrm>
              <a:off x="6789347" y="1767927"/>
              <a:ext cx="3155811" cy="3095399"/>
            </a:xfrm>
            <a:custGeom>
              <a:avLst/>
              <a:gdLst>
                <a:gd name="connsiteX0" fmla="*/ 0 w 3155811"/>
                <a:gd name="connsiteY0" fmla="*/ 1547700 h 3095399"/>
                <a:gd name="connsiteX1" fmla="*/ 1577906 w 3155811"/>
                <a:gd name="connsiteY1" fmla="*/ 0 h 3095399"/>
                <a:gd name="connsiteX2" fmla="*/ 3155812 w 3155811"/>
                <a:gd name="connsiteY2" fmla="*/ 1547700 h 3095399"/>
                <a:gd name="connsiteX3" fmla="*/ 1577906 w 3155811"/>
                <a:gd name="connsiteY3" fmla="*/ 3095400 h 3095399"/>
                <a:gd name="connsiteX4" fmla="*/ 0 w 3155811"/>
                <a:gd name="connsiteY4" fmla="*/ 1547700 h 309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11" h="3095399">
                  <a:moveTo>
                    <a:pt x="0" y="1547700"/>
                  </a:moveTo>
                  <a:cubicBezTo>
                    <a:pt x="0" y="692929"/>
                    <a:pt x="706453" y="0"/>
                    <a:pt x="1577906" y="0"/>
                  </a:cubicBezTo>
                  <a:cubicBezTo>
                    <a:pt x="2449359" y="0"/>
                    <a:pt x="3155812" y="692929"/>
                    <a:pt x="3155812" y="1547700"/>
                  </a:cubicBezTo>
                  <a:cubicBezTo>
                    <a:pt x="3155812" y="2402471"/>
                    <a:pt x="2449359" y="3095400"/>
                    <a:pt x="1577906" y="3095400"/>
                  </a:cubicBezTo>
                  <a:cubicBezTo>
                    <a:pt x="706453" y="3095400"/>
                    <a:pt x="0" y="2402471"/>
                    <a:pt x="0" y="1547700"/>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87558" tIns="478711" rIns="487558" bIns="478711"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j-lt"/>
                </a:rPr>
                <a:t>B.T.S.</a:t>
              </a:r>
            </a:p>
            <a:p>
              <a:pPr marL="0" lvl="0" indent="0" algn="ctr" defTabSz="889000">
                <a:lnSpc>
                  <a:spcPct val="90000"/>
                </a:lnSpc>
                <a:spcBef>
                  <a:spcPct val="0"/>
                </a:spcBef>
                <a:spcAft>
                  <a:spcPct val="35000"/>
                </a:spcAft>
                <a:buNone/>
              </a:pPr>
              <a:r>
                <a:rPr lang="fr-FR" sz="2000" b="1" kern="1200" dirty="0">
                  <a:latin typeface="+mj-lt"/>
                </a:rPr>
                <a:t>S.P.3.S</a:t>
              </a:r>
            </a:p>
          </p:txBody>
        </p:sp>
        <p:sp>
          <p:nvSpPr>
            <p:cNvPr id="5" name="Forme libre : forme 4"/>
            <p:cNvSpPr/>
            <p:nvPr/>
          </p:nvSpPr>
          <p:spPr>
            <a:xfrm>
              <a:off x="6667692" y="436098"/>
              <a:ext cx="3399119" cy="1286883"/>
            </a:xfrm>
            <a:custGeom>
              <a:avLst/>
              <a:gdLst>
                <a:gd name="connsiteX0" fmla="*/ 0 w 2552114"/>
                <a:gd name="connsiteY0" fmla="*/ 643442 h 1286883"/>
                <a:gd name="connsiteX1" fmla="*/ 1276057 w 2552114"/>
                <a:gd name="connsiteY1" fmla="*/ 0 h 1286883"/>
                <a:gd name="connsiteX2" fmla="*/ 2552114 w 2552114"/>
                <a:gd name="connsiteY2" fmla="*/ 643442 h 1286883"/>
                <a:gd name="connsiteX3" fmla="*/ 1276057 w 2552114"/>
                <a:gd name="connsiteY3" fmla="*/ 1286884 h 1286883"/>
                <a:gd name="connsiteX4" fmla="*/ 0 w 2552114"/>
                <a:gd name="connsiteY4" fmla="*/ 643442 h 128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114" h="1286883">
                  <a:moveTo>
                    <a:pt x="0" y="643442"/>
                  </a:moveTo>
                  <a:cubicBezTo>
                    <a:pt x="0" y="288079"/>
                    <a:pt x="571310" y="0"/>
                    <a:pt x="1276057" y="0"/>
                  </a:cubicBezTo>
                  <a:cubicBezTo>
                    <a:pt x="1980804" y="0"/>
                    <a:pt x="2552114" y="288079"/>
                    <a:pt x="2552114" y="643442"/>
                  </a:cubicBezTo>
                  <a:cubicBezTo>
                    <a:pt x="2552114" y="998805"/>
                    <a:pt x="1980804" y="1286884"/>
                    <a:pt x="1276057" y="1286884"/>
                  </a:cubicBezTo>
                  <a:cubicBezTo>
                    <a:pt x="571310" y="1286884"/>
                    <a:pt x="0" y="998805"/>
                    <a:pt x="0" y="643442"/>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91528" tIns="206240" rIns="391528" bIns="206240" numCol="1" spcCol="1270" anchor="ctr" anchorCtr="0">
              <a:noAutofit/>
            </a:bodyPr>
            <a:lstStyle/>
            <a:p>
              <a:pPr marL="0" lvl="0" indent="0" algn="ctr" defTabSz="622300">
                <a:lnSpc>
                  <a:spcPct val="90000"/>
                </a:lnSpc>
                <a:spcBef>
                  <a:spcPct val="0"/>
                </a:spcBef>
                <a:spcAft>
                  <a:spcPct val="35000"/>
                </a:spcAft>
                <a:buNone/>
              </a:pPr>
              <a:r>
                <a:rPr lang="fr-FR" sz="1400" kern="1200" dirty="0"/>
                <a:t>Forme </a:t>
              </a:r>
              <a:r>
                <a:rPr lang="fr-FR" sz="1400" dirty="0"/>
                <a:t>des professionnels qui exercent des missions variées dans les structures sociales et médico-sociales.</a:t>
              </a:r>
              <a:endParaRPr lang="fr-FR" sz="1400" kern="1200" dirty="0"/>
            </a:p>
          </p:txBody>
        </p:sp>
        <p:sp>
          <p:nvSpPr>
            <p:cNvPr id="7" name="Forme libre : forme 6"/>
            <p:cNvSpPr/>
            <p:nvPr/>
          </p:nvSpPr>
          <p:spPr>
            <a:xfrm>
              <a:off x="4726105" y="2120980"/>
              <a:ext cx="2127456" cy="1960569"/>
            </a:xfrm>
            <a:custGeom>
              <a:avLst/>
              <a:gdLst>
                <a:gd name="connsiteX0" fmla="*/ 0 w 2328536"/>
                <a:gd name="connsiteY0" fmla="*/ 1176691 h 2353382"/>
                <a:gd name="connsiteX1" fmla="*/ 1164268 w 2328536"/>
                <a:gd name="connsiteY1" fmla="*/ 0 h 2353382"/>
                <a:gd name="connsiteX2" fmla="*/ 2328536 w 2328536"/>
                <a:gd name="connsiteY2" fmla="*/ 1176691 h 2353382"/>
                <a:gd name="connsiteX3" fmla="*/ 1164268 w 2328536"/>
                <a:gd name="connsiteY3" fmla="*/ 2353382 h 2353382"/>
                <a:gd name="connsiteX4" fmla="*/ 0 w 2328536"/>
                <a:gd name="connsiteY4" fmla="*/ 1176691 h 235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36" h="2353382">
                  <a:moveTo>
                    <a:pt x="0" y="1176691"/>
                  </a:moveTo>
                  <a:cubicBezTo>
                    <a:pt x="0" y="526823"/>
                    <a:pt x="521261" y="0"/>
                    <a:pt x="1164268" y="0"/>
                  </a:cubicBezTo>
                  <a:cubicBezTo>
                    <a:pt x="1807275" y="0"/>
                    <a:pt x="2328536" y="526823"/>
                    <a:pt x="2328536" y="1176691"/>
                  </a:cubicBezTo>
                  <a:cubicBezTo>
                    <a:pt x="2328536" y="1826559"/>
                    <a:pt x="1807275" y="2353382"/>
                    <a:pt x="1164268" y="2353382"/>
                  </a:cubicBezTo>
                  <a:cubicBezTo>
                    <a:pt x="521261" y="2353382"/>
                    <a:pt x="0" y="1826559"/>
                    <a:pt x="0" y="1176691"/>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58786" tIns="362425" rIns="358786" bIns="362425" numCol="1" spcCol="1270" anchor="ctr" anchorCtr="0">
              <a:noAutofit/>
            </a:bodyPr>
            <a:lstStyle/>
            <a:p>
              <a:pPr marL="0" lvl="0" indent="0" algn="ctr" defTabSz="622300">
                <a:lnSpc>
                  <a:spcPct val="90000"/>
                </a:lnSpc>
                <a:spcBef>
                  <a:spcPct val="0"/>
                </a:spcBef>
                <a:spcAft>
                  <a:spcPct val="35000"/>
                </a:spcAft>
                <a:buNone/>
              </a:pPr>
              <a:r>
                <a:rPr lang="fr-FR" sz="1400" kern="1200" dirty="0"/>
                <a:t>Préparé en  : </a:t>
              </a:r>
            </a:p>
            <a:p>
              <a:pPr marL="0" lvl="0" indent="0" algn="ctr" defTabSz="622300">
                <a:lnSpc>
                  <a:spcPct val="90000"/>
                </a:lnSpc>
                <a:spcBef>
                  <a:spcPct val="0"/>
                </a:spcBef>
                <a:spcAft>
                  <a:spcPct val="35000"/>
                </a:spcAft>
                <a:buNone/>
              </a:pPr>
              <a:r>
                <a:rPr lang="fr-FR" sz="1400" kern="1200" dirty="0"/>
                <a:t> 2 ans après le baccalauréat</a:t>
              </a:r>
            </a:p>
          </p:txBody>
        </p:sp>
        <p:sp>
          <p:nvSpPr>
            <p:cNvPr id="8" name="Forme libre : forme 7"/>
            <p:cNvSpPr/>
            <p:nvPr/>
          </p:nvSpPr>
          <p:spPr>
            <a:xfrm>
              <a:off x="6657785" y="4487130"/>
              <a:ext cx="3409026" cy="1548390"/>
            </a:xfrm>
            <a:custGeom>
              <a:avLst/>
              <a:gdLst>
                <a:gd name="connsiteX0" fmla="*/ 0 w 2565260"/>
                <a:gd name="connsiteY0" fmla="*/ 748643 h 1497286"/>
                <a:gd name="connsiteX1" fmla="*/ 1282630 w 2565260"/>
                <a:gd name="connsiteY1" fmla="*/ 0 h 1497286"/>
                <a:gd name="connsiteX2" fmla="*/ 2565260 w 2565260"/>
                <a:gd name="connsiteY2" fmla="*/ 748643 h 1497286"/>
                <a:gd name="connsiteX3" fmla="*/ 1282630 w 2565260"/>
                <a:gd name="connsiteY3" fmla="*/ 1497286 h 1497286"/>
                <a:gd name="connsiteX4" fmla="*/ 0 w 2565260"/>
                <a:gd name="connsiteY4" fmla="*/ 748643 h 149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260" h="1497286">
                  <a:moveTo>
                    <a:pt x="0" y="748643"/>
                  </a:moveTo>
                  <a:cubicBezTo>
                    <a:pt x="0" y="335179"/>
                    <a:pt x="574253" y="0"/>
                    <a:pt x="1282630" y="0"/>
                  </a:cubicBezTo>
                  <a:cubicBezTo>
                    <a:pt x="1991007" y="0"/>
                    <a:pt x="2565260" y="335179"/>
                    <a:pt x="2565260" y="748643"/>
                  </a:cubicBezTo>
                  <a:cubicBezTo>
                    <a:pt x="2565260" y="1162107"/>
                    <a:pt x="1991007" y="1497286"/>
                    <a:pt x="1282630" y="1497286"/>
                  </a:cubicBezTo>
                  <a:cubicBezTo>
                    <a:pt x="574253" y="1497286"/>
                    <a:pt x="0" y="1162107"/>
                    <a:pt x="0" y="748643"/>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93454" tIns="237052" rIns="393454" bIns="237052" numCol="1" spcCol="1270" anchor="ctr" anchorCtr="0">
              <a:noAutofit/>
            </a:bodyPr>
            <a:lstStyle/>
            <a:p>
              <a:pPr marL="0" lvl="0" indent="0" algn="ctr" defTabSz="622300">
                <a:lnSpc>
                  <a:spcPct val="90000"/>
                </a:lnSpc>
                <a:spcBef>
                  <a:spcPct val="0"/>
                </a:spcBef>
                <a:spcAft>
                  <a:spcPct val="35000"/>
                </a:spcAft>
                <a:buNone/>
              </a:pPr>
              <a:r>
                <a:rPr lang="fr-FR" sz="1400" dirty="0"/>
                <a:t>Requiert des compétences relationnelles, techniques et administratives</a:t>
              </a:r>
              <a:endParaRPr lang="fr-FR" sz="1400" kern="1200" dirty="0"/>
            </a:p>
          </p:txBody>
        </p:sp>
        <p:sp>
          <p:nvSpPr>
            <p:cNvPr id="9" name="Forme libre : forme 8"/>
            <p:cNvSpPr/>
            <p:nvPr/>
          </p:nvSpPr>
          <p:spPr>
            <a:xfrm>
              <a:off x="9560399" y="2120980"/>
              <a:ext cx="2501269" cy="2601940"/>
            </a:xfrm>
            <a:custGeom>
              <a:avLst/>
              <a:gdLst>
                <a:gd name="connsiteX0" fmla="*/ 0 w 2403539"/>
                <a:gd name="connsiteY0" fmla="*/ 1131879 h 2263758"/>
                <a:gd name="connsiteX1" fmla="*/ 1201770 w 2403539"/>
                <a:gd name="connsiteY1" fmla="*/ 0 h 2263758"/>
                <a:gd name="connsiteX2" fmla="*/ 2403540 w 2403539"/>
                <a:gd name="connsiteY2" fmla="*/ 1131879 h 2263758"/>
                <a:gd name="connsiteX3" fmla="*/ 1201770 w 2403539"/>
                <a:gd name="connsiteY3" fmla="*/ 2263758 h 2263758"/>
                <a:gd name="connsiteX4" fmla="*/ 0 w 2403539"/>
                <a:gd name="connsiteY4" fmla="*/ 1131879 h 226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539" h="2263758">
                  <a:moveTo>
                    <a:pt x="0" y="1131879"/>
                  </a:moveTo>
                  <a:cubicBezTo>
                    <a:pt x="0" y="506759"/>
                    <a:pt x="538051" y="0"/>
                    <a:pt x="1201770" y="0"/>
                  </a:cubicBezTo>
                  <a:cubicBezTo>
                    <a:pt x="1865489" y="0"/>
                    <a:pt x="2403540" y="506759"/>
                    <a:pt x="2403540" y="1131879"/>
                  </a:cubicBezTo>
                  <a:cubicBezTo>
                    <a:pt x="2403540" y="1756999"/>
                    <a:pt x="1865489" y="2263758"/>
                    <a:pt x="1201770" y="2263758"/>
                  </a:cubicBezTo>
                  <a:cubicBezTo>
                    <a:pt x="538051" y="2263758"/>
                    <a:pt x="0" y="1756999"/>
                    <a:pt x="0" y="1131879"/>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9770" tIns="349300" rIns="369770" bIns="349300" numCol="1" spcCol="1270" anchor="ctr" anchorCtr="0">
              <a:noAutofit/>
            </a:bodyPr>
            <a:lstStyle/>
            <a:p>
              <a:pPr marL="0" lvl="0" indent="0" algn="ctr" defTabSz="622300">
                <a:lnSpc>
                  <a:spcPct val="90000"/>
                </a:lnSpc>
                <a:spcBef>
                  <a:spcPct val="0"/>
                </a:spcBef>
                <a:spcAft>
                  <a:spcPct val="35000"/>
                </a:spcAft>
                <a:buNone/>
              </a:pPr>
              <a:r>
                <a:rPr lang="fr-FR" sz="1500" dirty="0">
                  <a:latin typeface="Arial" panose="020B0604020202020204" pitchFamily="34" charset="0"/>
                  <a:cs typeface="Arial" panose="020B0604020202020204" pitchFamily="34" charset="0"/>
                </a:rPr>
                <a:t>Le TS  SP3S travaille </a:t>
              </a:r>
              <a:r>
                <a:rPr lang="fr-FR" sz="1500" kern="1200" dirty="0">
                  <a:latin typeface="Arial" panose="020B0604020202020204" pitchFamily="34" charset="0"/>
                  <a:cs typeface="Arial" panose="020B0604020202020204" pitchFamily="34" charset="0"/>
                </a:rPr>
                <a:t>auprès de </a:t>
              </a:r>
              <a:r>
                <a:rPr lang="fr-FR" sz="1500" b="0" i="0" dirty="0">
                  <a:solidFill>
                    <a:srgbClr val="161616"/>
                  </a:solidFill>
                  <a:effectLst/>
                  <a:latin typeface="Arial" panose="020B0604020202020204" pitchFamily="34" charset="0"/>
                  <a:cs typeface="Arial" panose="020B0604020202020204" pitchFamily="34" charset="0"/>
                </a:rPr>
                <a:t> l'usager dont il analyse les besoins, lui propose des prestations et services appropriés, et assure la gestion administrative de son dossier.</a:t>
              </a:r>
              <a:endParaRPr lang="fr-FR" sz="1500" kern="1200" dirty="0">
                <a:latin typeface="Arial" panose="020B0604020202020204" pitchFamily="34" charset="0"/>
                <a:cs typeface="Arial" panose="020B0604020202020204" pitchFamily="34" charset="0"/>
              </a:endParaRPr>
            </a:p>
          </p:txBody>
        </p:sp>
      </p:grpSp>
      <p:pic>
        <p:nvPicPr>
          <p:cNvPr id="1026" name="Picture 2" descr="Organisation et conduite du changement, cours de management PDF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211" y="2120980"/>
            <a:ext cx="2619375" cy="35528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6" name="Groupe 5"/>
          <p:cNvGrpSpPr/>
          <p:nvPr/>
        </p:nvGrpSpPr>
        <p:grpSpPr>
          <a:xfrm>
            <a:off x="29496" y="22523"/>
            <a:ext cx="2100596" cy="681604"/>
            <a:chOff x="57893" y="-399"/>
            <a:chExt cx="2100596" cy="681604"/>
          </a:xfrm>
        </p:grpSpPr>
        <p:pic>
          <p:nvPicPr>
            <p:cNvPr id="10" name="Image 9"/>
            <p:cNvPicPr>
              <a:picLocks noChangeAspect="1"/>
            </p:cNvPicPr>
            <p:nvPr/>
          </p:nvPicPr>
          <p:blipFill>
            <a:blip r:embed="rId4" cstate="print"/>
            <a:stretch>
              <a:fillRect/>
            </a:stretch>
          </p:blipFill>
          <p:spPr>
            <a:xfrm>
              <a:off x="57893" y="-399"/>
              <a:ext cx="1040119" cy="681205"/>
            </a:xfrm>
            <a:prstGeom prst="rect">
              <a:avLst/>
            </a:prstGeom>
          </p:spPr>
        </p:pic>
        <p:pic>
          <p:nvPicPr>
            <p:cNvPr id="11" name="Image 10"/>
            <p:cNvPicPr>
              <a:picLocks noChangeAspect="1"/>
            </p:cNvPicPr>
            <p:nvPr/>
          </p:nvPicPr>
          <p:blipFill>
            <a:blip r:embed="rId5"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12000">
        <p:split orient="vert"/>
      </p:transition>
    </mc:Choice>
    <mc:Fallback xmlns="">
      <p:transition spd="slow" advClick="0" advTm="12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090" y="703728"/>
            <a:ext cx="4060271" cy="2309020"/>
          </a:xfrm>
        </p:spPr>
        <p:txBody>
          <a:bodyPr>
            <a:normAutofit fontScale="90000"/>
          </a:bodyPr>
          <a:lstStyle/>
          <a:p>
            <a:pPr algn="ctr"/>
            <a:r>
              <a:rPr lang="fr-FR" dirty="0"/>
              <a:t>Organisation : Domaines et Epreuves</a:t>
            </a:r>
          </a:p>
        </p:txBody>
      </p:sp>
      <p:pic>
        <p:nvPicPr>
          <p:cNvPr id="3074" name="Picture 2" descr="▷ 3 conseils pour une création de contenu effic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23" t="8070" r="8333" b="12153"/>
          <a:stretch>
            <a:fillRect/>
          </a:stretch>
        </p:blipFill>
        <p:spPr bwMode="auto">
          <a:xfrm>
            <a:off x="163068" y="2866592"/>
            <a:ext cx="4404316" cy="3209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Lst>
          </a:blip>
          <a:srcRect l="2185" t="3091" r="1155" b="4194"/>
          <a:stretch>
            <a:fillRect/>
          </a:stretch>
        </p:blipFill>
        <p:spPr>
          <a:xfrm>
            <a:off x="4727912" y="1493821"/>
            <a:ext cx="7376572" cy="3829617"/>
          </a:xfrm>
          <a:prstGeom prst="rect">
            <a:avLst/>
          </a:prstGeom>
        </p:spPr>
      </p:pic>
      <p:grpSp>
        <p:nvGrpSpPr>
          <p:cNvPr id="3" name="Groupe 2"/>
          <p:cNvGrpSpPr/>
          <p:nvPr/>
        </p:nvGrpSpPr>
        <p:grpSpPr>
          <a:xfrm>
            <a:off x="29496" y="22523"/>
            <a:ext cx="2100596" cy="681604"/>
            <a:chOff x="57893" y="-399"/>
            <a:chExt cx="2100596" cy="681604"/>
          </a:xfrm>
        </p:grpSpPr>
        <p:pic>
          <p:nvPicPr>
            <p:cNvPr id="4" name="Image 3"/>
            <p:cNvPicPr>
              <a:picLocks noChangeAspect="1"/>
            </p:cNvPicPr>
            <p:nvPr/>
          </p:nvPicPr>
          <p:blipFill>
            <a:blip r:embed="rId5" cstate="print"/>
            <a:stretch>
              <a:fillRect/>
            </a:stretch>
          </p:blipFill>
          <p:spPr>
            <a:xfrm>
              <a:off x="57893" y="-399"/>
              <a:ext cx="1040119" cy="681205"/>
            </a:xfrm>
            <a:prstGeom prst="rect">
              <a:avLst/>
            </a:prstGeom>
          </p:spPr>
        </p:pic>
        <p:pic>
          <p:nvPicPr>
            <p:cNvPr id="7" name="Image 6"/>
            <p:cNvPicPr>
              <a:picLocks noChangeAspect="1"/>
            </p:cNvPicPr>
            <p:nvPr/>
          </p:nvPicPr>
          <p:blipFill>
            <a:blip r:embed="rId6"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258" y="837928"/>
            <a:ext cx="3246869" cy="1689975"/>
          </a:xfrm>
        </p:spPr>
        <p:txBody>
          <a:bodyPr>
            <a:noAutofit/>
          </a:bodyPr>
          <a:lstStyle/>
          <a:p>
            <a:pPr algn="ctr"/>
            <a:r>
              <a:rPr lang="fr-FR" sz="2800" dirty="0"/>
              <a:t>Organisation : </a:t>
            </a:r>
            <a:br>
              <a:rPr lang="fr-FR" sz="2800" dirty="0"/>
            </a:br>
            <a:r>
              <a:rPr lang="fr-FR" sz="2800" dirty="0"/>
              <a:t>Structure </a:t>
            </a:r>
          </a:p>
        </p:txBody>
      </p:sp>
      <p:pic>
        <p:nvPicPr>
          <p:cNvPr id="3074" name="Picture 2" descr="▷ 3 conseils pour une création de contenu effic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23" t="8070" r="8333" b="12153"/>
          <a:stretch>
            <a:fillRect/>
          </a:stretch>
        </p:blipFill>
        <p:spPr bwMode="auto">
          <a:xfrm>
            <a:off x="126886" y="2661704"/>
            <a:ext cx="3047439" cy="22210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29496" y="22523"/>
            <a:ext cx="2100596" cy="681604"/>
            <a:chOff x="57893" y="-399"/>
            <a:chExt cx="2100596" cy="681604"/>
          </a:xfrm>
        </p:grpSpPr>
        <p:pic>
          <p:nvPicPr>
            <p:cNvPr id="8" name="Image 7"/>
            <p:cNvPicPr>
              <a:picLocks noChangeAspect="1"/>
            </p:cNvPicPr>
            <p:nvPr/>
          </p:nvPicPr>
          <p:blipFill>
            <a:blip r:embed="rId3" cstate="print"/>
            <a:stretch>
              <a:fillRect/>
            </a:stretch>
          </p:blipFill>
          <p:spPr>
            <a:xfrm>
              <a:off x="57893" y="-399"/>
              <a:ext cx="1040119" cy="681205"/>
            </a:xfrm>
            <a:prstGeom prst="rect">
              <a:avLst/>
            </a:prstGeom>
          </p:spPr>
        </p:pic>
        <p:pic>
          <p:nvPicPr>
            <p:cNvPr id="9" name="Image 8"/>
            <p:cNvPicPr>
              <a:picLocks noChangeAspect="1"/>
            </p:cNvPicPr>
            <p:nvPr/>
          </p:nvPicPr>
          <p:blipFill>
            <a:blip r:embed="rId4" cstate="print"/>
            <a:stretch>
              <a:fillRect/>
            </a:stretch>
          </p:blipFill>
          <p:spPr>
            <a:xfrm>
              <a:off x="1108337" y="0"/>
              <a:ext cx="1050152" cy="681205"/>
            </a:xfrm>
            <a:prstGeom prst="rect">
              <a:avLst/>
            </a:prstGeom>
          </p:spPr>
        </p:pic>
      </p:grpSp>
      <p:grpSp>
        <p:nvGrpSpPr>
          <p:cNvPr id="13" name="Groupe 12"/>
          <p:cNvGrpSpPr/>
          <p:nvPr/>
        </p:nvGrpSpPr>
        <p:grpSpPr>
          <a:xfrm>
            <a:off x="3288407" y="4767"/>
            <a:ext cx="8882975" cy="6853233"/>
            <a:chOff x="3288407" y="4767"/>
            <a:chExt cx="8882975" cy="6853233"/>
          </a:xfrm>
        </p:grpSpPr>
        <p:pic>
          <p:nvPicPr>
            <p:cNvPr id="4" name="Image 3"/>
            <p:cNvPicPr>
              <a:picLocks noChangeAspect="1"/>
            </p:cNvPicPr>
            <p:nvPr/>
          </p:nvPicPr>
          <p:blipFill>
            <a:blip r:embed="rId5" cstate="print"/>
            <a:stretch>
              <a:fillRect/>
            </a:stretch>
          </p:blipFill>
          <p:spPr>
            <a:xfrm>
              <a:off x="3288407" y="4767"/>
              <a:ext cx="8882975" cy="6853233"/>
            </a:xfrm>
            <a:prstGeom prst="rect">
              <a:avLst/>
            </a:prstGeom>
          </p:spPr>
        </p:pic>
        <p:sp>
          <p:nvSpPr>
            <p:cNvPr id="3" name="ZoneTexte 2"/>
            <p:cNvSpPr txBox="1"/>
            <p:nvPr/>
          </p:nvSpPr>
          <p:spPr>
            <a:xfrm>
              <a:off x="3337493" y="703728"/>
              <a:ext cx="1642879" cy="1169551"/>
            </a:xfrm>
            <a:prstGeom prst="rect">
              <a:avLst/>
            </a:prstGeom>
            <a:solidFill>
              <a:srgbClr val="F1DFDB"/>
            </a:solidFill>
          </p:spPr>
          <p:txBody>
            <a:bodyPr wrap="square" rtlCol="0">
              <a:spAutoFit/>
            </a:bodyPr>
            <a:lstStyle/>
            <a:p>
              <a:pPr algn="ctr"/>
              <a:r>
                <a:rPr lang="fr-FR" sz="1400" b="1" dirty="0">
                  <a:effectLst/>
                  <a:latin typeface="Calibri" panose="020F0502020204030204" pitchFamily="34" charset="0"/>
                  <a:ea typeface="Calibri" panose="020F0502020204030204" pitchFamily="34" charset="0"/>
                  <a:cs typeface="Times New Roman" panose="02020603050405020304" pitchFamily="18" charset="0"/>
                </a:rPr>
                <a:t>Accompagnement et coordination du parcours de la personne au sein de la structure</a:t>
              </a:r>
              <a:endParaRPr lang="fr-FR" sz="1400" dirty="0"/>
            </a:p>
          </p:txBody>
        </p:sp>
        <p:sp>
          <p:nvSpPr>
            <p:cNvPr id="5" name="ZoneTexte 4"/>
            <p:cNvSpPr txBox="1"/>
            <p:nvPr/>
          </p:nvSpPr>
          <p:spPr>
            <a:xfrm>
              <a:off x="5112210" y="707155"/>
              <a:ext cx="1642879" cy="1069332"/>
            </a:xfrm>
            <a:prstGeom prst="rect">
              <a:avLst/>
            </a:prstGeom>
            <a:solidFill>
              <a:srgbClr val="F1DFDB"/>
            </a:solidFill>
          </p:spPr>
          <p:txBody>
            <a:bodyPr wrap="square" rtlCol="0">
              <a:spAutoFit/>
            </a:bodyPr>
            <a:lstStyle/>
            <a:p>
              <a:pPr algn="ctr">
                <a:lnSpc>
                  <a:spcPct val="107000"/>
                </a:lnSpc>
                <a:spcAft>
                  <a:spcPts val="800"/>
                </a:spcAft>
              </a:pPr>
              <a:r>
                <a:rPr lang="fr-FR" sz="1500" b="1" dirty="0">
                  <a:effectLst/>
                  <a:latin typeface="Calibri" panose="020F0502020204030204" pitchFamily="34" charset="0"/>
                  <a:ea typeface="Calibri" panose="020F0502020204030204" pitchFamily="34" charset="0"/>
                  <a:cs typeface="Times New Roman" panose="02020603050405020304" pitchFamily="18" charset="0"/>
                </a:rPr>
                <a:t>Participation aux projets et à la démarche qualité de la structure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p:cNvSpPr txBox="1"/>
            <p:nvPr/>
          </p:nvSpPr>
          <p:spPr>
            <a:xfrm>
              <a:off x="6932997" y="746094"/>
              <a:ext cx="1642879" cy="1246495"/>
            </a:xfrm>
            <a:prstGeom prst="rect">
              <a:avLst/>
            </a:prstGeom>
            <a:solidFill>
              <a:srgbClr val="F1DFDB"/>
            </a:solidFill>
          </p:spPr>
          <p:txBody>
            <a:bodyPr wrap="square" rtlCol="0">
              <a:spAutoFit/>
            </a:bodyPr>
            <a:lstStyle/>
            <a:p>
              <a:pPr algn="ctr"/>
              <a:r>
                <a:rPr lang="fr-FR" sz="1500" b="1" dirty="0">
                  <a:effectLst/>
                  <a:latin typeface="Calibri" panose="020F0502020204030204" pitchFamily="34" charset="0"/>
                  <a:ea typeface="Calibri" panose="020F0502020204030204" pitchFamily="34" charset="0"/>
                  <a:cs typeface="Times New Roman" panose="02020603050405020304" pitchFamily="18" charset="0"/>
                </a:rPr>
                <a:t>Contribution à la mise en œuvre de la politique de la structure sur le territoire</a:t>
              </a:r>
              <a:endParaRPr lang="fr-FR" sz="1500" dirty="0"/>
            </a:p>
          </p:txBody>
        </p:sp>
        <p:sp>
          <p:nvSpPr>
            <p:cNvPr id="10" name="ZoneTexte 9"/>
            <p:cNvSpPr txBox="1"/>
            <p:nvPr/>
          </p:nvSpPr>
          <p:spPr>
            <a:xfrm>
              <a:off x="8707714" y="749521"/>
              <a:ext cx="1642879" cy="1069332"/>
            </a:xfrm>
            <a:prstGeom prst="rect">
              <a:avLst/>
            </a:prstGeom>
            <a:solidFill>
              <a:srgbClr val="F1DFDB"/>
            </a:solidFill>
          </p:spPr>
          <p:txBody>
            <a:bodyPr wrap="square" rtlCol="0">
              <a:spAutoFit/>
            </a:bodyPr>
            <a:lstStyle/>
            <a:p>
              <a:pPr algn="ctr">
                <a:lnSpc>
                  <a:spcPct val="107000"/>
                </a:lnSpc>
                <a:spcAft>
                  <a:spcPts val="800"/>
                </a:spcAft>
                <a:tabLst>
                  <a:tab pos="902335" algn="l"/>
                </a:tabLst>
              </a:pPr>
              <a:r>
                <a:rPr lang="fr-FR" sz="1500" b="1" dirty="0">
                  <a:effectLst/>
                  <a:latin typeface="Calibri" panose="020F0502020204030204" pitchFamily="34" charset="0"/>
                  <a:ea typeface="Calibri" panose="020F0502020204030204" pitchFamily="34" charset="0"/>
                  <a:cs typeface="Calibri" panose="020F0502020204030204" pitchFamily="34" charset="0"/>
                </a:rPr>
                <a:t>Collaboration à la gestion de la structure et du service</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5293" y="352688"/>
            <a:ext cx="3411973" cy="1361812"/>
          </a:xfrm>
        </p:spPr>
        <p:txBody>
          <a:bodyPr/>
          <a:lstStyle/>
          <a:p>
            <a:pPr algn="ctr"/>
            <a:r>
              <a:rPr lang="fr-FR"/>
              <a:t>Public visé</a:t>
            </a:r>
            <a:endParaRPr lang="fr-FR" dirty="0"/>
          </a:p>
        </p:txBody>
      </p:sp>
      <p:graphicFrame>
        <p:nvGraphicFramePr>
          <p:cNvPr id="4" name="Espace réservé du contenu 3"/>
          <p:cNvGraphicFramePr>
            <a:graphicFrameLocks noGrp="1"/>
          </p:cNvGraphicFramePr>
          <p:nvPr>
            <p:ph idx="1"/>
          </p:nvPr>
        </p:nvGraphicFramePr>
        <p:xfrm>
          <a:off x="4854633" y="191193"/>
          <a:ext cx="7140632" cy="6350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public cible – ABCtherapie.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320" y="1915019"/>
            <a:ext cx="3849918" cy="3849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29496" y="22523"/>
            <a:ext cx="2100596" cy="681604"/>
            <a:chOff x="57893" y="-399"/>
            <a:chExt cx="2100596" cy="681604"/>
          </a:xfrm>
        </p:grpSpPr>
        <p:pic>
          <p:nvPicPr>
            <p:cNvPr id="5" name="Image 4"/>
            <p:cNvPicPr>
              <a:picLocks noChangeAspect="1"/>
            </p:cNvPicPr>
            <p:nvPr/>
          </p:nvPicPr>
          <p:blipFill>
            <a:blip r:embed="rId8" cstate="print"/>
            <a:stretch>
              <a:fillRect/>
            </a:stretch>
          </p:blipFill>
          <p:spPr>
            <a:xfrm>
              <a:off x="57893" y="-399"/>
              <a:ext cx="1040119" cy="681205"/>
            </a:xfrm>
            <a:prstGeom prst="rect">
              <a:avLst/>
            </a:prstGeom>
          </p:spPr>
        </p:pic>
        <p:pic>
          <p:nvPicPr>
            <p:cNvPr id="6" name="Image 5"/>
            <p:cNvPicPr>
              <a:picLocks noChangeAspect="1"/>
            </p:cNvPicPr>
            <p:nvPr/>
          </p:nvPicPr>
          <p:blipFill>
            <a:blip r:embed="rId9"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7000">
        <p:split orient="vert"/>
      </p:transition>
    </mc:Choice>
    <mc:Fallback xmlns="">
      <p:transition spd="slow" advClick="0" advTm="7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699" y="231287"/>
            <a:ext cx="3905262" cy="2262531"/>
          </a:xfrm>
        </p:spPr>
        <p:txBody>
          <a:bodyPr>
            <a:normAutofit fontScale="90000"/>
          </a:bodyPr>
          <a:lstStyle/>
          <a:p>
            <a:pPr algn="ctr"/>
            <a:r>
              <a:rPr lang="fr-FR" dirty="0"/>
              <a:t>Débouchés </a:t>
            </a:r>
            <a:br>
              <a:rPr lang="fr-FR" dirty="0"/>
            </a:br>
            <a:r>
              <a:rPr lang="fr-FR" dirty="0"/>
              <a:t>professionnels</a:t>
            </a:r>
          </a:p>
        </p:txBody>
      </p:sp>
      <p:pic>
        <p:nvPicPr>
          <p:cNvPr id="8194" name="Picture 2" descr="Quelle décision prendre ? - sensoriaile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237" y="2680905"/>
            <a:ext cx="6172412" cy="3471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Espace réservé du contenu 4"/>
          <p:cNvGraphicFramePr>
            <a:graphicFrameLocks noGrp="1"/>
          </p:cNvGraphicFramePr>
          <p:nvPr>
            <p:ph idx="1"/>
          </p:nvPr>
        </p:nvGraphicFramePr>
        <p:xfrm>
          <a:off x="5020887" y="573553"/>
          <a:ext cx="6842946" cy="583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697592" y="5858790"/>
            <a:ext cx="1405938" cy="8513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Annexe 2 du R.A.P</a:t>
            </a:r>
          </a:p>
        </p:txBody>
      </p:sp>
      <p:grpSp>
        <p:nvGrpSpPr>
          <p:cNvPr id="4" name="Groupe 3"/>
          <p:cNvGrpSpPr/>
          <p:nvPr/>
        </p:nvGrpSpPr>
        <p:grpSpPr>
          <a:xfrm>
            <a:off x="29496" y="22523"/>
            <a:ext cx="2100596" cy="681604"/>
            <a:chOff x="57893" y="-399"/>
            <a:chExt cx="2100596" cy="681604"/>
          </a:xfrm>
        </p:grpSpPr>
        <p:pic>
          <p:nvPicPr>
            <p:cNvPr id="7" name="Image 6"/>
            <p:cNvPicPr>
              <a:picLocks noChangeAspect="1"/>
            </p:cNvPicPr>
            <p:nvPr/>
          </p:nvPicPr>
          <p:blipFill>
            <a:blip r:embed="rId8" cstate="print"/>
            <a:stretch>
              <a:fillRect/>
            </a:stretch>
          </p:blipFill>
          <p:spPr>
            <a:xfrm>
              <a:off x="57893" y="-399"/>
              <a:ext cx="1040119" cy="681205"/>
            </a:xfrm>
            <a:prstGeom prst="rect">
              <a:avLst/>
            </a:prstGeom>
          </p:spPr>
        </p:pic>
        <p:pic>
          <p:nvPicPr>
            <p:cNvPr id="8" name="Image 7"/>
            <p:cNvPicPr>
              <a:picLocks noChangeAspect="1"/>
            </p:cNvPicPr>
            <p:nvPr/>
          </p:nvPicPr>
          <p:blipFill>
            <a:blip r:embed="rId9" cstate="print"/>
            <a:stretch>
              <a:fillRect/>
            </a:stretch>
          </p:blipFill>
          <p:spPr>
            <a:xfrm>
              <a:off x="1108337" y="0"/>
              <a:ext cx="1050152" cy="6812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hangement d'adresse et sécurité sociale : les démarches - Demenageur.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0" y="3443212"/>
            <a:ext cx="1779623" cy="94894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La Queue lez Yvelines : - Détail de l'actualit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150" y="3104384"/>
            <a:ext cx="1271411" cy="11379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09819" y="343807"/>
            <a:ext cx="3905262" cy="2262531"/>
          </a:xfrm>
        </p:spPr>
        <p:txBody>
          <a:bodyPr>
            <a:normAutofit/>
          </a:bodyPr>
          <a:lstStyle/>
          <a:p>
            <a:pPr algn="ctr"/>
            <a:r>
              <a:rPr lang="fr-FR" dirty="0"/>
              <a:t>Lieux d’exercice</a:t>
            </a:r>
          </a:p>
        </p:txBody>
      </p:sp>
      <p:sp>
        <p:nvSpPr>
          <p:cNvPr id="6" name="Espace réservé du contenu 2"/>
          <p:cNvSpPr txBox="1"/>
          <p:nvPr/>
        </p:nvSpPr>
        <p:spPr>
          <a:xfrm>
            <a:off x="4689746" y="1039342"/>
            <a:ext cx="7437120" cy="4744685"/>
          </a:xfrm>
          <a:prstGeom prst="rect">
            <a:avLst/>
          </a:prstGeom>
        </p:spPr>
        <p:txBody>
          <a:bodyPr vert="horz" lIns="109728" tIns="109728" rIns="109728" bIns="91440" rtlCol="0" anchor="ctr">
            <a:normAutofit fontScale="325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just"/>
            <a:r>
              <a:rPr lang="fr-FR" sz="8000" dirty="0">
                <a:latin typeface="Arial" panose="020B0604020202020204" pitchFamily="34" charset="0"/>
                <a:cs typeface="Arial" panose="020B0604020202020204" pitchFamily="34" charset="0"/>
              </a:rPr>
              <a:t>Caisses de Sécurité Sociale</a:t>
            </a:r>
          </a:p>
          <a:p>
            <a:pPr algn="just"/>
            <a:r>
              <a:rPr lang="fr-FR" sz="8000" dirty="0">
                <a:latin typeface="Arial" panose="020B0604020202020204" pitchFamily="34" charset="0"/>
                <a:cs typeface="Arial" panose="020B0604020202020204" pitchFamily="34" charset="0"/>
              </a:rPr>
              <a:t>Établissements et services sanitaires </a:t>
            </a:r>
          </a:p>
          <a:p>
            <a:pPr algn="just"/>
            <a:r>
              <a:rPr lang="fr-FR" sz="8000" dirty="0">
                <a:latin typeface="Arial" panose="020B0604020202020204" pitchFamily="34" charset="0"/>
                <a:cs typeface="Arial" panose="020B0604020202020204" pitchFamily="34" charset="0"/>
              </a:rPr>
              <a:t>Centre Communal d’Action Sociale</a:t>
            </a:r>
          </a:p>
          <a:p>
            <a:pPr algn="just"/>
            <a:r>
              <a:rPr lang="fr-FR" sz="8000" dirty="0">
                <a:latin typeface="Arial" panose="020B0604020202020204" pitchFamily="34" charset="0"/>
                <a:cs typeface="Arial" panose="020B0604020202020204" pitchFamily="34" charset="0"/>
              </a:rPr>
              <a:t>Mutuelles, Institutions de prévoyance, </a:t>
            </a:r>
          </a:p>
          <a:p>
            <a:pPr algn="just"/>
            <a:r>
              <a:rPr lang="fr-FR" sz="8000" dirty="0">
                <a:latin typeface="Arial" panose="020B0604020202020204" pitchFamily="34" charset="0"/>
                <a:cs typeface="Arial" panose="020B0604020202020204" pitchFamily="34" charset="0"/>
              </a:rPr>
              <a:t>EHPAD, ESAT, SESSAD</a:t>
            </a:r>
          </a:p>
          <a:p>
            <a:pPr algn="just"/>
            <a:r>
              <a:rPr lang="fr-FR" sz="8000" dirty="0">
                <a:latin typeface="Arial" panose="020B0604020202020204" pitchFamily="34" charset="0"/>
                <a:cs typeface="Arial" panose="020B0604020202020204" pitchFamily="34" charset="0"/>
              </a:rPr>
              <a:t>France travail/ Mission Locale</a:t>
            </a:r>
          </a:p>
          <a:p>
            <a:pPr algn="just"/>
            <a:r>
              <a:rPr lang="fr-FR" sz="8000" dirty="0">
                <a:latin typeface="Arial" panose="020B0604020202020204" pitchFamily="34" charset="0"/>
                <a:cs typeface="Arial" panose="020B0604020202020204" pitchFamily="34" charset="0"/>
              </a:rPr>
              <a:t>Associations ou SAP</a:t>
            </a:r>
            <a:endParaRPr lang="fr-FR" sz="8000" dirty="0"/>
          </a:p>
          <a:p>
            <a:endParaRPr lang="fr-FR" dirty="0"/>
          </a:p>
          <a:p>
            <a:endParaRPr lang="fr-FR" dirty="0"/>
          </a:p>
        </p:txBody>
      </p:sp>
      <p:pic>
        <p:nvPicPr>
          <p:cNvPr id="9218" name="Picture 2" descr="Logo-CAF-Rx-Tg_large - AM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035" y="2245828"/>
            <a:ext cx="1187941" cy="132484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es mutuelles : ce qui change en 2016 | santé pratique Pari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70" t="6546" r="14516" b="10061"/>
          <a:stretch>
            <a:fillRect/>
          </a:stretch>
        </p:blipFill>
        <p:spPr bwMode="auto">
          <a:xfrm>
            <a:off x="3198682" y="4766474"/>
            <a:ext cx="1334472" cy="124913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640" y="2213969"/>
            <a:ext cx="1104164" cy="110416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Service d'aide à la personne : Aide aux personnes âgées Île-de-Fra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7753" y="5878258"/>
            <a:ext cx="1246909" cy="905568"/>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Le logo « Le réseau des Missions Locales » et sa charte d'utilisation sont  en lig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6358" y="2290525"/>
            <a:ext cx="1473517" cy="7105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9" cstate="print"/>
          <a:stretch>
            <a:fillRect/>
          </a:stretch>
        </p:blipFill>
        <p:spPr>
          <a:xfrm>
            <a:off x="50886" y="4933943"/>
            <a:ext cx="2200275" cy="1371600"/>
          </a:xfrm>
          <a:prstGeom prst="rect">
            <a:avLst/>
          </a:prstGeom>
        </p:spPr>
      </p:pic>
      <p:grpSp>
        <p:nvGrpSpPr>
          <p:cNvPr id="9" name="Groupe 8"/>
          <p:cNvGrpSpPr/>
          <p:nvPr/>
        </p:nvGrpSpPr>
        <p:grpSpPr>
          <a:xfrm>
            <a:off x="29496" y="22523"/>
            <a:ext cx="2100596" cy="681604"/>
            <a:chOff x="57893" y="-399"/>
            <a:chExt cx="2100596" cy="681604"/>
          </a:xfrm>
        </p:grpSpPr>
        <p:pic>
          <p:nvPicPr>
            <p:cNvPr id="10" name="Image 9"/>
            <p:cNvPicPr>
              <a:picLocks noChangeAspect="1"/>
            </p:cNvPicPr>
            <p:nvPr/>
          </p:nvPicPr>
          <p:blipFill>
            <a:blip r:embed="rId10" cstate="print"/>
            <a:stretch>
              <a:fillRect/>
            </a:stretch>
          </p:blipFill>
          <p:spPr>
            <a:xfrm>
              <a:off x="57893" y="-399"/>
              <a:ext cx="1040119" cy="681205"/>
            </a:xfrm>
            <a:prstGeom prst="rect">
              <a:avLst/>
            </a:prstGeom>
          </p:spPr>
        </p:pic>
        <p:pic>
          <p:nvPicPr>
            <p:cNvPr id="12" name="Image 11"/>
            <p:cNvPicPr>
              <a:picLocks noChangeAspect="1"/>
            </p:cNvPicPr>
            <p:nvPr/>
          </p:nvPicPr>
          <p:blipFill>
            <a:blip r:embed="rId11" cstate="print"/>
            <a:stretch>
              <a:fillRect/>
            </a:stretch>
          </p:blipFill>
          <p:spPr>
            <a:xfrm>
              <a:off x="1108337" y="0"/>
              <a:ext cx="1050152" cy="681205"/>
            </a:xfrm>
            <a:prstGeom prst="rect">
              <a:avLst/>
            </a:prstGeom>
          </p:spPr>
        </p:pic>
      </p:grpSp>
      <p:pic>
        <p:nvPicPr>
          <p:cNvPr id="11" name="Picture 10" descr="15.788 adresses e-mails de maisons de retraite Base-Emails.com, fichiers de"/>
          <p:cNvPicPr/>
          <p:nvPr/>
        </p:nvPicPr>
        <p:blipFill rotWithShape="1">
          <a:blip r:embed="rId12" cstate="print">
            <a:extLst>
              <a:ext uri="{28A0092B-C50C-407E-A947-70E740481C1C}">
                <a14:useLocalDpi xmlns:a14="http://schemas.microsoft.com/office/drawing/2010/main" val="0"/>
              </a:ext>
            </a:extLst>
          </a:blip>
          <a:srcRect l="14185" t="7419" r="13131" b="24103"/>
          <a:stretch>
            <a:fillRect/>
          </a:stretch>
        </p:blipFill>
        <p:spPr bwMode="auto">
          <a:xfrm>
            <a:off x="1790585" y="3833920"/>
            <a:ext cx="1504094" cy="1348877"/>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advClick="0" advTm="18000">
        <p:split orient="vert"/>
      </p:transition>
    </mc:Choice>
    <mc:Fallback xmlns="">
      <p:transition spd="slow" advClick="0" advTm="18000">
        <p:split orient="vert"/>
      </p:transition>
    </mc:Fallback>
  </mc:AlternateContent>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652</Words>
  <Application>Microsoft Office PowerPoint</Application>
  <PresentationFormat>Grand écran</PresentationFormat>
  <Paragraphs>109</Paragraphs>
  <Slides>13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Meiryo</vt:lpstr>
      <vt:lpstr>Arial</vt:lpstr>
      <vt:lpstr>Calibri</vt:lpstr>
      <vt:lpstr>Corbel</vt:lpstr>
      <vt:lpstr>Segoe UI</vt:lpstr>
      <vt:lpstr>Wingdings</vt:lpstr>
      <vt:lpstr>ShojiVTI</vt:lpstr>
      <vt:lpstr>Bienvenue </vt:lpstr>
      <vt:lpstr>Sommaire </vt:lpstr>
      <vt:lpstr>Présentation du BTS SP3S</vt:lpstr>
      <vt:lpstr>Généralités </vt:lpstr>
      <vt:lpstr>Organisation : Domaines et Epreuves</vt:lpstr>
      <vt:lpstr>Organisation :  Structure </vt:lpstr>
      <vt:lpstr>Public visé</vt:lpstr>
      <vt:lpstr>Débouchés  professionnels</vt:lpstr>
      <vt:lpstr>Lieux d’exercice</vt:lpstr>
      <vt:lpstr>Poursuite d’études </vt:lpstr>
      <vt:lpstr>Modalités de candidature sur PARCOUSUP</vt:lpstr>
      <vt:lpstr>Où se former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SP3S</dc:title>
  <dc:creator>Véronique RENE-CORAIL</dc:creator>
  <cp:lastModifiedBy>Séverine LUYDLIN</cp:lastModifiedBy>
  <cp:revision>149</cp:revision>
  <dcterms:created xsi:type="dcterms:W3CDTF">2021-02-03T13:46:00Z</dcterms:created>
  <dcterms:modified xsi:type="dcterms:W3CDTF">2024-01-09T13:19:47Z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9BE8B875A9FD4EF5A56ADDCCD35B4B00_13</vt:lpwstr>
  </property>
  <property fmtid="{D5CDD505-2E9C-101B-9397-08002B2CF9AE}" pid="3" name="KSOProductBuildVer">
    <vt:lpwstr>1036-12.2.0.13359</vt:lpwstr>
  </property>
</Properties>
</file>