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3" r:id="rId6"/>
    <p:sldId id="260" r:id="rId7"/>
    <p:sldId id="261" r:id="rId8"/>
    <p:sldId id="262" r:id="rId9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66" d="100"/>
          <a:sy n="66" d="100"/>
        </p:scale>
        <p:origin x="632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F8873-599F-41ED-9A6E-20E78BF90989}" type="datetimeFigureOut">
              <a:rPr lang="fr-FR" smtClean="0"/>
              <a:t>09/01/2024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41286-A3DE-4137-A5C8-F15C7C973B1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00568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F8873-599F-41ED-9A6E-20E78BF90989}" type="datetimeFigureOut">
              <a:rPr lang="fr-FR" smtClean="0"/>
              <a:t>09/01/2024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41286-A3DE-4137-A5C8-F15C7C973B1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123471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F8873-599F-41ED-9A6E-20E78BF90989}" type="datetimeFigureOut">
              <a:rPr lang="fr-FR" smtClean="0"/>
              <a:t>09/01/2024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41286-A3DE-4137-A5C8-F15C7C973B1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92636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F8873-599F-41ED-9A6E-20E78BF90989}" type="datetimeFigureOut">
              <a:rPr lang="fr-FR" smtClean="0"/>
              <a:t>09/01/2024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41286-A3DE-4137-A5C8-F15C7C973B1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343672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F8873-599F-41ED-9A6E-20E78BF90989}" type="datetimeFigureOut">
              <a:rPr lang="fr-FR" smtClean="0"/>
              <a:t>09/01/2024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41286-A3DE-4137-A5C8-F15C7C973B1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61343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F8873-599F-41ED-9A6E-20E78BF90989}" type="datetimeFigureOut">
              <a:rPr lang="fr-FR" smtClean="0"/>
              <a:t>09/01/2024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41286-A3DE-4137-A5C8-F15C7C973B1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473118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F8873-599F-41ED-9A6E-20E78BF90989}" type="datetimeFigureOut">
              <a:rPr lang="fr-FR" smtClean="0"/>
              <a:t>09/01/2024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41286-A3DE-4137-A5C8-F15C7C973B1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0746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F8873-599F-41ED-9A6E-20E78BF90989}" type="datetimeFigureOut">
              <a:rPr lang="fr-FR" smtClean="0"/>
              <a:t>09/01/2024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41286-A3DE-4137-A5C8-F15C7C973B1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65060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F8873-599F-41ED-9A6E-20E78BF90989}" type="datetimeFigureOut">
              <a:rPr lang="fr-FR" smtClean="0"/>
              <a:t>09/01/2024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41286-A3DE-4137-A5C8-F15C7C973B1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506139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F8873-599F-41ED-9A6E-20E78BF90989}" type="datetimeFigureOut">
              <a:rPr lang="fr-FR" smtClean="0"/>
              <a:t>09/01/2024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41286-A3DE-4137-A5C8-F15C7C973B1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215815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F8873-599F-41ED-9A6E-20E78BF90989}" type="datetimeFigureOut">
              <a:rPr lang="fr-FR" smtClean="0"/>
              <a:t>09/01/2024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41286-A3DE-4137-A5C8-F15C7C973B1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596190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FF8873-599F-41ED-9A6E-20E78BF90989}" type="datetimeFigureOut">
              <a:rPr lang="fr-FR" smtClean="0"/>
              <a:t>09/01/2024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841286-A3DE-4137-A5C8-F15C7C973B1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399332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8.jp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4000" r="-1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sz="80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DTS IMRT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4767942"/>
            <a:ext cx="9144000" cy="489857"/>
          </a:xfrm>
        </p:spPr>
        <p:txBody>
          <a:bodyPr>
            <a:noAutofit/>
          </a:bodyPr>
          <a:lstStyle/>
          <a:p>
            <a:r>
              <a:rPr lang="fr-FR" sz="3200" b="1" dirty="0">
                <a:solidFill>
                  <a:srgbClr val="002060"/>
                </a:solidFill>
              </a:rPr>
              <a:t>Lycée de Bellevue, Martinique</a:t>
            </a:r>
          </a:p>
        </p:txBody>
      </p:sp>
    </p:spTree>
    <p:extLst>
      <p:ext uri="{BB962C8B-B14F-4D97-AF65-F5344CB8AC3E}">
        <p14:creationId xmlns:p14="http://schemas.microsoft.com/office/powerpoint/2010/main" val="23710422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i="1" dirty="0"/>
              <a:t>Qu’est-ce-que le DTS IMRT ?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sz="6600" dirty="0"/>
              <a:t>C’est le </a:t>
            </a:r>
            <a:r>
              <a:rPr lang="fr-FR" sz="6600" dirty="0">
                <a:solidFill>
                  <a:srgbClr val="FF0000"/>
                </a:solidFill>
              </a:rPr>
              <a:t>D</a:t>
            </a:r>
            <a:r>
              <a:rPr lang="fr-FR" sz="6600" dirty="0"/>
              <a:t>iplôme de </a:t>
            </a:r>
            <a:r>
              <a:rPr lang="fr-FR" sz="6600" dirty="0">
                <a:solidFill>
                  <a:srgbClr val="FF0000"/>
                </a:solidFill>
              </a:rPr>
              <a:t>T</a:t>
            </a:r>
            <a:r>
              <a:rPr lang="fr-FR" sz="6600" dirty="0"/>
              <a:t>echnicien </a:t>
            </a:r>
            <a:r>
              <a:rPr lang="fr-FR" sz="6600" dirty="0">
                <a:solidFill>
                  <a:srgbClr val="FF0000"/>
                </a:solidFill>
              </a:rPr>
              <a:t>S</a:t>
            </a:r>
            <a:r>
              <a:rPr lang="fr-FR" sz="6600" dirty="0"/>
              <a:t>upérieur en </a:t>
            </a:r>
            <a:r>
              <a:rPr lang="fr-FR" sz="6600" dirty="0">
                <a:solidFill>
                  <a:srgbClr val="FF0000"/>
                </a:solidFill>
              </a:rPr>
              <a:t>I</a:t>
            </a:r>
            <a:r>
              <a:rPr lang="fr-FR" sz="6600" dirty="0"/>
              <a:t>magerie </a:t>
            </a:r>
            <a:r>
              <a:rPr lang="fr-FR" sz="6600" dirty="0">
                <a:solidFill>
                  <a:srgbClr val="FF0000"/>
                </a:solidFill>
              </a:rPr>
              <a:t>M</a:t>
            </a:r>
            <a:r>
              <a:rPr lang="fr-FR" sz="6600" dirty="0"/>
              <a:t>édicale et </a:t>
            </a:r>
            <a:r>
              <a:rPr lang="fr-FR" sz="6600" dirty="0">
                <a:solidFill>
                  <a:srgbClr val="FF0000"/>
                </a:solidFill>
              </a:rPr>
              <a:t>R</a:t>
            </a:r>
            <a:r>
              <a:rPr lang="fr-FR" sz="6600" dirty="0"/>
              <a:t>adiologie </a:t>
            </a:r>
            <a:r>
              <a:rPr lang="fr-FR" sz="6600" dirty="0" err="1">
                <a:solidFill>
                  <a:srgbClr val="FF0000"/>
                </a:solidFill>
              </a:rPr>
              <a:t>T</a:t>
            </a:r>
            <a:r>
              <a:rPr lang="fr-FR" sz="6600" dirty="0" err="1"/>
              <a:t>hérapeuthique</a:t>
            </a:r>
            <a:r>
              <a:rPr lang="fr-FR" sz="6600" dirty="0"/>
              <a:t>.</a:t>
            </a: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025" y="4706911"/>
            <a:ext cx="2111828" cy="1604989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6"/>
          <a:stretch/>
        </p:blipFill>
        <p:spPr>
          <a:xfrm>
            <a:off x="9666514" y="365125"/>
            <a:ext cx="2177142" cy="14840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02610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i="1" dirty="0"/>
              <a:t>Quel est le rôle du technicien en imagerie médicale ?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/>
          <a:lstStyle/>
          <a:p>
            <a:pPr>
              <a:buFontTx/>
              <a:buChar char="-"/>
            </a:pPr>
            <a:r>
              <a:rPr lang="fr-FR" dirty="0"/>
              <a:t>Professionnel de santé du secteur paramédical,</a:t>
            </a:r>
          </a:p>
          <a:p>
            <a:pPr>
              <a:buFontTx/>
              <a:buChar char="-"/>
            </a:pPr>
            <a:r>
              <a:rPr lang="fr-FR" dirty="0"/>
              <a:t>Intervient sous la responsabilité du médecin radiologue,</a:t>
            </a:r>
          </a:p>
          <a:p>
            <a:pPr>
              <a:buFontTx/>
              <a:buChar char="-"/>
            </a:pPr>
            <a:r>
              <a:rPr lang="fr-FR" dirty="0"/>
              <a:t>Domaines d’activité,</a:t>
            </a:r>
          </a:p>
          <a:p>
            <a:pPr>
              <a:buFontTx/>
              <a:buChar char="-"/>
            </a:pPr>
            <a:r>
              <a:rPr lang="fr-FR" dirty="0"/>
              <a:t>Accueil et prise en charge du patient,</a:t>
            </a:r>
          </a:p>
          <a:p>
            <a:pPr>
              <a:buFontTx/>
              <a:buChar char="-"/>
            </a:pPr>
            <a:r>
              <a:rPr lang="fr-FR" dirty="0"/>
              <a:t>Réalise les examens et les traitements,</a:t>
            </a:r>
          </a:p>
          <a:p>
            <a:pPr>
              <a:buFontTx/>
              <a:buChar char="-"/>
            </a:pPr>
            <a:r>
              <a:rPr lang="fr-FR" dirty="0"/>
              <a:t>Utilise des appareils de haute technicité.</a:t>
            </a:r>
          </a:p>
          <a:p>
            <a:pPr marL="0" indent="0">
              <a:buNone/>
            </a:pPr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355" y="3520950"/>
            <a:ext cx="4189445" cy="22665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2628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i="1" dirty="0"/>
              <a:t>Comment se déroule la formation ?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fr-FR" dirty="0"/>
              <a:t>3 ans d’étude, grade licence</a:t>
            </a:r>
          </a:p>
          <a:p>
            <a:pPr marL="0" indent="0">
              <a:buNone/>
            </a:pPr>
            <a:endParaRPr lang="fr-FR" sz="1400" dirty="0"/>
          </a:p>
          <a:p>
            <a:pPr>
              <a:buFontTx/>
              <a:buChar char="-"/>
            </a:pPr>
            <a:r>
              <a:rPr lang="fr-FR" dirty="0"/>
              <a:t>Alternance cours/stages</a:t>
            </a:r>
          </a:p>
          <a:p>
            <a:pPr marL="0" indent="0">
              <a:buNone/>
            </a:pPr>
            <a:endParaRPr lang="fr-FR" sz="1800" dirty="0"/>
          </a:p>
          <a:p>
            <a:pPr>
              <a:buFontTx/>
              <a:buChar char="-"/>
            </a:pPr>
            <a:r>
              <a:rPr lang="fr-FR" dirty="0"/>
              <a:t>Enseignements dispensés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fr-FR" sz="1800" dirty="0"/>
              <a:t> Référentiel de formation DTS IMRT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fr-FR" sz="1800" dirty="0"/>
              <a:t>Partenariat CHUM et IFSI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fr-FR" sz="1800" dirty="0"/>
              <a:t>Travaux pratiques et MSP</a:t>
            </a: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87821" y="1690688"/>
            <a:ext cx="6910873" cy="4597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73291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i="1" dirty="0"/>
              <a:t>Le DTS en apprentissage ?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/>
              <a:t>Partenariat : Septembre 2021      CFA Santé Martinique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Création d’une UFA </a:t>
            </a:r>
          </a:p>
          <a:p>
            <a:pPr marL="0" indent="0">
              <a:buNone/>
            </a:pPr>
            <a:endParaRPr lang="fr-FR" dirty="0"/>
          </a:p>
          <a:p>
            <a:pPr>
              <a:buFont typeface="Wingdings" panose="05000000000000000000" pitchFamily="2" charset="2"/>
              <a:buChar char="ü"/>
            </a:pPr>
            <a:r>
              <a:rPr lang="fr-FR" dirty="0"/>
              <a:t>2</a:t>
            </a:r>
            <a:r>
              <a:rPr lang="fr-FR" baseline="30000" dirty="0"/>
              <a:t>ème</a:t>
            </a:r>
            <a:r>
              <a:rPr lang="fr-FR" dirty="0"/>
              <a:t> année de formation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fr-FR" dirty="0"/>
              <a:t>Public et privé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fr-FR" dirty="0"/>
              <a:t>Hors-département	</a:t>
            </a:r>
          </a:p>
        </p:txBody>
      </p:sp>
      <p:sp>
        <p:nvSpPr>
          <p:cNvPr id="4" name="Flèche droite 3"/>
          <p:cNvSpPr/>
          <p:nvPr/>
        </p:nvSpPr>
        <p:spPr>
          <a:xfrm>
            <a:off x="5245331" y="2028305"/>
            <a:ext cx="340822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783645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i="1" dirty="0"/>
              <a:t>J’obtiens mon diplôme…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Grade LICENCE (180 ECTS)</a:t>
            </a:r>
          </a:p>
          <a:p>
            <a:r>
              <a:rPr lang="fr-FR" dirty="0"/>
              <a:t>Travail ou poursuite d’études en Master :</a:t>
            </a:r>
          </a:p>
          <a:p>
            <a:pPr marL="0" indent="0">
              <a:buNone/>
            </a:pPr>
            <a:r>
              <a:rPr lang="fr-FR" dirty="0"/>
              <a:t> 	- ingénieur santé</a:t>
            </a:r>
          </a:p>
          <a:p>
            <a:pPr marL="0" indent="0">
              <a:buNone/>
            </a:pPr>
            <a:r>
              <a:rPr lang="fr-FR" dirty="0"/>
              <a:t>  	- physique des rayonnements</a:t>
            </a:r>
          </a:p>
          <a:p>
            <a:pPr marL="0" indent="0">
              <a:buNone/>
            </a:pPr>
            <a:r>
              <a:rPr lang="fr-FR" dirty="0"/>
              <a:t>  	- technologies et imagerie médicale</a:t>
            </a:r>
          </a:p>
          <a:p>
            <a:pPr marL="0" indent="0">
              <a:buNone/>
            </a:pPr>
            <a:r>
              <a:rPr lang="fr-FR" dirty="0"/>
              <a:t> 	- </a:t>
            </a:r>
            <a:r>
              <a:rPr lang="fr-FR" dirty="0" err="1"/>
              <a:t>dosimétriste</a:t>
            </a:r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8308" y="5058807"/>
            <a:ext cx="2280269" cy="1524560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6547" y="4832024"/>
            <a:ext cx="4896777" cy="1748119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15452" y="1690688"/>
            <a:ext cx="2143125" cy="2143125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985" y="5219429"/>
            <a:ext cx="3401785" cy="1360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46657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pPr algn="ctr"/>
            <a:r>
              <a:rPr lang="fr-FR" b="1" i="1" dirty="0"/>
              <a:t>Conditions d’admission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Procédure </a:t>
            </a:r>
            <a:r>
              <a:rPr lang="fr-FR" dirty="0" err="1"/>
              <a:t>Parcoursup</a:t>
            </a:r>
            <a:endParaRPr lang="fr-FR" dirty="0"/>
          </a:p>
          <a:p>
            <a:r>
              <a:rPr lang="fr-FR" dirty="0"/>
              <a:t>Bacs : Général, STL et STSS</a:t>
            </a:r>
          </a:p>
          <a:p>
            <a:r>
              <a:rPr lang="fr-FR" dirty="0"/>
              <a:t>Qualités requises </a:t>
            </a:r>
          </a:p>
          <a:p>
            <a:r>
              <a:rPr lang="fr-FR" dirty="0"/>
              <a:t>Condition physique</a:t>
            </a:r>
          </a:p>
          <a:p>
            <a:r>
              <a:rPr lang="fr-FR" dirty="0"/>
              <a:t>Motivation</a:t>
            </a: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2400" y="1027906"/>
            <a:ext cx="9527171" cy="53606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04669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47530" y="1135159"/>
            <a:ext cx="1051560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sz="7200" dirty="0"/>
              <a:t>Merci de votre attention !</a:t>
            </a:r>
          </a:p>
          <a:p>
            <a:pPr marL="0" indent="0" algn="ctr">
              <a:buNone/>
            </a:pPr>
            <a:endParaRPr lang="fr-FR" sz="7200" dirty="0"/>
          </a:p>
          <a:p>
            <a:pPr marL="0" indent="0" algn="ctr">
              <a:buNone/>
            </a:pPr>
            <a:r>
              <a:rPr lang="fr-FR" sz="7200" dirty="0"/>
              <a:t>Des questions ?</a:t>
            </a:r>
          </a:p>
        </p:txBody>
      </p:sp>
    </p:spTree>
    <p:extLst>
      <p:ext uri="{BB962C8B-B14F-4D97-AF65-F5344CB8AC3E}">
        <p14:creationId xmlns:p14="http://schemas.microsoft.com/office/powerpoint/2010/main" val="23197195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219</TotalTime>
  <Words>194</Words>
  <Application>Microsoft Office PowerPoint</Application>
  <PresentationFormat>Grand écran</PresentationFormat>
  <Paragraphs>44</Paragraphs>
  <Slides>8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4" baseType="lpstr">
      <vt:lpstr>Arial</vt:lpstr>
      <vt:lpstr>Arial Rounded MT Bold</vt:lpstr>
      <vt:lpstr>Calibri</vt:lpstr>
      <vt:lpstr>Calibri Light</vt:lpstr>
      <vt:lpstr>Wingdings</vt:lpstr>
      <vt:lpstr>Thème Office</vt:lpstr>
      <vt:lpstr>DTS IMRT</vt:lpstr>
      <vt:lpstr>Qu’est-ce-que le DTS IMRT ?</vt:lpstr>
      <vt:lpstr>Quel est le rôle du technicien en imagerie médicale ?</vt:lpstr>
      <vt:lpstr>Comment se déroule la formation ?</vt:lpstr>
      <vt:lpstr>Le DTS en apprentissage ?</vt:lpstr>
      <vt:lpstr>J’obtiens mon diplôme…</vt:lpstr>
      <vt:lpstr>Conditions d’admission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DTS IMRT</dc:title>
  <dc:creator>IMRT</dc:creator>
  <cp:lastModifiedBy>Séverine LUYDLIN</cp:lastModifiedBy>
  <cp:revision>10</cp:revision>
  <dcterms:created xsi:type="dcterms:W3CDTF">2021-02-02T17:53:34Z</dcterms:created>
  <dcterms:modified xsi:type="dcterms:W3CDTF">2024-01-09T12:31:38Z</dcterms:modified>
</cp:coreProperties>
</file>