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0" r:id="rId4"/>
    <p:sldId id="272" r:id="rId5"/>
    <p:sldId id="261" r:id="rId6"/>
    <p:sldId id="273" r:id="rId7"/>
    <p:sldId id="265" r:id="rId8"/>
    <p:sldId id="274" r:id="rId9"/>
    <p:sldId id="266" r:id="rId10"/>
    <p:sldId id="27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DOUZE Jacques" initials="MJ" lastIdx="2" clrIdx="0">
    <p:extLst>
      <p:ext uri="{19B8F6BF-5375-455C-9EA6-DF929625EA0E}">
        <p15:presenceInfo xmlns:p15="http://schemas.microsoft.com/office/powerpoint/2012/main" userId="S::jacques.mesdouze@maif.fr::52e8b4f6-d43d-442f-a7af-8f3391c41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5T17:13:47.897" idx="2">
    <p:pos x="10" y="10"/>
    <p:text>Je te propose de découvrir un nouveau livre.Tu dois trouver les éléments principaux de l'histoire en t'aidant des 5 indices.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0675E-14AD-4CD3-82E3-CD6A3EB55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B435B-1CBA-0C23-EFA0-A443ACB9E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716F8-6370-70A0-EEF1-1FDDDFD5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CF694-3EEB-4AA0-4AD5-0A62DF20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8BF73-1309-ABA9-A2C3-B9B627B3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190FA-66D6-C977-323D-580E4DFD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0A8B7D-5F45-F745-9945-D002324CC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C37C3-7129-1441-9634-48139351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DA79E-B0CD-8D89-30AA-4CD8BD32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614431-56CB-7237-BB88-A0779EB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5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058F1A-EA49-6228-058F-9CFC17531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BBA033-1E86-EB29-E707-0A2892AAF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01502-0DE7-362B-8DBA-7C92C2C0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FABEC-E521-D819-742A-212F552A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C5941-7E24-D586-5BB8-58F8ACF9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39D46-D211-FBEB-5913-856EE6E1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D9A1C-5E5D-0422-E8EC-16358DA0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E7190-F208-FB7D-AC48-469AAF64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369F76-9CC7-284B-3021-8ECE7353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2E7DE-A4B2-D246-FE33-7F169F5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724EC-2126-F0A5-85F9-33941A8E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08B9BA-7C19-72EB-4503-ECA4384EB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4D5CD-0F62-893E-1333-7B30478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53CFA-C2B2-2E5D-44C1-B4ADED74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8366D-2239-7AFA-8EBC-8B0E28D4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1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DF7D9-74BE-8904-AC64-281A745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FABF1-9D9E-F889-7ABB-A89B3B958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9937F9-C915-8E4D-5312-F74A52254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162BF-0AAC-7680-C2A0-5CB69784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97AF9E-819B-589F-465D-E41A2245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CEC82-D4F9-508F-86E3-14987998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9AFED-8669-4589-027C-6482063B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8CEE65-AD55-17A1-4427-26E2ACFC9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93EBD-9A00-C34B-C8B0-23D93CFE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337B08-9A41-8E3C-7006-55F8431EE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738E25-B775-3453-FFBC-B27388220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048F66-DA43-F315-0471-A2C391F7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E6ACF4-BDC5-4A35-4A0B-6C29352F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0A655B-A3B8-532B-3F61-4991A810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9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5A494-654F-291B-A3BE-88D7D5E7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19F11D-07FB-6A66-026C-1FDDA785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AAB5DC-54A5-429A-0D02-BD7CCCA6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30EBE8-0C56-762D-BD9F-DD1E4A00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4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730822-CC9F-E169-48C3-716CC166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A435BC-9D2E-881F-5D44-B22113F2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D1EB7A-509F-571E-8361-57CA3D3E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56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3D23B-DEBF-4AF5-7B4D-C204211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E0077-8FA2-DD4A-91AE-9B06C04F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3FAFE-CA11-832A-BA9F-2D4CB970C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A28FA-DD36-7564-DC93-75EF584D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0ADCAA-FF67-CFEB-AE72-0EAABE9C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7F16FB-26B3-2675-8405-AACF7CBE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1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8F313-6554-08DF-E637-24294EA7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5E9FE7-0D19-28DD-CBAD-2B22E5B83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BBE78-30A9-65E7-C816-A8C468EA1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86693D-2F07-6714-D219-7F1E740D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151D4-C08B-CDDB-F115-6F14D9F4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E4F89D-3AD9-BCDC-E7C9-55C25740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D76954-3AA0-094F-E6AE-88D0F98F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90CD-F5A9-60F9-9E70-EBA66D43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0981DD-C3FB-DA11-4880-742927C7C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6314B-C85A-AE45-629B-5483873A4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2936D-45BB-22EA-B44F-29A7A57CF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16185-5FCD-485E-7CAC-B3172205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235974"/>
            <a:ext cx="11176819" cy="6400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b="1" dirty="0"/>
              <a:t>FICHE PEDAGOGIQUE (GS-CP)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Objectifs:</a:t>
            </a:r>
            <a:r>
              <a:rPr lang="fr-FR" sz="1600" dirty="0"/>
              <a:t> </a:t>
            </a:r>
          </a:p>
          <a:p>
            <a:pPr marL="0" indent="0">
              <a:buNone/>
            </a:pPr>
            <a:r>
              <a:rPr lang="fr-FR" sz="1600" dirty="0"/>
              <a:t>-    Découvrir un album de la littérature antillaise de jeunesse.</a:t>
            </a:r>
          </a:p>
          <a:p>
            <a:pPr>
              <a:buFontTx/>
              <a:buChar char="-"/>
            </a:pPr>
            <a:r>
              <a:rPr lang="fr-FR" sz="1600" dirty="0"/>
              <a:t>Anticiper, émettre des hypothèses sur le scénario de l’histoire, les personnages, les lieux.</a:t>
            </a:r>
          </a:p>
          <a:p>
            <a:pPr>
              <a:buFontTx/>
              <a:buChar char="-"/>
            </a:pPr>
            <a:r>
              <a:rPr lang="fr-FR" sz="1600" dirty="0"/>
              <a:t>Justifier ses réponses, argumenter: s’appuyer sur des indices de la couverture.</a:t>
            </a:r>
          </a:p>
          <a:p>
            <a:pPr>
              <a:buFontTx/>
              <a:buChar char="-"/>
            </a:pPr>
            <a:r>
              <a:rPr lang="fr-FR" sz="1600" dirty="0"/>
              <a:t>Reconnaître et lire les nombres dans l’ordre.</a:t>
            </a:r>
          </a:p>
          <a:p>
            <a:pPr>
              <a:buFontTx/>
              <a:buChar char="-"/>
            </a:pPr>
            <a:r>
              <a:rPr lang="fr-FR" sz="1600" dirty="0"/>
              <a:t>Sensibiliser au handicap, à l’entraide, la bienveillance.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Mise en œuvre: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Lancer le diaporama: page de préambule. </a:t>
            </a:r>
            <a:r>
              <a:rPr lang="fr-FR" sz="1600" i="1" dirty="0">
                <a:sym typeface="Wingdings" panose="05000000000000000000" pitchFamily="2" charset="2"/>
              </a:rPr>
              <a:t>(« Nous allons découvrir un nouveau livre dont la couverture est sous ces 5 pièces du puzzle. »</a:t>
            </a:r>
            <a:r>
              <a:rPr lang="fr-FR" sz="1600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Expliciter la tâche à accomplir: reformuler les différentes étapes de la consigne.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 Suivre le diaporama: poser les questions, discuter des réponses avant de proposer l’indice en aide ou élément de confirmation.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Mettre en place un étayage adapté, différencié au besoin.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Valider les réponses en groupe-classe.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En fin de diaporama, revenir sur les éléments suivants: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Auteur (</a:t>
            </a:r>
            <a:r>
              <a:rPr lang="fr-FR" sz="1600" dirty="0" err="1">
                <a:sym typeface="Wingdings" panose="05000000000000000000" pitchFamily="2" charset="2"/>
              </a:rPr>
              <a:t>Rénata</a:t>
            </a:r>
            <a:r>
              <a:rPr lang="fr-FR" sz="1600" dirty="0">
                <a:sym typeface="Wingdings" panose="05000000000000000000" pitchFamily="2" charset="2"/>
              </a:rPr>
              <a:t>, autrice antillaise, fondatrice des « éditions du sucrier »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Illustrateur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Versions en plusieurs langues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0070C0"/>
                </a:solidFill>
                <a:sym typeface="Wingdings" panose="05000000000000000000" pitchFamily="2" charset="2"/>
              </a:rPr>
              <a:t>NB&gt;&gt; Le diaporama peut être adapté, en fonction du niveau: les nombres peuvent être modifiés.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600" dirty="0"/>
          </a:p>
          <a:p>
            <a:pPr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349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164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50</a:t>
            </a:r>
          </a:p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495637" y="84136"/>
            <a:ext cx="3861716" cy="774845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424393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4892183" y="1016000"/>
            <a:ext cx="2908300" cy="6985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0A6A075-0044-8260-1864-FDFAE5FFC15D}"/>
              </a:ext>
            </a:extLst>
          </p:cNvPr>
          <p:cNvSpPr/>
          <p:nvPr/>
        </p:nvSpPr>
        <p:spPr>
          <a:xfrm>
            <a:off x="4073236" y="1209964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2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4229100" y="1473200"/>
            <a:ext cx="3873499" cy="685800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28CF3C46-1CBD-0C6B-5C12-7430E3A23F37}"/>
              </a:ext>
            </a:extLst>
          </p:cNvPr>
          <p:cNvSpPr/>
          <p:nvPr/>
        </p:nvSpPr>
        <p:spPr>
          <a:xfrm>
            <a:off x="3408218" y="1603664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7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9817099" y="939800"/>
            <a:ext cx="1612901" cy="15240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D6BC27B-2058-76CD-D552-8018E118EDCF}"/>
              </a:ext>
            </a:extLst>
          </p:cNvPr>
          <p:cNvSpPr/>
          <p:nvPr/>
        </p:nvSpPr>
        <p:spPr>
          <a:xfrm>
            <a:off x="9055099" y="1560946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5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16185-5FCD-485E-7CAC-B3172205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219" y="503374"/>
            <a:ext cx="10515600" cy="576811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découvrir cette nouvelle histoire et ce beau livre, tu dois d’abord imaginer:</a:t>
            </a:r>
          </a:p>
          <a:p>
            <a:r>
              <a:rPr lang="fr-FR" dirty="0"/>
              <a:t>Où se passe l’histoire</a:t>
            </a:r>
          </a:p>
          <a:p>
            <a:r>
              <a:rPr lang="fr-FR" dirty="0"/>
              <a:t>Qui est le héros</a:t>
            </a:r>
          </a:p>
          <a:p>
            <a:r>
              <a:rPr lang="fr-FR" dirty="0"/>
              <a:t>De quel animal il s’agit</a:t>
            </a:r>
          </a:p>
          <a:p>
            <a:r>
              <a:rPr lang="fr-FR" dirty="0"/>
              <a:t>Le titre du livre (le nom de l’animal)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t’aider, tu pourras avoir des indices.</a:t>
            </a:r>
          </a:p>
          <a:p>
            <a:pPr marL="0" indent="0">
              <a:buNone/>
            </a:pPr>
            <a:r>
              <a:rPr lang="fr-FR" dirty="0"/>
              <a:t>              Mais, il te faudra savoir lire les nombres dans l’ordre sans te </a:t>
            </a:r>
          </a:p>
          <a:p>
            <a:pPr marL="0" indent="0">
              <a:buNone/>
            </a:pPr>
            <a:r>
              <a:rPr lang="fr-FR" dirty="0"/>
              <a:t>               tromper.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DA56BD-562D-1B4F-DC1B-88DFD7F9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78" y="5033364"/>
            <a:ext cx="437877" cy="6548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4D8E83-DFD8-3BFD-1C7C-CD445D53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19" y="4688948"/>
            <a:ext cx="1121597" cy="4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F48BB-BE10-FCE6-5FAE-EF582FBA0972}"/>
              </a:ext>
            </a:extLst>
          </p:cNvPr>
          <p:cNvSpPr/>
          <p:nvPr/>
        </p:nvSpPr>
        <p:spPr>
          <a:xfrm>
            <a:off x="9474200" y="0"/>
            <a:ext cx="281206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36E6E6E0-69B7-24AD-3CDE-586EE036DFC4}"/>
              </a:ext>
            </a:extLst>
          </p:cNvPr>
          <p:cNvSpPr/>
          <p:nvPr/>
        </p:nvSpPr>
        <p:spPr>
          <a:xfrm>
            <a:off x="0" y="4648200"/>
            <a:ext cx="9455014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50</a:t>
            </a:r>
          </a:p>
          <a:p>
            <a:pPr algn="ctr"/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5BA84D-EC60-A466-24E7-B7308F82AABF}"/>
              </a:ext>
            </a:extLst>
          </p:cNvPr>
          <p:cNvSpPr/>
          <p:nvPr/>
        </p:nvSpPr>
        <p:spPr>
          <a:xfrm>
            <a:off x="279400" y="4762500"/>
            <a:ext cx="3911600" cy="711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Où se passe l’histoire?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3DEEC5-74AB-CD98-7159-38752B2D4E56}"/>
              </a:ext>
            </a:extLst>
          </p:cNvPr>
          <p:cNvSpPr/>
          <p:nvPr/>
        </p:nvSpPr>
        <p:spPr>
          <a:xfrm>
            <a:off x="9671186" y="527050"/>
            <a:ext cx="2520814" cy="6508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Tu en es sûr?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551055" y="84137"/>
            <a:ext cx="3806298" cy="627063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205005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65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95FF48BB-BE10-FCE6-5FAE-EF582FBA0972}"/>
              </a:ext>
            </a:extLst>
          </p:cNvPr>
          <p:cNvSpPr/>
          <p:nvPr/>
        </p:nvSpPr>
        <p:spPr>
          <a:xfrm>
            <a:off x="9474200" y="0"/>
            <a:ext cx="281206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50</a:t>
            </a:r>
          </a:p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3DEEC5-74AB-CD98-7159-38752B2D4E56}"/>
              </a:ext>
            </a:extLst>
          </p:cNvPr>
          <p:cNvSpPr/>
          <p:nvPr/>
        </p:nvSpPr>
        <p:spPr>
          <a:xfrm>
            <a:off x="9671186" y="330200"/>
            <a:ext cx="2520814" cy="12509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Tu en es sûr?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Pourquoi?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403273" y="84137"/>
            <a:ext cx="3954080" cy="636299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16473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925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50</a:t>
            </a:r>
          </a:p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560291" y="84137"/>
            <a:ext cx="3797062" cy="599354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332379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983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50</a:t>
            </a: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541817" y="84137"/>
            <a:ext cx="3815535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1973385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395</Words>
  <Application>Microsoft Office PowerPoint</Application>
  <PresentationFormat>Grand écran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MESDOUZE Jacques</dc:creator>
  <cp:lastModifiedBy>MESDOUZE Jacques</cp:lastModifiedBy>
  <cp:revision>11</cp:revision>
  <dcterms:created xsi:type="dcterms:W3CDTF">2023-02-25T18:49:22Z</dcterms:created>
  <dcterms:modified xsi:type="dcterms:W3CDTF">2023-03-01T12:11:02Z</dcterms:modified>
</cp:coreProperties>
</file>