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60" r:id="rId4"/>
    <p:sldId id="272" r:id="rId5"/>
    <p:sldId id="261" r:id="rId6"/>
    <p:sldId id="273" r:id="rId7"/>
    <p:sldId id="265" r:id="rId8"/>
    <p:sldId id="274" r:id="rId9"/>
    <p:sldId id="266" r:id="rId10"/>
    <p:sldId id="27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SDOUZE Jacques" initials="MJ" lastIdx="2" clrIdx="0">
    <p:extLst>
      <p:ext uri="{19B8F6BF-5375-455C-9EA6-DF929625EA0E}">
        <p15:presenceInfo xmlns:p15="http://schemas.microsoft.com/office/powerpoint/2012/main" userId="S::jacques.mesdouze@maif.fr::52e8b4f6-d43d-442f-a7af-8f3391c417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33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25T17:13:47.897" idx="2">
    <p:pos x="10" y="10"/>
    <p:text>Je te propose de découvrir un nouveau livre.Tu dois trouver les éléments principaux de l'histoire en t'aidant des 5 indices.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50675E-14AD-4CD3-82E3-CD6A3EB55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FB435B-1CBA-0C23-EFA0-A443ACB9E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E716F8-6370-70A0-EEF1-1FDDDFD5B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8CF694-3EEB-4AA0-4AD5-0A62DF20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E8BF73-1309-ABA9-A2C3-B9B627B3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70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4190FA-66D6-C977-323D-580E4DFD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0A8B7D-5F45-F745-9945-D002324CC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7C37C3-7129-1441-9634-48139351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DDA79E-B0CD-8D89-30AA-4CD8BD32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614431-56CB-7237-BB88-A0779EB8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58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F058F1A-EA49-6228-058F-9CFC17531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BBA033-1E86-EB29-E707-0A2892AAF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201502-0DE7-362B-8DBA-7C92C2C0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8FABEC-E521-D819-742A-212F552A9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DC5941-7E24-D586-5BB8-58F8ACF9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38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39D46-D211-FBEB-5913-856EE6E11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FD9A1C-5E5D-0422-E8EC-16358DA0D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AE7190-F208-FB7D-AC48-469AAF64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369F76-9CC7-284B-3021-8ECE7353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72E7DE-A4B2-D246-FE33-7F169F56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72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724EC-2126-F0A5-85F9-33941A8E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08B9BA-7C19-72EB-4503-ECA4384EB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04D5CD-0F62-893E-1333-7B304789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A53CFA-C2B2-2E5D-44C1-B4ADED74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98366D-2239-7AFA-8EBC-8B0E28D4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31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DF7D9-74BE-8904-AC64-281A745B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DFABF1-9D9E-F889-7ABB-A89B3B958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9937F9-C915-8E4D-5312-F74A52254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A162BF-0AAC-7680-C2A0-5CB69784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097AF9E-819B-589F-465D-E41A2245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ACEC82-D4F9-508F-86E3-14987998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70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49AFED-8669-4589-027C-6482063B1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8CEE65-AD55-17A1-4427-26E2ACFC9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C93EBD-9A00-C34B-C8B0-23D93CFE8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337B08-9A41-8E3C-7006-55F8431EE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738E25-B775-3453-FFBC-B27388220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E048F66-DA43-F315-0471-A2C391F72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EE6ACF4-BDC5-4A35-4A0B-6C29352F1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30A655B-A3B8-532B-3F61-4991A810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90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85A494-654F-291B-A3BE-88D7D5E7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619F11D-07FB-6A66-026C-1FDDA785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AAB5DC-54A5-429A-0D02-BD7CCCA67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30EBE8-0C56-762D-BD9F-DD1E4A00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54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730822-CC9F-E169-48C3-716CC1660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A435BC-9D2E-881F-5D44-B22113F2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DD1EB7A-509F-571E-8361-57CA3D3E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564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23D23B-DEBF-4AF5-7B4D-C2042110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7E0077-8FA2-DD4A-91AE-9B06C04F7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83FAFE-CA11-832A-BA9F-2D4CB970CC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7A28FA-DD36-7564-DC93-75EF584D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0ADCAA-FF67-CFEB-AE72-0EAABE9C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7F16FB-26B3-2675-8405-AACF7CBE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915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8F313-6554-08DF-E637-24294EA7A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B5E9FE7-0D19-28DD-CBAD-2B22E5B83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9BBE78-30A9-65E7-C816-A8C468EA1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86693D-2F07-6714-D219-7F1E740D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2151D4-C08B-CDDB-F115-6F14D9F4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E4F89D-3AD9-BCDC-E7C9-55C257405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60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D76954-3AA0-094F-E6AE-88D0F98F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F90CD-F5A9-60F9-9E70-EBA66D432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0981DD-C3FB-DA11-4880-742927C7C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60D1C-A809-4924-A3F3-E25FCC9A734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76314B-C85A-AE45-629B-5483873A4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E2936D-45BB-22EA-B44F-29A7A57CF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3EF7D-AF6D-497D-800A-512688A77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50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116185-5FCD-485E-7CAC-B3172205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235974"/>
            <a:ext cx="11176819" cy="6400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600" b="1" dirty="0"/>
              <a:t>FICHE PEDAGOGIQUE (GS-CP)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FF0000"/>
                </a:solidFill>
              </a:rPr>
              <a:t>Objectifs:</a:t>
            </a:r>
            <a:r>
              <a:rPr lang="fr-FR" sz="1600" dirty="0"/>
              <a:t> </a:t>
            </a:r>
          </a:p>
          <a:p>
            <a:pPr marL="0" indent="0">
              <a:buNone/>
            </a:pPr>
            <a:r>
              <a:rPr lang="fr-FR" sz="1600" dirty="0"/>
              <a:t>-    Découvrir un album de la littérature antillaise de jeunesse.</a:t>
            </a:r>
          </a:p>
          <a:p>
            <a:pPr>
              <a:buFontTx/>
              <a:buChar char="-"/>
            </a:pPr>
            <a:r>
              <a:rPr lang="fr-FR" sz="1600" dirty="0"/>
              <a:t>Anticiper, émettre des hypothèses sur le scénario de l’histoire, les personnages, les lieux.</a:t>
            </a:r>
          </a:p>
          <a:p>
            <a:pPr>
              <a:buFontTx/>
              <a:buChar char="-"/>
            </a:pPr>
            <a:r>
              <a:rPr lang="fr-FR" sz="1600" dirty="0"/>
              <a:t>Justifier ses réponses, argumenter: s’appuyer sur des indices de la couverture.</a:t>
            </a:r>
          </a:p>
          <a:p>
            <a:pPr>
              <a:buFontTx/>
              <a:buChar char="-"/>
            </a:pPr>
            <a:r>
              <a:rPr lang="fr-FR" sz="1600" dirty="0"/>
              <a:t>Reconnaître les nombres de 1 à 5 (GS) [ou d’autres en fonction du niveau], énoncer la comptine dans l’ordre.</a:t>
            </a:r>
          </a:p>
          <a:p>
            <a:pPr>
              <a:buFontTx/>
              <a:buChar char="-"/>
            </a:pPr>
            <a:r>
              <a:rPr lang="fr-FR" sz="1600" dirty="0"/>
              <a:t>Sensibiliser au handicap, à l’entraide, la bienveillance.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>
                <a:solidFill>
                  <a:srgbClr val="FF0000"/>
                </a:solidFill>
              </a:rPr>
              <a:t>Mise en œuvre: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Lancer le diaporama: page de préambule. </a:t>
            </a:r>
            <a:r>
              <a:rPr lang="fr-FR" sz="1600" i="1" dirty="0">
                <a:sym typeface="Wingdings" panose="05000000000000000000" pitchFamily="2" charset="2"/>
              </a:rPr>
              <a:t>(« Nous allons découvrir un nouveau livre dont la couverture est sous ces 5 pièces du puzzle. »</a:t>
            </a:r>
            <a:r>
              <a:rPr lang="fr-FR" sz="1600" dirty="0">
                <a:sym typeface="Wingdings" panose="05000000000000000000" pitchFamily="2" charset="2"/>
              </a:rPr>
              <a:t>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Expliciter la tâche à accomplir: reformuler les différentes étapes de la consigne.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 Suivre le diaporama: poser les questions, discuter des réponses avant de proposer l’indice en aide ou élément de confirmation.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Mettre en place un étayage adapté, différencié au besoin.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Valider les réponses en groupe-classe.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1600" dirty="0">
                <a:sym typeface="Wingdings" panose="05000000000000000000" pitchFamily="2" charset="2"/>
              </a:rPr>
              <a:t>En fin de diaporama, revenir sur les éléments suivants:</a:t>
            </a:r>
          </a:p>
          <a:p>
            <a:pPr>
              <a:buFontTx/>
              <a:buChar char="-"/>
            </a:pPr>
            <a:r>
              <a:rPr lang="fr-FR" sz="1600" dirty="0">
                <a:sym typeface="Wingdings" panose="05000000000000000000" pitchFamily="2" charset="2"/>
              </a:rPr>
              <a:t>Auteur (</a:t>
            </a:r>
            <a:r>
              <a:rPr lang="fr-FR" sz="1600" dirty="0" err="1">
                <a:sym typeface="Wingdings" panose="05000000000000000000" pitchFamily="2" charset="2"/>
              </a:rPr>
              <a:t>Rénata</a:t>
            </a:r>
            <a:r>
              <a:rPr lang="fr-FR" sz="1600" dirty="0">
                <a:sym typeface="Wingdings" panose="05000000000000000000" pitchFamily="2" charset="2"/>
              </a:rPr>
              <a:t>, autrice antillaise, fondatrice des « éditions du sucrier »</a:t>
            </a:r>
          </a:p>
          <a:p>
            <a:pPr>
              <a:buFontTx/>
              <a:buChar char="-"/>
            </a:pPr>
            <a:r>
              <a:rPr lang="fr-FR" sz="1600" dirty="0">
                <a:sym typeface="Wingdings" panose="05000000000000000000" pitchFamily="2" charset="2"/>
              </a:rPr>
              <a:t>Illustrateur</a:t>
            </a:r>
          </a:p>
          <a:p>
            <a:pPr>
              <a:buFontTx/>
              <a:buChar char="-"/>
            </a:pPr>
            <a:r>
              <a:rPr lang="fr-FR" sz="1600" dirty="0">
                <a:sym typeface="Wingdings" panose="05000000000000000000" pitchFamily="2" charset="2"/>
              </a:rPr>
              <a:t>Versions en plusieurs langues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0070C0"/>
                </a:solidFill>
                <a:sym typeface="Wingdings" panose="05000000000000000000" pitchFamily="2" charset="2"/>
              </a:rPr>
              <a:t>NB&gt;&gt; Le diaporama peut être adapté, en fonction du niveau: les nombres peuvent être modifiés.</a:t>
            </a:r>
          </a:p>
          <a:p>
            <a:pPr>
              <a:buFont typeface="Wingdings" panose="05000000000000000000" pitchFamily="2" charset="2"/>
              <a:buChar char="à"/>
            </a:pPr>
            <a:endParaRPr lang="fr-FR" sz="1600" dirty="0"/>
          </a:p>
          <a:p>
            <a:pPr>
              <a:buFontTx/>
              <a:buChar char="-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3349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A82346B-B588-81AB-4BED-ED9A98F3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927" y="-24977"/>
            <a:ext cx="6442036" cy="6882977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BE0A9BA9-F8DE-49DD-FABF-537941DB6106}"/>
              </a:ext>
            </a:extLst>
          </p:cNvPr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Tu t’es trompé.  Essaye encore…</a:t>
            </a:r>
          </a:p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…depuis le début.</a:t>
            </a: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1649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" y="0"/>
            <a:ext cx="12247894" cy="6858000"/>
          </a:xfrm>
          <a:prstGeom prst="rect">
            <a:avLst/>
          </a:prstGeom>
        </p:spPr>
      </p:pic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ECABCF44-5544-73A1-79EA-52823134FE5E}"/>
              </a:ext>
            </a:extLst>
          </p:cNvPr>
          <p:cNvSpPr/>
          <p:nvPr/>
        </p:nvSpPr>
        <p:spPr>
          <a:xfrm>
            <a:off x="0" y="0"/>
            <a:ext cx="9474200" cy="105410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</a:p>
          <a:p>
            <a:pPr algn="ctr"/>
            <a:endParaRPr lang="fr-FR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500F189-D523-825A-7062-B253375DF58F}"/>
              </a:ext>
            </a:extLst>
          </p:cNvPr>
          <p:cNvSpPr/>
          <p:nvPr/>
        </p:nvSpPr>
        <p:spPr>
          <a:xfrm>
            <a:off x="5210939" y="84137"/>
            <a:ext cx="4146414" cy="768350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Comment s’appelle-t-il?</a:t>
            </a:r>
          </a:p>
        </p:txBody>
      </p:sp>
    </p:spTree>
    <p:extLst>
      <p:ext uri="{BB962C8B-B14F-4D97-AF65-F5344CB8AC3E}">
        <p14:creationId xmlns:p14="http://schemas.microsoft.com/office/powerpoint/2010/main" val="424393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" y="0"/>
            <a:ext cx="12247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7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894" y="0"/>
            <a:ext cx="12247894" cy="68580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40048C5-D3AE-7114-F14F-9C7C75F0564D}"/>
              </a:ext>
            </a:extLst>
          </p:cNvPr>
          <p:cNvSpPr/>
          <p:nvPr/>
        </p:nvSpPr>
        <p:spPr>
          <a:xfrm>
            <a:off x="4892183" y="1016000"/>
            <a:ext cx="2908300" cy="6985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40A6A075-0044-8260-1864-FDFAE5FFC15D}"/>
              </a:ext>
            </a:extLst>
          </p:cNvPr>
          <p:cNvSpPr/>
          <p:nvPr/>
        </p:nvSpPr>
        <p:spPr>
          <a:xfrm>
            <a:off x="4073236" y="1209964"/>
            <a:ext cx="729673" cy="4248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529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894" y="0"/>
            <a:ext cx="12247894" cy="68580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40048C5-D3AE-7114-F14F-9C7C75F0564D}"/>
              </a:ext>
            </a:extLst>
          </p:cNvPr>
          <p:cNvSpPr/>
          <p:nvPr/>
        </p:nvSpPr>
        <p:spPr>
          <a:xfrm>
            <a:off x="4229100" y="1473200"/>
            <a:ext cx="3873499" cy="685800"/>
          </a:xfrm>
          <a:prstGeom prst="ellipse">
            <a:avLst/>
          </a:prstGeom>
          <a:noFill/>
          <a:ln w="762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28CF3C46-1CBD-0C6B-5C12-7430E3A23F37}"/>
              </a:ext>
            </a:extLst>
          </p:cNvPr>
          <p:cNvSpPr/>
          <p:nvPr/>
        </p:nvSpPr>
        <p:spPr>
          <a:xfrm>
            <a:off x="3408218" y="1603664"/>
            <a:ext cx="729673" cy="4248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470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894" y="0"/>
            <a:ext cx="12247894" cy="68580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640048C5-D3AE-7114-F14F-9C7C75F0564D}"/>
              </a:ext>
            </a:extLst>
          </p:cNvPr>
          <p:cNvSpPr/>
          <p:nvPr/>
        </p:nvSpPr>
        <p:spPr>
          <a:xfrm>
            <a:off x="9817099" y="939800"/>
            <a:ext cx="1612901" cy="1524000"/>
          </a:xfrm>
          <a:prstGeom prst="ellipse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7D6BC27B-2058-76CD-D552-8018E118EDCF}"/>
              </a:ext>
            </a:extLst>
          </p:cNvPr>
          <p:cNvSpPr/>
          <p:nvPr/>
        </p:nvSpPr>
        <p:spPr>
          <a:xfrm>
            <a:off x="9055099" y="1560946"/>
            <a:ext cx="729673" cy="4248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05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116185-5FCD-485E-7CAC-B31722058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1345"/>
            <a:ext cx="10515600" cy="490868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Pour découvrir cette nouvelle histoire et ce beau livre, tu dois d’abord imaginer:</a:t>
            </a:r>
          </a:p>
          <a:p>
            <a:r>
              <a:rPr lang="fr-FR" dirty="0"/>
              <a:t>Où se passe l’histoire</a:t>
            </a:r>
          </a:p>
          <a:p>
            <a:r>
              <a:rPr lang="fr-FR" dirty="0"/>
              <a:t>Qui est le héros</a:t>
            </a:r>
          </a:p>
          <a:p>
            <a:r>
              <a:rPr lang="fr-FR" dirty="0"/>
              <a:t>De quel animal il s’agit</a:t>
            </a:r>
          </a:p>
          <a:p>
            <a:r>
              <a:rPr lang="fr-FR" dirty="0"/>
              <a:t>Le titre du livre (le nom de l’animal)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Pour t’aider, tu pourras avoir des indices.</a:t>
            </a:r>
          </a:p>
          <a:p>
            <a:pPr marL="0" indent="0">
              <a:buNone/>
            </a:pPr>
            <a:r>
              <a:rPr lang="fr-FR" dirty="0"/>
              <a:t>              Mais, il faut savoir compter de 1 à 5 sans te tromper.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DA56BD-562D-1B4F-DC1B-88DFD7F9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123" y="4757194"/>
            <a:ext cx="437877" cy="6548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4D8E83-DFD8-3BFD-1C7C-CD445D538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29094"/>
            <a:ext cx="1121597" cy="4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9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" y="0"/>
            <a:ext cx="122478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369DB2-B548-4867-A0A3-72EA864BA286}"/>
              </a:ext>
            </a:extLst>
          </p:cNvPr>
          <p:cNvSpPr/>
          <p:nvPr/>
        </p:nvSpPr>
        <p:spPr>
          <a:xfrm>
            <a:off x="4292600" y="1066800"/>
            <a:ext cx="5181600" cy="3568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D3AE7-6E7E-CD75-65B5-3CFAE98EA103}"/>
              </a:ext>
            </a:extLst>
          </p:cNvPr>
          <p:cNvSpPr/>
          <p:nvPr/>
        </p:nvSpPr>
        <p:spPr>
          <a:xfrm>
            <a:off x="19186" y="1066800"/>
            <a:ext cx="4273414" cy="356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FF48BB-BE10-FCE6-5FAE-EF582FBA0972}"/>
              </a:ext>
            </a:extLst>
          </p:cNvPr>
          <p:cNvSpPr/>
          <p:nvPr/>
        </p:nvSpPr>
        <p:spPr>
          <a:xfrm>
            <a:off x="9474200" y="0"/>
            <a:ext cx="2812066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36E6E6E0-69B7-24AD-3CDE-586EE036DFC4}"/>
              </a:ext>
            </a:extLst>
          </p:cNvPr>
          <p:cNvSpPr/>
          <p:nvPr/>
        </p:nvSpPr>
        <p:spPr>
          <a:xfrm>
            <a:off x="0" y="4648200"/>
            <a:ext cx="9455014" cy="2209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BCF44-5544-73A1-79EA-52823134FE5E}"/>
              </a:ext>
            </a:extLst>
          </p:cNvPr>
          <p:cNvSpPr/>
          <p:nvPr/>
        </p:nvSpPr>
        <p:spPr>
          <a:xfrm>
            <a:off x="0" y="0"/>
            <a:ext cx="9474200" cy="105410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</a:p>
          <a:p>
            <a:pPr algn="ctr"/>
            <a:endParaRPr lang="fr-FR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15BA84D-EC60-A466-24E7-B7308F82AABF}"/>
              </a:ext>
            </a:extLst>
          </p:cNvPr>
          <p:cNvSpPr/>
          <p:nvPr/>
        </p:nvSpPr>
        <p:spPr>
          <a:xfrm>
            <a:off x="279400" y="4762500"/>
            <a:ext cx="3911600" cy="7112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Où se passe l’histoire?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13DEEC5-74AB-CD98-7159-38752B2D4E56}"/>
              </a:ext>
            </a:extLst>
          </p:cNvPr>
          <p:cNvSpPr/>
          <p:nvPr/>
        </p:nvSpPr>
        <p:spPr>
          <a:xfrm>
            <a:off x="9671186" y="527050"/>
            <a:ext cx="2520814" cy="65087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Tu en es sûr?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4A18930-20FE-D128-E2FA-39A20B116B83}"/>
              </a:ext>
            </a:extLst>
          </p:cNvPr>
          <p:cNvSpPr/>
          <p:nvPr/>
        </p:nvSpPr>
        <p:spPr>
          <a:xfrm>
            <a:off x="155779" y="1177925"/>
            <a:ext cx="4146414" cy="7683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Qui est le héros?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F86B340-3319-3561-C471-95559B751D35}"/>
              </a:ext>
            </a:extLst>
          </p:cNvPr>
          <p:cNvSpPr/>
          <p:nvPr/>
        </p:nvSpPr>
        <p:spPr>
          <a:xfrm>
            <a:off x="4549979" y="1212850"/>
            <a:ext cx="4146414" cy="7683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Quel est cet animal?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500F189-D523-825A-7062-B253375DF58F}"/>
              </a:ext>
            </a:extLst>
          </p:cNvPr>
          <p:cNvSpPr/>
          <p:nvPr/>
        </p:nvSpPr>
        <p:spPr>
          <a:xfrm>
            <a:off x="5210939" y="84137"/>
            <a:ext cx="4146414" cy="768350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Comment s’appelle-t-il?</a:t>
            </a:r>
          </a:p>
        </p:txBody>
      </p:sp>
    </p:spTree>
    <p:extLst>
      <p:ext uri="{BB962C8B-B14F-4D97-AF65-F5344CB8AC3E}">
        <p14:creationId xmlns:p14="http://schemas.microsoft.com/office/powerpoint/2010/main" val="205005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A82346B-B588-81AB-4BED-ED9A98F3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927" y="-24977"/>
            <a:ext cx="6442036" cy="6882977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BE0A9BA9-F8DE-49DD-FABF-537941DB6106}"/>
              </a:ext>
            </a:extLst>
          </p:cNvPr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Tu t’es trompé.  Essaye encore…</a:t>
            </a:r>
          </a:p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…depuis le début.</a:t>
            </a: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165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" y="0"/>
            <a:ext cx="122478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369DB2-B548-4867-A0A3-72EA864BA286}"/>
              </a:ext>
            </a:extLst>
          </p:cNvPr>
          <p:cNvSpPr/>
          <p:nvPr/>
        </p:nvSpPr>
        <p:spPr>
          <a:xfrm>
            <a:off x="4292600" y="1066800"/>
            <a:ext cx="5181600" cy="3568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CD3AE7-6E7E-CD75-65B5-3CFAE98EA103}"/>
              </a:ext>
            </a:extLst>
          </p:cNvPr>
          <p:cNvSpPr/>
          <p:nvPr/>
        </p:nvSpPr>
        <p:spPr>
          <a:xfrm>
            <a:off x="19186" y="1066800"/>
            <a:ext cx="4273414" cy="356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95FF48BB-BE10-FCE6-5FAE-EF582FBA0972}"/>
              </a:ext>
            </a:extLst>
          </p:cNvPr>
          <p:cNvSpPr/>
          <p:nvPr/>
        </p:nvSpPr>
        <p:spPr>
          <a:xfrm>
            <a:off x="9474200" y="0"/>
            <a:ext cx="2812066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BCF44-5544-73A1-79EA-52823134FE5E}"/>
              </a:ext>
            </a:extLst>
          </p:cNvPr>
          <p:cNvSpPr/>
          <p:nvPr/>
        </p:nvSpPr>
        <p:spPr>
          <a:xfrm>
            <a:off x="0" y="0"/>
            <a:ext cx="9474200" cy="105410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</a:p>
          <a:p>
            <a:pPr algn="ctr"/>
            <a:endParaRPr lang="fr-FR" dirty="0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13DEEC5-74AB-CD98-7159-38752B2D4E56}"/>
              </a:ext>
            </a:extLst>
          </p:cNvPr>
          <p:cNvSpPr/>
          <p:nvPr/>
        </p:nvSpPr>
        <p:spPr>
          <a:xfrm>
            <a:off x="9671186" y="330200"/>
            <a:ext cx="2520814" cy="12509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Tu en es sûr?</a:t>
            </a:r>
          </a:p>
          <a:p>
            <a:pPr algn="ctr"/>
            <a:r>
              <a:rPr lang="fr-FR" sz="2800" b="1" dirty="0">
                <a:solidFill>
                  <a:schemeClr val="tx1"/>
                </a:solidFill>
              </a:rPr>
              <a:t>Pourquoi?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4A18930-20FE-D128-E2FA-39A20B116B83}"/>
              </a:ext>
            </a:extLst>
          </p:cNvPr>
          <p:cNvSpPr/>
          <p:nvPr/>
        </p:nvSpPr>
        <p:spPr>
          <a:xfrm>
            <a:off x="155779" y="1177925"/>
            <a:ext cx="4146414" cy="7683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Qui est le héros?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F86B340-3319-3561-C471-95559B751D35}"/>
              </a:ext>
            </a:extLst>
          </p:cNvPr>
          <p:cNvSpPr/>
          <p:nvPr/>
        </p:nvSpPr>
        <p:spPr>
          <a:xfrm>
            <a:off x="4549979" y="1212850"/>
            <a:ext cx="4146414" cy="7683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Quel est cet animal?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500F189-D523-825A-7062-B253375DF58F}"/>
              </a:ext>
            </a:extLst>
          </p:cNvPr>
          <p:cNvSpPr/>
          <p:nvPr/>
        </p:nvSpPr>
        <p:spPr>
          <a:xfrm>
            <a:off x="5210939" y="84137"/>
            <a:ext cx="4146414" cy="768350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Comment s’appelle-t-il?</a:t>
            </a:r>
          </a:p>
        </p:txBody>
      </p:sp>
    </p:spTree>
    <p:extLst>
      <p:ext uri="{BB962C8B-B14F-4D97-AF65-F5344CB8AC3E}">
        <p14:creationId xmlns:p14="http://schemas.microsoft.com/office/powerpoint/2010/main" val="164739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A82346B-B588-81AB-4BED-ED9A98F3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927" y="-24977"/>
            <a:ext cx="6442036" cy="6882977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BE0A9BA9-F8DE-49DD-FABF-537941DB6106}"/>
              </a:ext>
            </a:extLst>
          </p:cNvPr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Tu t’es trompé.  Essaye encore…</a:t>
            </a:r>
          </a:p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…depuis le début.</a:t>
            </a: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9250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" y="0"/>
            <a:ext cx="1224789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369DB2-B548-4867-A0A3-72EA864BA286}"/>
              </a:ext>
            </a:extLst>
          </p:cNvPr>
          <p:cNvSpPr/>
          <p:nvPr/>
        </p:nvSpPr>
        <p:spPr>
          <a:xfrm>
            <a:off x="4292600" y="1066800"/>
            <a:ext cx="5181600" cy="3568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id="{76CD3AE7-6E7E-CD75-65B5-3CFAE98EA103}"/>
              </a:ext>
            </a:extLst>
          </p:cNvPr>
          <p:cNvSpPr/>
          <p:nvPr/>
        </p:nvSpPr>
        <p:spPr>
          <a:xfrm>
            <a:off x="19186" y="1066800"/>
            <a:ext cx="4273414" cy="356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BCF44-5544-73A1-79EA-52823134FE5E}"/>
              </a:ext>
            </a:extLst>
          </p:cNvPr>
          <p:cNvSpPr/>
          <p:nvPr/>
        </p:nvSpPr>
        <p:spPr>
          <a:xfrm>
            <a:off x="0" y="0"/>
            <a:ext cx="9474200" cy="105410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</a:p>
          <a:p>
            <a:pPr algn="ctr"/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4A18930-20FE-D128-E2FA-39A20B116B83}"/>
              </a:ext>
            </a:extLst>
          </p:cNvPr>
          <p:cNvSpPr/>
          <p:nvPr/>
        </p:nvSpPr>
        <p:spPr>
          <a:xfrm>
            <a:off x="155779" y="1177925"/>
            <a:ext cx="4146414" cy="76835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Qui est le héros?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F86B340-3319-3561-C471-95559B751D35}"/>
              </a:ext>
            </a:extLst>
          </p:cNvPr>
          <p:cNvSpPr/>
          <p:nvPr/>
        </p:nvSpPr>
        <p:spPr>
          <a:xfrm>
            <a:off x="4549979" y="1212850"/>
            <a:ext cx="4146414" cy="7683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Quel est cet animal?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500F189-D523-825A-7062-B253375DF58F}"/>
              </a:ext>
            </a:extLst>
          </p:cNvPr>
          <p:cNvSpPr/>
          <p:nvPr/>
        </p:nvSpPr>
        <p:spPr>
          <a:xfrm>
            <a:off x="5210939" y="84137"/>
            <a:ext cx="4146414" cy="768350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Comment s’appelle-t-il?</a:t>
            </a:r>
          </a:p>
        </p:txBody>
      </p:sp>
    </p:spTree>
    <p:extLst>
      <p:ext uri="{BB962C8B-B14F-4D97-AF65-F5344CB8AC3E}">
        <p14:creationId xmlns:p14="http://schemas.microsoft.com/office/powerpoint/2010/main" val="332379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A82346B-B588-81AB-4BED-ED9A98F3F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927" y="-24977"/>
            <a:ext cx="6442036" cy="6882977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BE0A9BA9-F8DE-49DD-FABF-537941DB6106}"/>
              </a:ext>
            </a:extLst>
          </p:cNvPr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Tu t’es trompé.  Essaye encore…</a:t>
            </a:r>
          </a:p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…depuis le début.</a:t>
            </a: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9834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EA8B692-24DE-B7BD-E6AB-570AA86DB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" y="0"/>
            <a:ext cx="12247894" cy="6858000"/>
          </a:xfrm>
          <a:prstGeom prst="rect">
            <a:avLst/>
          </a:prstGeom>
        </p:spPr>
      </p:pic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FA369DB2-B548-4867-A0A3-72EA864BA286}"/>
              </a:ext>
            </a:extLst>
          </p:cNvPr>
          <p:cNvSpPr/>
          <p:nvPr/>
        </p:nvSpPr>
        <p:spPr>
          <a:xfrm>
            <a:off x="4292600" y="1066800"/>
            <a:ext cx="5181600" cy="3568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BCF44-5544-73A1-79EA-52823134FE5E}"/>
              </a:ext>
            </a:extLst>
          </p:cNvPr>
          <p:cNvSpPr/>
          <p:nvPr/>
        </p:nvSpPr>
        <p:spPr>
          <a:xfrm>
            <a:off x="0" y="0"/>
            <a:ext cx="9474200" cy="105410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</a:t>
            </a:r>
          </a:p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F86B340-3319-3561-C471-95559B751D35}"/>
              </a:ext>
            </a:extLst>
          </p:cNvPr>
          <p:cNvSpPr/>
          <p:nvPr/>
        </p:nvSpPr>
        <p:spPr>
          <a:xfrm>
            <a:off x="4549979" y="1212850"/>
            <a:ext cx="4146414" cy="76835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Quel est cet animal?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500F189-D523-825A-7062-B253375DF58F}"/>
              </a:ext>
            </a:extLst>
          </p:cNvPr>
          <p:cNvSpPr/>
          <p:nvPr/>
        </p:nvSpPr>
        <p:spPr>
          <a:xfrm>
            <a:off x="5210939" y="84137"/>
            <a:ext cx="4146414" cy="768350"/>
          </a:xfrm>
          <a:prstGeom prst="round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Comment s’appelle-t-il?</a:t>
            </a:r>
          </a:p>
        </p:txBody>
      </p:sp>
    </p:spTree>
    <p:extLst>
      <p:ext uri="{BB962C8B-B14F-4D97-AF65-F5344CB8AC3E}">
        <p14:creationId xmlns:p14="http://schemas.microsoft.com/office/powerpoint/2010/main" val="19733857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409</Words>
  <Application>Microsoft Office PowerPoint</Application>
  <PresentationFormat>Grand écran</PresentationFormat>
  <Paragraphs>86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MESDOUZE Jacques</dc:creator>
  <cp:lastModifiedBy>MESDOUZE Jacques</cp:lastModifiedBy>
  <cp:revision>8</cp:revision>
  <dcterms:created xsi:type="dcterms:W3CDTF">2023-02-25T18:49:22Z</dcterms:created>
  <dcterms:modified xsi:type="dcterms:W3CDTF">2023-03-01T12:04:34Z</dcterms:modified>
</cp:coreProperties>
</file>