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1" r:id="rId3"/>
    <p:sldId id="259" r:id="rId4"/>
    <p:sldId id="260" r:id="rId5"/>
    <p:sldId id="262" r:id="rId6"/>
    <p:sldId id="263" r:id="rId7"/>
    <p:sldId id="276" r:id="rId8"/>
    <p:sldId id="279" r:id="rId9"/>
    <p:sldId id="271" r:id="rId10"/>
    <p:sldId id="277" r:id="rId11"/>
    <p:sldId id="265" r:id="rId12"/>
    <p:sldId id="280" r:id="rId13"/>
    <p:sldId id="273" r:id="rId14"/>
    <p:sldId id="275" r:id="rId15"/>
    <p:sldId id="281" r:id="rId16"/>
    <p:sldId id="267" r:id="rId17"/>
    <p:sldId id="28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549C-52E1-4D5D-86FA-78E32610E843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BA5C-D2BB-42E4-A80E-695E14AAC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09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39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52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07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06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67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06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7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4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18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98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9FE0-4D6F-486F-90C0-071904813C6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F5E89-1555-4886-A34A-E6C42A75A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fr-FR" sz="2800" b="1" dirty="0"/>
          </a:p>
          <a:p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fr-FR" sz="5400" b="1" dirty="0">
                <a:solidFill>
                  <a:srgbClr val="C00000"/>
                </a:solidFill>
                <a:latin typeface="Arial Black" panose="020B0A04020102020204" pitchFamily="34" charset="0"/>
              </a:rPr>
              <a:t>POINT EPS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i="1" dirty="0">
                <a:solidFill>
                  <a:srgbClr val="C00000"/>
                </a:solidFill>
              </a:rPr>
              <a:t>Réunion de rentrée </a:t>
            </a:r>
          </a:p>
          <a:p>
            <a:pPr marL="0" indent="0" algn="ctr">
              <a:buNone/>
            </a:pPr>
            <a:r>
              <a:rPr lang="fr-FR" sz="2800" i="1" dirty="0">
                <a:solidFill>
                  <a:srgbClr val="C00000"/>
                </a:solidFill>
              </a:rPr>
              <a:t>du 6 septembre 2023</a:t>
            </a:r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8190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2800" b="1" dirty="0"/>
          </a:p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Arial Black" panose="020B0A04020102020204" pitchFamily="34" charset="0"/>
              </a:rPr>
              <a:t>2) Dates-clés</a:t>
            </a:r>
            <a:endParaRPr lang="fr-F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4000" dirty="0"/>
              <a:t>Réflexion collégiale au sein de la commission EPS pour créer un </a:t>
            </a:r>
            <a:r>
              <a:rPr lang="fr-FR" sz="4000" dirty="0" err="1"/>
              <a:t>rétroplanning</a:t>
            </a:r>
            <a:endParaRPr lang="fr-FR" sz="4000" dirty="0"/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4400" b="1" dirty="0">
                <a:solidFill>
                  <a:srgbClr val="990033"/>
                </a:solidFill>
              </a:rPr>
              <a:t>Notre </a:t>
            </a:r>
            <a:r>
              <a:rPr lang="fr-FR" sz="4400" b="1" dirty="0" err="1">
                <a:solidFill>
                  <a:srgbClr val="990033"/>
                </a:solidFill>
              </a:rPr>
              <a:t>circo</a:t>
            </a:r>
            <a:endParaRPr lang="fr-FR" sz="4400" b="1" dirty="0">
              <a:solidFill>
                <a:srgbClr val="99003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27091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2800" b="1" dirty="0"/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3) 30 mn APQ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Inscriptions obligatoires des écoles: OK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Mise en œuvre effective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/>
              <a:t>ANNEE SCOLAIRE </a:t>
            </a:r>
            <a:br>
              <a:rPr lang="fr-FR" dirty="0"/>
            </a:br>
            <a:r>
              <a:rPr lang="fr-FR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04482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2800" b="1" dirty="0"/>
          </a:p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Arial Black" panose="020B0A04020102020204" pitchFamily="34" charset="0"/>
              </a:rPr>
              <a:t>3) 30 mn d’APQ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4000" dirty="0"/>
              <a:t>Conseils de maîtres de 30 mn dédiés si nécessaires</a:t>
            </a:r>
          </a:p>
          <a:p>
            <a:pPr marL="0" indent="0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4400" b="1" dirty="0">
                <a:solidFill>
                  <a:srgbClr val="990033"/>
                </a:solidFill>
              </a:rPr>
              <a:t>Notre </a:t>
            </a:r>
            <a:r>
              <a:rPr lang="fr-FR" sz="4400" b="1" dirty="0" err="1">
                <a:solidFill>
                  <a:srgbClr val="990033"/>
                </a:solidFill>
              </a:rPr>
              <a:t>circo</a:t>
            </a:r>
            <a:endParaRPr lang="fr-FR" sz="4400" b="1" dirty="0">
              <a:solidFill>
                <a:srgbClr val="99003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90569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2800" b="1" dirty="0"/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4) Génération 2024</a:t>
            </a:r>
            <a:endParaRPr lang="fr-FR" sz="5400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/>
              <a:t>ANNEE SCOLAIRE </a:t>
            </a:r>
            <a:br>
              <a:rPr lang="fr-FR" dirty="0"/>
            </a:br>
            <a:r>
              <a:rPr lang="fr-FR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80624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654440" cy="53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2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2800" b="1" dirty="0"/>
          </a:p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Arial Black" panose="020B0A04020102020204" pitchFamily="34" charset="0"/>
              </a:rPr>
              <a:t>4) Génération 2024</a:t>
            </a:r>
          </a:p>
          <a:p>
            <a:pPr marL="0" indent="0">
              <a:buNone/>
            </a:pPr>
            <a:r>
              <a:rPr lang="fr-FR" sz="3500" dirty="0"/>
              <a:t>Tisser des liens avec le monde sportif local pour mise en place de projets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500" dirty="0"/>
              <a:t>Inscriptions très fortement demandées sur le site Démarches simplifiées (aide du CPC et de l’ERUN)</a:t>
            </a:r>
          </a:p>
          <a:p>
            <a:pPr marL="0" indent="0">
              <a:buNone/>
            </a:pPr>
            <a:endParaRPr lang="fr-FR" sz="3500" dirty="0"/>
          </a:p>
          <a:p>
            <a:pPr>
              <a:buFont typeface="Wingdings" panose="05000000000000000000" pitchFamily="2" charset="2"/>
              <a:buChar char="ü"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4400" b="1" dirty="0">
                <a:solidFill>
                  <a:srgbClr val="990033"/>
                </a:solidFill>
              </a:rPr>
              <a:t>Notre </a:t>
            </a:r>
            <a:r>
              <a:rPr lang="fr-FR" sz="4400" b="1" dirty="0" err="1">
                <a:solidFill>
                  <a:srgbClr val="990033"/>
                </a:solidFill>
              </a:rPr>
              <a:t>circo</a:t>
            </a:r>
            <a:endParaRPr lang="fr-FR" sz="4400" b="1" dirty="0">
              <a:solidFill>
                <a:srgbClr val="99003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47781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5) Activités EPS habituelles</a:t>
            </a:r>
          </a:p>
          <a:p>
            <a:pPr marL="0" indent="0">
              <a:buNone/>
            </a:pPr>
            <a:r>
              <a:rPr lang="fr-FR" sz="2800" b="1" dirty="0"/>
              <a:t>ROBERT</a:t>
            </a:r>
            <a:endParaRPr lang="fr-F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Période 1:rencontres des éducateurs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Période 2: démarrage des interventions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Agréments natation: communiquer</a:t>
            </a:r>
          </a:p>
          <a:p>
            <a:pPr marL="0" indent="0">
              <a:buNone/>
            </a:pPr>
            <a:r>
              <a:rPr lang="fr-FR" sz="2800" b="1" dirty="0"/>
              <a:t>TRINITE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Solliciter les ligues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Natation?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/>
              <a:t>ANNEE SCOLAIRE </a:t>
            </a:r>
            <a:br>
              <a:rPr lang="fr-FR" dirty="0"/>
            </a:br>
            <a:r>
              <a:rPr lang="fr-FR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63168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2800" b="1" dirty="0"/>
          </a:p>
          <a:p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 algn="ctr">
              <a:buNone/>
            </a:pPr>
            <a:r>
              <a:rPr lang="fr-FR" sz="5400" b="1" dirty="0">
                <a:solidFill>
                  <a:srgbClr val="C00000"/>
                </a:solidFill>
                <a:latin typeface="Arial Black" panose="020B0A04020102020204" pitchFamily="34" charset="0"/>
              </a:rPr>
              <a:t>BONNE RENTREE!!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/>
              <a:t>ANNEE SCOLAIRE </a:t>
            </a:r>
            <a:br>
              <a:rPr lang="fr-FR" dirty="0"/>
            </a:br>
            <a:r>
              <a:rPr lang="fr-FR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97291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80" y="260648"/>
            <a:ext cx="5111750" cy="585311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2800" b="1" dirty="0"/>
              <a:t>UNE ANNEE OLYMPIQUE ET PARALYMPIQUE: CONTRIBUER A FAIRE DE LA FRANCE UNE NATION SPORTIVE</a:t>
            </a:r>
          </a:p>
          <a:p>
            <a:endParaRPr lang="fr-FR" sz="2800" b="1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  <p:sp>
        <p:nvSpPr>
          <p:cNvPr id="6" name="Flèche courbée vers la droite 5"/>
          <p:cNvSpPr/>
          <p:nvPr/>
        </p:nvSpPr>
        <p:spPr>
          <a:xfrm>
            <a:off x="3563888" y="2348880"/>
            <a:ext cx="1044116" cy="141672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6016" y="3057241"/>
            <a:ext cx="3744416" cy="2677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Promouvoir la pratique d’une activité physique et sportive régulière et faire des jeux olympiques le fil rouge de cette année scolaire</a:t>
            </a:r>
          </a:p>
        </p:txBody>
      </p:sp>
    </p:spTree>
    <p:extLst>
      <p:ext uri="{BB962C8B-B14F-4D97-AF65-F5344CB8AC3E}">
        <p14:creationId xmlns:p14="http://schemas.microsoft.com/office/powerpoint/2010/main" val="7532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fr-FR" b="1" dirty="0"/>
              <a:t>Un peu de culture olympique!!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Que signifie ce logo?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79" y="2348880"/>
            <a:ext cx="351155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5220072" y="2060848"/>
            <a:ext cx="1872208" cy="10205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788024" y="2948025"/>
            <a:ext cx="1872208" cy="10205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397202" y="5013176"/>
            <a:ext cx="2199134" cy="843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195736" y="2571099"/>
            <a:ext cx="2376264" cy="6980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750926" y="3861048"/>
            <a:ext cx="1664568" cy="6626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7236296" y="1832859"/>
            <a:ext cx="72008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3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6881167" y="2829322"/>
            <a:ext cx="72008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4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390886" y="2383187"/>
            <a:ext cx="72008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2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899592" y="3638699"/>
            <a:ext cx="72008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5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7693496" y="4761148"/>
            <a:ext cx="72008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15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fr-FR" b="1" dirty="0"/>
              <a:t>Un peu de culture olympique!!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8" y="2492896"/>
            <a:ext cx="8064896" cy="35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1628800"/>
            <a:ext cx="792088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Que signifie ce logo?</a:t>
            </a:r>
          </a:p>
        </p:txBody>
      </p:sp>
    </p:spTree>
    <p:extLst>
      <p:ext uri="{BB962C8B-B14F-4D97-AF65-F5344CB8AC3E}">
        <p14:creationId xmlns:p14="http://schemas.microsoft.com/office/powerpoint/2010/main" val="104789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2800" b="1" dirty="0"/>
          </a:p>
          <a:p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1) La rentrée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2) Dates-clés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3) 30 mn APQ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4) Génération 2024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5) Activités EPS habituelles</a:t>
            </a:r>
          </a:p>
          <a:p>
            <a:pPr marL="0" indent="0" algn="ctr">
              <a:buNone/>
            </a:pPr>
            <a:endParaRPr lang="fr-FR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92146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fr-FR" sz="2800" b="1" dirty="0"/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1) La rentrée</a:t>
            </a:r>
            <a:endParaRPr lang="fr-FR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Organiser un </a:t>
            </a:r>
            <a:r>
              <a:rPr lang="fr-FR" sz="2800" b="1" dirty="0"/>
              <a:t>événement collectif autour de l’olympisme </a:t>
            </a:r>
            <a:r>
              <a:rPr lang="fr-FR" sz="2800" dirty="0"/>
              <a:t>et du </a:t>
            </a:r>
            <a:r>
              <a:rPr lang="fr-FR" sz="2800" dirty="0" err="1"/>
              <a:t>paralympisme</a:t>
            </a:r>
            <a:r>
              <a:rPr lang="fr-FR" sz="2800" dirty="0"/>
              <a:t> qui favorise l’inclusion et le partage.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S’emparer d’un événement existant auquel on donne une coloration spécifique, comme la </a:t>
            </a:r>
            <a:r>
              <a:rPr lang="fr-FR" sz="2800" b="1" dirty="0"/>
              <a:t>rentrée en musique</a:t>
            </a:r>
            <a:r>
              <a:rPr lang="fr-FR" sz="2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Mobiliser le </a:t>
            </a:r>
            <a:r>
              <a:rPr lang="fr-FR" sz="2800" b="1" dirty="0"/>
              <a:t>dispositif 30 mn d’APQ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378078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11175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endParaRPr lang="fr-FR" sz="2800" b="1" dirty="0"/>
          </a:p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Arial Black" panose="020B0A04020102020204" pitchFamily="34" charset="0"/>
              </a:rPr>
              <a:t>1) La rentrée</a:t>
            </a:r>
            <a:endParaRPr lang="fr-F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4000" dirty="0"/>
              <a:t>Distribution de guirlandes de ballons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4000" dirty="0"/>
              <a:t>Challenge de la </a:t>
            </a:r>
            <a:r>
              <a:rPr lang="fr-FR" sz="4000" dirty="0" err="1"/>
              <a:t>circo</a:t>
            </a:r>
            <a:endParaRPr lang="fr-FR" sz="4000" dirty="0"/>
          </a:p>
          <a:p>
            <a:pPr>
              <a:buFont typeface="Wingdings" panose="05000000000000000000" pitchFamily="2" charset="2"/>
              <a:buChar char="ü"/>
            </a:pPr>
            <a:endParaRPr lang="fr-FR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4000" dirty="0"/>
              <a:t>La communication autour des événements</a:t>
            </a:r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4400" b="1" dirty="0">
                <a:solidFill>
                  <a:srgbClr val="990033"/>
                </a:solidFill>
              </a:rPr>
              <a:t>Notre </a:t>
            </a:r>
            <a:r>
              <a:rPr lang="fr-FR" sz="4400" b="1" dirty="0" err="1">
                <a:solidFill>
                  <a:srgbClr val="990033"/>
                </a:solidFill>
              </a:rPr>
              <a:t>circo</a:t>
            </a:r>
            <a:endParaRPr lang="fr-FR" sz="4400" b="1" dirty="0">
              <a:solidFill>
                <a:srgbClr val="99003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49426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4525"/>
            <a:ext cx="82169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41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872" y="260648"/>
            <a:ext cx="5400600" cy="5853113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2) Dates-clés</a:t>
            </a:r>
            <a:endParaRPr lang="fr-FR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JNSS: Journée du Sport scolaire( </a:t>
            </a:r>
            <a:r>
              <a:rPr lang="fr-FR" sz="2800" b="1" dirty="0"/>
              <a:t>20 septembre</a:t>
            </a:r>
            <a:r>
              <a:rPr lang="fr-FR" sz="28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Coupe du monde de rugby (</a:t>
            </a:r>
            <a:r>
              <a:rPr lang="fr-FR" sz="2800" b="1" dirty="0"/>
              <a:t>8 septembre au 28 octobre</a:t>
            </a:r>
            <a:r>
              <a:rPr lang="fr-FR" sz="28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Journée paralympique (</a:t>
            </a:r>
            <a:r>
              <a:rPr lang="fr-FR" sz="2800" b="1" dirty="0"/>
              <a:t>8 octobre)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La transat Jacques </a:t>
            </a:r>
            <a:r>
              <a:rPr lang="fr-FR" sz="2800" dirty="0" err="1"/>
              <a:t>Vabre</a:t>
            </a:r>
            <a:r>
              <a:rPr lang="fr-FR" sz="2800" dirty="0"/>
              <a:t> (départ le </a:t>
            </a:r>
            <a:r>
              <a:rPr lang="fr-FR" sz="2800" b="1" dirty="0"/>
              <a:t>29 octobre)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Semaine olympique et paralympique ( </a:t>
            </a:r>
            <a:r>
              <a:rPr lang="fr-FR" sz="2800" b="1" dirty="0"/>
              <a:t>2 au 6 avril</a:t>
            </a:r>
            <a:r>
              <a:rPr lang="fr-FR" sz="28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Journée olympique (</a:t>
            </a:r>
            <a:r>
              <a:rPr lang="fr-FR" sz="2800" b="1" dirty="0"/>
              <a:t>23 juin</a:t>
            </a:r>
            <a:r>
              <a:rPr lang="fr-FR" sz="28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JO (</a:t>
            </a:r>
            <a:r>
              <a:rPr lang="fr-FR" sz="2800" b="1" dirty="0"/>
              <a:t>26 juillet au 11 août</a:t>
            </a:r>
            <a:r>
              <a:rPr lang="fr-FR" sz="2800" dirty="0"/>
              <a:t>) avec passage de la flamme au Robert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160240" cy="22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ANNEE SCOLAIRE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5576435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401</Words>
  <Application>Microsoft Office PowerPoint</Application>
  <PresentationFormat>Affichage à l'écran (4:3)</PresentationFormat>
  <Paragraphs>154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Thème Office</vt:lpstr>
      <vt:lpstr>ANNEE SCOLAIRE  2023-2024</vt:lpstr>
      <vt:lpstr>ANNEE SCOLAIRE  2023-2024</vt:lpstr>
      <vt:lpstr>Un peu de culture olympique!!</vt:lpstr>
      <vt:lpstr>Un peu de culture olympique!!</vt:lpstr>
      <vt:lpstr>ANNEE SCOLAIRE  2023-2024</vt:lpstr>
      <vt:lpstr>ANNEE SCOLAIRE  2023-2024</vt:lpstr>
      <vt:lpstr>ANNEE SCOLAIRE  2023-2024</vt:lpstr>
      <vt:lpstr>Présentation PowerPoint</vt:lpstr>
      <vt:lpstr>ANNEE SCOLAIRE  2023-2024</vt:lpstr>
      <vt:lpstr>ANNEE SCOLAIRE  2023-2024</vt:lpstr>
      <vt:lpstr>ANNEE SCOLAIRE  2023-2024</vt:lpstr>
      <vt:lpstr>ANNEE SCOLAIRE  2023-2024</vt:lpstr>
      <vt:lpstr>ANNEE SCOLAIRE  2023-2024</vt:lpstr>
      <vt:lpstr>Présentation PowerPoint</vt:lpstr>
      <vt:lpstr>ANNEE SCOLAIRE  2023-2024</vt:lpstr>
      <vt:lpstr>ANNEE SCOLAIRE  2023-2024</vt:lpstr>
      <vt:lpstr>ANNEE SCOLAIRE  2023-2024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HR</dc:creator>
  <cp:lastModifiedBy>Valerie Hannibal</cp:lastModifiedBy>
  <cp:revision>14</cp:revision>
  <dcterms:created xsi:type="dcterms:W3CDTF">2023-09-07T04:06:52Z</dcterms:created>
  <dcterms:modified xsi:type="dcterms:W3CDTF">2023-09-09T12:34:41Z</dcterms:modified>
</cp:coreProperties>
</file>