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>
        <p:scale>
          <a:sx n="91" d="100"/>
          <a:sy n="91" d="100"/>
        </p:scale>
        <p:origin x="-2262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1EF1-2349-4E97-8CAB-31B6994DA9E2}" type="datetimeFigureOut">
              <a:rPr lang="fr-FR" smtClean="0"/>
              <a:pPr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B442-DD5B-4F3D-8B54-C6CFA7FB41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0888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1EF1-2349-4E97-8CAB-31B6994DA9E2}" type="datetimeFigureOut">
              <a:rPr lang="fr-FR" smtClean="0"/>
              <a:pPr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B442-DD5B-4F3D-8B54-C6CFA7FB41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9393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1EF1-2349-4E97-8CAB-31B6994DA9E2}" type="datetimeFigureOut">
              <a:rPr lang="fr-FR" smtClean="0"/>
              <a:pPr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B442-DD5B-4F3D-8B54-C6CFA7FB41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7481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1EF1-2349-4E97-8CAB-31B6994DA9E2}" type="datetimeFigureOut">
              <a:rPr lang="fr-FR" smtClean="0"/>
              <a:pPr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B442-DD5B-4F3D-8B54-C6CFA7FB41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4405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1EF1-2349-4E97-8CAB-31B6994DA9E2}" type="datetimeFigureOut">
              <a:rPr lang="fr-FR" smtClean="0"/>
              <a:pPr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B442-DD5B-4F3D-8B54-C6CFA7FB41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4801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1EF1-2349-4E97-8CAB-31B6994DA9E2}" type="datetimeFigureOut">
              <a:rPr lang="fr-FR" smtClean="0"/>
              <a:pPr/>
              <a:t>17/03/2023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B442-DD5B-4F3D-8B54-C6CFA7FB41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0560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1EF1-2349-4E97-8CAB-31B6994DA9E2}" type="datetimeFigureOut">
              <a:rPr lang="fr-FR" smtClean="0"/>
              <a:pPr/>
              <a:t>17/03/2023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B442-DD5B-4F3D-8B54-C6CFA7FB41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1703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1EF1-2349-4E97-8CAB-31B6994DA9E2}" type="datetimeFigureOut">
              <a:rPr lang="fr-FR" smtClean="0"/>
              <a:pPr/>
              <a:t>17/03/2023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B442-DD5B-4F3D-8B54-C6CFA7FB41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9188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1EF1-2349-4E97-8CAB-31B6994DA9E2}" type="datetimeFigureOut">
              <a:rPr lang="fr-FR" smtClean="0"/>
              <a:pPr/>
              <a:t>17/03/2023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B442-DD5B-4F3D-8B54-C6CFA7FB41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9340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1EF1-2349-4E97-8CAB-31B6994DA9E2}" type="datetimeFigureOut">
              <a:rPr lang="fr-FR" smtClean="0"/>
              <a:pPr/>
              <a:t>17/03/2023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B442-DD5B-4F3D-8B54-C6CFA7FB41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3656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1EF1-2349-4E97-8CAB-31B6994DA9E2}" type="datetimeFigureOut">
              <a:rPr lang="fr-FR" smtClean="0"/>
              <a:pPr/>
              <a:t>17/03/2023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B442-DD5B-4F3D-8B54-C6CFA7FB41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4755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91EF1-2349-4E97-8CAB-31B6994DA9E2}" type="datetimeFigureOut">
              <a:rPr lang="fr-FR" smtClean="0"/>
              <a:pPr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1B442-DD5B-4F3D-8B54-C6CFA7FB41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8907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3D229DE-A0EB-D766-C7BA-BCE0C2CB92D8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B71D50F-2F2D-B532-5C59-665C6ECAC52C}"/>
              </a:ext>
            </a:extLst>
          </p:cNvPr>
          <p:cNvSpPr txBox="1"/>
          <p:nvPr/>
        </p:nvSpPr>
        <p:spPr>
          <a:xfrm>
            <a:off x="157654" y="94594"/>
            <a:ext cx="90283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Le bruit : l’énergie de demain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Le réchauffement climatique, l’épuisement des ressources énergétiques fossiles, la pollution sont autant d’éléments qui mettent en péril notre planète. </a:t>
            </a:r>
          </a:p>
          <a:p>
            <a:pPr algn="just"/>
            <a:r>
              <a:rPr lang="fr-FR" dirty="0"/>
              <a:t>Conscients de ces problématiques, c’est avec beaucoup de conviction que nos élèves se sont lancés dans la quête d’une nouvelle source d’énergie durable: le bruit!</a:t>
            </a:r>
          </a:p>
          <a:p>
            <a:pPr algn="just"/>
            <a:r>
              <a:rPr lang="fr-FR" dirty="0"/>
              <a:t>Lors d’un club scientifique hebdomadaire, ils ont conçus un système innovant grâce leurs compétences en Physique-Chimie, SVT et Technologie. Ils ont pu le présenter au concours scientifique académique </a:t>
            </a:r>
            <a:r>
              <a:rPr lang="fr-FR" dirty="0" err="1"/>
              <a:t>Cgénial</a:t>
            </a:r>
            <a:r>
              <a:rPr lang="fr-FR" dirty="0"/>
              <a:t> où ils ont obtenu </a:t>
            </a:r>
            <a:r>
              <a:rPr lang="fr-FR" b="1" dirty="0"/>
              <a:t>la médaille d’argent !</a:t>
            </a:r>
          </a:p>
          <a:p>
            <a:pPr algn="just"/>
            <a:endParaRPr lang="fr-FR" b="1" dirty="0"/>
          </a:p>
        </p:txBody>
      </p:sp>
      <p:pic>
        <p:nvPicPr>
          <p:cNvPr id="9" name="Image 8" descr="Une image contenant texte, personne, intérieur, groupe&#10;&#10;Description générée automatiquement">
            <a:extLst>
              <a:ext uri="{FF2B5EF4-FFF2-40B4-BE49-F238E27FC236}">
                <a16:creationId xmlns:a16="http://schemas.microsoft.com/office/drawing/2014/main" xmlns="" id="{19CDACEB-C536-5311-BBD4-27BC12B9DD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654" y="2956915"/>
            <a:ext cx="4135820" cy="3112205"/>
          </a:xfrm>
          <a:prstGeom prst="rect">
            <a:avLst/>
          </a:prstGeom>
        </p:spPr>
      </p:pic>
      <p:pic>
        <p:nvPicPr>
          <p:cNvPr id="11" name="Image 10" descr="Une image contenant texte, homme&#10;&#10;Description générée automatiquement">
            <a:extLst>
              <a:ext uri="{FF2B5EF4-FFF2-40B4-BE49-F238E27FC236}">
                <a16:creationId xmlns:a16="http://schemas.microsoft.com/office/drawing/2014/main" xmlns="" id="{2827CEBF-0490-4E50-9FA3-EAE690598F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728"/>
          <a:stretch/>
        </p:blipFill>
        <p:spPr>
          <a:xfrm>
            <a:off x="5008180" y="2956915"/>
            <a:ext cx="3237186" cy="311220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7DD031F3-4FDF-B2DB-26BA-1AA0D1DABBE1}"/>
              </a:ext>
            </a:extLst>
          </p:cNvPr>
          <p:cNvSpPr txBox="1"/>
          <p:nvPr/>
        </p:nvSpPr>
        <p:spPr>
          <a:xfrm>
            <a:off x="204952" y="6122276"/>
            <a:ext cx="4088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Bradley, Charlène, et Téréva présentant leur projet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6B316B68-8F80-A74C-1A00-F95407FAF894}"/>
              </a:ext>
            </a:extLst>
          </p:cNvPr>
          <p:cNvSpPr txBox="1"/>
          <p:nvPr/>
        </p:nvSpPr>
        <p:spPr>
          <a:xfrm>
            <a:off x="4850528" y="6122275"/>
            <a:ext cx="4088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Bradley, Charlène, et Téréva attendant le passage du jury.</a:t>
            </a:r>
          </a:p>
        </p:txBody>
      </p:sp>
    </p:spTree>
    <p:extLst>
      <p:ext uri="{BB962C8B-B14F-4D97-AF65-F5344CB8AC3E}">
        <p14:creationId xmlns:p14="http://schemas.microsoft.com/office/powerpoint/2010/main" xmlns="" val="128080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BF2B873-7D50-F671-E967-92251EFFD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B6BACE2-8BB6-8EFC-BF72-4DF8F5043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86FE1ED-8AC6-4672-5F9E-3F3386976F4A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A7E6A03-60F4-BB88-FF01-AFA082F074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138" y="365125"/>
            <a:ext cx="4071595" cy="30638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1C4B71D-1D41-9C17-101A-CE1DA8DF20CF}"/>
              </a:ext>
            </a:extLst>
          </p:cNvPr>
          <p:cNvSpPr txBox="1"/>
          <p:nvPr/>
        </p:nvSpPr>
        <p:spPr>
          <a:xfrm>
            <a:off x="283779" y="3429000"/>
            <a:ext cx="4181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Mme Marlin inspectant les travaux des adversaires.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E9E4218-E142-23E6-2601-6262843997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3267" y="2396357"/>
            <a:ext cx="3642083" cy="364774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5A2C1EFC-6B7D-AD1D-B11C-3BD4D0437295}"/>
              </a:ext>
            </a:extLst>
          </p:cNvPr>
          <p:cNvSpPr txBox="1"/>
          <p:nvPr/>
        </p:nvSpPr>
        <p:spPr>
          <a:xfrm>
            <a:off x="3079532" y="5778271"/>
            <a:ext cx="2023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L’équipe recevant son prix.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4FE7E6F7-1767-46A6-B763-F3E4136E379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4138" y="3769608"/>
            <a:ext cx="2116191" cy="307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2437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32</TotalTime>
  <Words>130</Words>
  <Application>Microsoft Office PowerPoint</Application>
  <PresentationFormat>Affichage à l'écran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Diapositive 1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 marie-anais</dc:creator>
  <cp:lastModifiedBy>Principal</cp:lastModifiedBy>
  <cp:revision>1</cp:revision>
  <dcterms:created xsi:type="dcterms:W3CDTF">2023-03-16T19:29:51Z</dcterms:created>
  <dcterms:modified xsi:type="dcterms:W3CDTF">2023-03-17T10:22:21Z</dcterms:modified>
</cp:coreProperties>
</file>