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2" r:id="rId3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65D638-60FE-4335-BF32-E112E9546C3D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2B88F30-FD09-4392-AD91-894D8C21C420}">
      <dgm:prSet phldrT="[Texte]"/>
      <dgm:spPr/>
      <dgm:t>
        <a:bodyPr/>
        <a:lstStyle/>
        <a:p>
          <a:r>
            <a:rPr lang="fr-FR" dirty="0"/>
            <a:t>Un besoin spécifique</a:t>
          </a:r>
        </a:p>
      </dgm:t>
    </dgm:pt>
    <dgm:pt modelId="{4832898F-381A-4219-BD1C-D57F055ABF64}" type="parTrans" cxnId="{234ACBF0-2A44-4CEF-9053-8179897AF691}">
      <dgm:prSet/>
      <dgm:spPr/>
      <dgm:t>
        <a:bodyPr/>
        <a:lstStyle/>
        <a:p>
          <a:endParaRPr lang="fr-FR"/>
        </a:p>
      </dgm:t>
    </dgm:pt>
    <dgm:pt modelId="{57DEA09A-8085-4323-BC47-65EEA0619C5E}" type="sibTrans" cxnId="{234ACBF0-2A44-4CEF-9053-8179897AF691}">
      <dgm:prSet/>
      <dgm:spPr>
        <a:solidFill>
          <a:schemeClr val="bg1"/>
        </a:solidFill>
      </dgm:spPr>
      <dgm:t>
        <a:bodyPr/>
        <a:lstStyle/>
        <a:p>
          <a:endParaRPr lang="fr-FR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D2650BC-A632-44CC-A5E5-40638AFE2E6B}">
      <dgm:prSet phldrT="[Texte]"/>
      <dgm:spPr/>
      <dgm:t>
        <a:bodyPr/>
        <a:lstStyle/>
        <a:p>
          <a:r>
            <a:rPr lang="fr-FR" dirty="0"/>
            <a:t>Constat d’un manque</a:t>
          </a:r>
        </a:p>
      </dgm:t>
    </dgm:pt>
    <dgm:pt modelId="{7435187C-7010-4E2F-B4E3-B04B435B19D3}" type="parTrans" cxnId="{660E539D-CB83-403F-BD76-9FF385367336}">
      <dgm:prSet/>
      <dgm:spPr/>
      <dgm:t>
        <a:bodyPr/>
        <a:lstStyle/>
        <a:p>
          <a:endParaRPr lang="fr-FR"/>
        </a:p>
      </dgm:t>
    </dgm:pt>
    <dgm:pt modelId="{4ECA8249-B372-43D4-8EA5-178EF17B78A0}" type="sibTrans" cxnId="{660E539D-CB83-403F-BD76-9FF385367336}">
      <dgm:prSet/>
      <dgm:spPr/>
      <dgm:t>
        <a:bodyPr/>
        <a:lstStyle/>
        <a:p>
          <a:endParaRPr lang="fr-FR"/>
        </a:p>
      </dgm:t>
    </dgm:pt>
    <dgm:pt modelId="{9AEFC9DA-43C0-4600-A2EF-ABB0E331C069}">
      <dgm:prSet phldrT="[Texte]"/>
      <dgm:spPr/>
      <dgm:t>
        <a:bodyPr/>
        <a:lstStyle/>
        <a:p>
          <a:r>
            <a:rPr lang="fr-FR" dirty="0"/>
            <a:t>Un objectif unique</a:t>
          </a:r>
        </a:p>
      </dgm:t>
    </dgm:pt>
    <dgm:pt modelId="{75A76586-2D1D-42BC-BAEC-5F9F1537C5C3}" type="parTrans" cxnId="{6668C68E-6172-4447-8B77-15229D6BECA9}">
      <dgm:prSet/>
      <dgm:spPr/>
      <dgm:t>
        <a:bodyPr/>
        <a:lstStyle/>
        <a:p>
          <a:endParaRPr lang="fr-FR"/>
        </a:p>
      </dgm:t>
    </dgm:pt>
    <dgm:pt modelId="{FB48BD46-E57A-4BA7-B7E6-388C08CA0641}" type="sibTrans" cxnId="{6668C68E-6172-4447-8B77-15229D6BECA9}">
      <dgm:prSet/>
      <dgm:spPr/>
      <dgm:t>
        <a:bodyPr/>
        <a:lstStyle/>
        <a:p>
          <a:r>
            <a:rPr lang="fr-FR" dirty="0"/>
            <a:t>Un processus maîtrisé</a:t>
          </a:r>
        </a:p>
      </dgm:t>
    </dgm:pt>
    <dgm:pt modelId="{97AC218A-19C2-467A-927A-C46C1F272393}">
      <dgm:prSet phldrT="[Texte]"/>
      <dgm:spPr/>
      <dgm:t>
        <a:bodyPr/>
        <a:lstStyle/>
        <a:p>
          <a:r>
            <a:rPr lang="fr-FR" dirty="0"/>
            <a:t>il s’agit de résoudre un manque</a:t>
          </a:r>
        </a:p>
      </dgm:t>
    </dgm:pt>
    <dgm:pt modelId="{CF62A6C8-A676-4583-95EA-9E8671B4BD24}" type="parTrans" cxnId="{4136E881-4B2A-4F03-846B-50810560167F}">
      <dgm:prSet/>
      <dgm:spPr/>
      <dgm:t>
        <a:bodyPr/>
        <a:lstStyle/>
        <a:p>
          <a:endParaRPr lang="fr-FR"/>
        </a:p>
      </dgm:t>
    </dgm:pt>
    <dgm:pt modelId="{09A1DD57-58A3-43FB-9D08-649E97E23C06}" type="sibTrans" cxnId="{4136E881-4B2A-4F03-846B-50810560167F}">
      <dgm:prSet/>
      <dgm:spPr/>
      <dgm:t>
        <a:bodyPr/>
        <a:lstStyle/>
        <a:p>
          <a:endParaRPr lang="fr-FR"/>
        </a:p>
      </dgm:t>
    </dgm:pt>
    <dgm:pt modelId="{CAFCB8BE-5C1E-4B62-90F1-B0D8488BEA36}">
      <dgm:prSet phldrT="[Texte]"/>
      <dgm:spPr/>
      <dgm:t>
        <a:bodyPr/>
        <a:lstStyle/>
        <a:p>
          <a:r>
            <a:rPr lang="fr-FR" dirty="0"/>
            <a:t>Un effort temporaire</a:t>
          </a:r>
        </a:p>
      </dgm:t>
    </dgm:pt>
    <dgm:pt modelId="{FE1776BC-271B-40FD-81E5-A9CBBAD00238}" type="parTrans" cxnId="{E0FDCFDD-AFDB-4DC5-8B9E-E6E4DAFB4E94}">
      <dgm:prSet/>
      <dgm:spPr/>
      <dgm:t>
        <a:bodyPr/>
        <a:lstStyle/>
        <a:p>
          <a:endParaRPr lang="fr-FR"/>
        </a:p>
      </dgm:t>
    </dgm:pt>
    <dgm:pt modelId="{2635D52E-AFF5-4917-9767-0424287356CE}" type="sibTrans" cxnId="{E0FDCFDD-AFDB-4DC5-8B9E-E6E4DAFB4E94}">
      <dgm:prSet/>
      <dgm:spPr>
        <a:solidFill>
          <a:schemeClr val="bg1"/>
        </a:solidFill>
      </dgm:spPr>
      <dgm:t>
        <a:bodyPr/>
        <a:lstStyle/>
        <a:p>
          <a:endParaRPr lang="fr-FR"/>
        </a:p>
      </dgm:t>
    </dgm:pt>
    <dgm:pt modelId="{4030155F-3D8E-42C9-B792-703619E5FCE4}">
      <dgm:prSet phldrT="[Texte]"/>
      <dgm:spPr/>
      <dgm:t>
        <a:bodyPr/>
        <a:lstStyle/>
        <a:p>
          <a:r>
            <a:rPr lang="fr-FR" dirty="0"/>
            <a:t>Mise en œuvre d’actes =&gt; changement</a:t>
          </a:r>
        </a:p>
      </dgm:t>
    </dgm:pt>
    <dgm:pt modelId="{4A786352-1CF4-42CD-A038-F22941EA144B}" type="parTrans" cxnId="{FC0F2038-4877-4B26-9C43-EEE492907F0C}">
      <dgm:prSet/>
      <dgm:spPr/>
      <dgm:t>
        <a:bodyPr/>
        <a:lstStyle/>
        <a:p>
          <a:endParaRPr lang="fr-FR"/>
        </a:p>
      </dgm:t>
    </dgm:pt>
    <dgm:pt modelId="{6C0714B3-D90D-4D21-80D4-037B00E22243}" type="sibTrans" cxnId="{FC0F2038-4877-4B26-9C43-EEE492907F0C}">
      <dgm:prSet/>
      <dgm:spPr/>
      <dgm:t>
        <a:bodyPr/>
        <a:lstStyle/>
        <a:p>
          <a:endParaRPr lang="fr-FR"/>
        </a:p>
      </dgm:t>
    </dgm:pt>
    <dgm:pt modelId="{F8EEE699-32C2-40F3-9B48-3A24279F3BF9}" type="pres">
      <dgm:prSet presAssocID="{DE65D638-60FE-4335-BF32-E112E9546C3D}" presName="Name0" presStyleCnt="0">
        <dgm:presLayoutVars>
          <dgm:chMax/>
          <dgm:chPref/>
          <dgm:dir/>
          <dgm:animLvl val="lvl"/>
        </dgm:presLayoutVars>
      </dgm:prSet>
      <dgm:spPr/>
    </dgm:pt>
    <dgm:pt modelId="{AEFCC3DC-A271-4EC1-BC47-8F7172CCEA6E}" type="pres">
      <dgm:prSet presAssocID="{D2B88F30-FD09-4392-AD91-894D8C21C420}" presName="composite" presStyleCnt="0"/>
      <dgm:spPr/>
    </dgm:pt>
    <dgm:pt modelId="{401A35E5-C6E5-4531-ABB6-1470F828DA66}" type="pres">
      <dgm:prSet presAssocID="{D2B88F30-FD09-4392-AD91-894D8C21C420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FE6CF179-7413-47C1-8A00-872F2BB572D8}" type="pres">
      <dgm:prSet presAssocID="{D2B88F30-FD09-4392-AD91-894D8C21C420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D00C8C93-6BE1-481F-984F-029579D32C70}" type="pres">
      <dgm:prSet presAssocID="{D2B88F30-FD09-4392-AD91-894D8C21C420}" presName="BalanceSpacing" presStyleCnt="0"/>
      <dgm:spPr/>
    </dgm:pt>
    <dgm:pt modelId="{6878DF3F-67A3-4C99-8F56-CF6D8A714955}" type="pres">
      <dgm:prSet presAssocID="{D2B88F30-FD09-4392-AD91-894D8C21C420}" presName="BalanceSpacing1" presStyleCnt="0"/>
      <dgm:spPr/>
    </dgm:pt>
    <dgm:pt modelId="{6993A594-28DC-48CC-9DF9-03578A71FE95}" type="pres">
      <dgm:prSet presAssocID="{57DEA09A-8085-4323-BC47-65EEA0619C5E}" presName="Accent1Text" presStyleLbl="node1" presStyleIdx="1" presStyleCnt="6"/>
      <dgm:spPr/>
    </dgm:pt>
    <dgm:pt modelId="{EF920500-372A-488B-BAE5-B145F4CFCB4E}" type="pres">
      <dgm:prSet presAssocID="{57DEA09A-8085-4323-BC47-65EEA0619C5E}" presName="spaceBetweenRectangles" presStyleCnt="0"/>
      <dgm:spPr/>
    </dgm:pt>
    <dgm:pt modelId="{D4452135-30CC-428B-827F-9D8616FA3375}" type="pres">
      <dgm:prSet presAssocID="{9AEFC9DA-43C0-4600-A2EF-ABB0E331C069}" presName="composite" presStyleCnt="0"/>
      <dgm:spPr/>
    </dgm:pt>
    <dgm:pt modelId="{53129D81-444C-4055-B172-096877807E6A}" type="pres">
      <dgm:prSet presAssocID="{9AEFC9DA-43C0-4600-A2EF-ABB0E331C069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BF07C55E-1F32-457D-B1AE-CDD6F76388EE}" type="pres">
      <dgm:prSet presAssocID="{9AEFC9DA-43C0-4600-A2EF-ABB0E331C069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EC345E45-DCFE-4633-9D91-7F47220F95F8}" type="pres">
      <dgm:prSet presAssocID="{9AEFC9DA-43C0-4600-A2EF-ABB0E331C069}" presName="BalanceSpacing" presStyleCnt="0"/>
      <dgm:spPr/>
    </dgm:pt>
    <dgm:pt modelId="{8E231B7F-E2A5-4F7F-A23C-CECC5169DDC6}" type="pres">
      <dgm:prSet presAssocID="{9AEFC9DA-43C0-4600-A2EF-ABB0E331C069}" presName="BalanceSpacing1" presStyleCnt="0"/>
      <dgm:spPr/>
    </dgm:pt>
    <dgm:pt modelId="{6B12C510-0823-4E33-8967-92343D82C56C}" type="pres">
      <dgm:prSet presAssocID="{FB48BD46-E57A-4BA7-B7E6-388C08CA0641}" presName="Accent1Text" presStyleLbl="node1" presStyleIdx="3" presStyleCnt="6"/>
      <dgm:spPr/>
    </dgm:pt>
    <dgm:pt modelId="{73AE03F7-5716-41FB-9FDE-F2C41248746E}" type="pres">
      <dgm:prSet presAssocID="{FB48BD46-E57A-4BA7-B7E6-388C08CA0641}" presName="spaceBetweenRectangles" presStyleCnt="0"/>
      <dgm:spPr/>
    </dgm:pt>
    <dgm:pt modelId="{8709CC9F-FEAF-4079-8A62-5F7A8AAA422B}" type="pres">
      <dgm:prSet presAssocID="{CAFCB8BE-5C1E-4B62-90F1-B0D8488BEA36}" presName="composite" presStyleCnt="0"/>
      <dgm:spPr/>
    </dgm:pt>
    <dgm:pt modelId="{585987F0-0A0C-4651-B59D-77987EC90087}" type="pres">
      <dgm:prSet presAssocID="{CAFCB8BE-5C1E-4B62-90F1-B0D8488BEA36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2D8282BD-47B8-4C19-A8AF-280F284E5B3F}" type="pres">
      <dgm:prSet presAssocID="{CAFCB8BE-5C1E-4B62-90F1-B0D8488BEA36}" presName="Childtext1" presStyleLbl="revTx" presStyleIdx="2" presStyleCnt="3" custScaleX="68458" custLinFactY="-40962" custLinFactNeighborX="32697" custLinFactNeighborY="-100000">
        <dgm:presLayoutVars>
          <dgm:chMax val="0"/>
          <dgm:chPref val="0"/>
          <dgm:bulletEnabled val="1"/>
        </dgm:presLayoutVars>
      </dgm:prSet>
      <dgm:spPr/>
    </dgm:pt>
    <dgm:pt modelId="{315EA77E-39ED-43EE-8F77-8352E265FD7C}" type="pres">
      <dgm:prSet presAssocID="{CAFCB8BE-5C1E-4B62-90F1-B0D8488BEA36}" presName="BalanceSpacing" presStyleCnt="0"/>
      <dgm:spPr/>
    </dgm:pt>
    <dgm:pt modelId="{144E2E8E-B97D-4DFE-8788-BD3865B28B25}" type="pres">
      <dgm:prSet presAssocID="{CAFCB8BE-5C1E-4B62-90F1-B0D8488BEA36}" presName="BalanceSpacing1" presStyleCnt="0"/>
      <dgm:spPr/>
    </dgm:pt>
    <dgm:pt modelId="{59B4DF2A-48D7-4804-8121-86F794B6E8AD}" type="pres">
      <dgm:prSet presAssocID="{2635D52E-AFF5-4917-9767-0424287356CE}" presName="Accent1Text" presStyleLbl="node1" presStyleIdx="5" presStyleCnt="6" custLinFactX="-4708" custLinFactNeighborX="-100000" custLinFactNeighborY="47131"/>
      <dgm:spPr/>
    </dgm:pt>
  </dgm:ptLst>
  <dgm:cxnLst>
    <dgm:cxn modelId="{C1B6680F-C04D-4E75-98FE-A6E980B37531}" type="presOf" srcId="{FB48BD46-E57A-4BA7-B7E6-388C08CA0641}" destId="{6B12C510-0823-4E33-8967-92343D82C56C}" srcOrd="0" destOrd="0" presId="urn:microsoft.com/office/officeart/2008/layout/AlternatingHexagons"/>
    <dgm:cxn modelId="{2ADCA331-81F8-4B96-86A7-4BDDE8CAA9C6}" type="presOf" srcId="{7D2650BC-A632-44CC-A5E5-40638AFE2E6B}" destId="{FE6CF179-7413-47C1-8A00-872F2BB572D8}" srcOrd="0" destOrd="0" presId="urn:microsoft.com/office/officeart/2008/layout/AlternatingHexagons"/>
    <dgm:cxn modelId="{FC0F2038-4877-4B26-9C43-EEE492907F0C}" srcId="{CAFCB8BE-5C1E-4B62-90F1-B0D8488BEA36}" destId="{4030155F-3D8E-42C9-B792-703619E5FCE4}" srcOrd="0" destOrd="0" parTransId="{4A786352-1CF4-42CD-A038-F22941EA144B}" sibTransId="{6C0714B3-D90D-4D21-80D4-037B00E22243}"/>
    <dgm:cxn modelId="{B1BC5366-1D51-4583-92C7-92864043733C}" type="presOf" srcId="{D2B88F30-FD09-4392-AD91-894D8C21C420}" destId="{401A35E5-C6E5-4531-ABB6-1470F828DA66}" srcOrd="0" destOrd="0" presId="urn:microsoft.com/office/officeart/2008/layout/AlternatingHexagons"/>
    <dgm:cxn modelId="{4136E881-4B2A-4F03-846B-50810560167F}" srcId="{9AEFC9DA-43C0-4600-A2EF-ABB0E331C069}" destId="{97AC218A-19C2-467A-927A-C46C1F272393}" srcOrd="0" destOrd="0" parTransId="{CF62A6C8-A676-4583-95EA-9E8671B4BD24}" sibTransId="{09A1DD57-58A3-43FB-9D08-649E97E23C06}"/>
    <dgm:cxn modelId="{6668C68E-6172-4447-8B77-15229D6BECA9}" srcId="{DE65D638-60FE-4335-BF32-E112E9546C3D}" destId="{9AEFC9DA-43C0-4600-A2EF-ABB0E331C069}" srcOrd="1" destOrd="0" parTransId="{75A76586-2D1D-42BC-BAEC-5F9F1537C5C3}" sibTransId="{FB48BD46-E57A-4BA7-B7E6-388C08CA0641}"/>
    <dgm:cxn modelId="{825D4D93-500A-4512-A48F-C4396CA08113}" type="presOf" srcId="{9AEFC9DA-43C0-4600-A2EF-ABB0E331C069}" destId="{53129D81-444C-4055-B172-096877807E6A}" srcOrd="0" destOrd="0" presId="urn:microsoft.com/office/officeart/2008/layout/AlternatingHexagons"/>
    <dgm:cxn modelId="{660E539D-CB83-403F-BD76-9FF385367336}" srcId="{D2B88F30-FD09-4392-AD91-894D8C21C420}" destId="{7D2650BC-A632-44CC-A5E5-40638AFE2E6B}" srcOrd="0" destOrd="0" parTransId="{7435187C-7010-4E2F-B4E3-B04B435B19D3}" sibTransId="{4ECA8249-B372-43D4-8EA5-178EF17B78A0}"/>
    <dgm:cxn modelId="{B67F2D9E-E91B-4DEE-9557-F7277DC49E9A}" type="presOf" srcId="{57DEA09A-8085-4323-BC47-65EEA0619C5E}" destId="{6993A594-28DC-48CC-9DF9-03578A71FE95}" srcOrd="0" destOrd="0" presId="urn:microsoft.com/office/officeart/2008/layout/AlternatingHexagons"/>
    <dgm:cxn modelId="{C20BAFBA-98DE-4B18-BB7C-7165479496C9}" type="presOf" srcId="{97AC218A-19C2-467A-927A-C46C1F272393}" destId="{BF07C55E-1F32-457D-B1AE-CDD6F76388EE}" srcOrd="0" destOrd="0" presId="urn:microsoft.com/office/officeart/2008/layout/AlternatingHexagons"/>
    <dgm:cxn modelId="{37C9D7BB-6B2D-46EF-B6C7-5332E71D8A06}" type="presOf" srcId="{CAFCB8BE-5C1E-4B62-90F1-B0D8488BEA36}" destId="{585987F0-0A0C-4651-B59D-77987EC90087}" srcOrd="0" destOrd="0" presId="urn:microsoft.com/office/officeart/2008/layout/AlternatingHexagons"/>
    <dgm:cxn modelId="{2D3C15C1-CE82-4553-A885-8C79BDD818F0}" type="presOf" srcId="{4030155F-3D8E-42C9-B792-703619E5FCE4}" destId="{2D8282BD-47B8-4C19-A8AF-280F284E5B3F}" srcOrd="0" destOrd="0" presId="urn:microsoft.com/office/officeart/2008/layout/AlternatingHexagons"/>
    <dgm:cxn modelId="{B078E3D2-920D-407F-84D6-AEE27A8148B9}" type="presOf" srcId="{DE65D638-60FE-4335-BF32-E112E9546C3D}" destId="{F8EEE699-32C2-40F3-9B48-3A24279F3BF9}" srcOrd="0" destOrd="0" presId="urn:microsoft.com/office/officeart/2008/layout/AlternatingHexagons"/>
    <dgm:cxn modelId="{E0FDCFDD-AFDB-4DC5-8B9E-E6E4DAFB4E94}" srcId="{DE65D638-60FE-4335-BF32-E112E9546C3D}" destId="{CAFCB8BE-5C1E-4B62-90F1-B0D8488BEA36}" srcOrd="2" destOrd="0" parTransId="{FE1776BC-271B-40FD-81E5-A9CBBAD00238}" sibTransId="{2635D52E-AFF5-4917-9767-0424287356CE}"/>
    <dgm:cxn modelId="{7D3634E1-AA76-4B41-8FF3-08AE6FDA28E7}" type="presOf" srcId="{2635D52E-AFF5-4917-9767-0424287356CE}" destId="{59B4DF2A-48D7-4804-8121-86F794B6E8AD}" srcOrd="0" destOrd="0" presId="urn:microsoft.com/office/officeart/2008/layout/AlternatingHexagons"/>
    <dgm:cxn modelId="{234ACBF0-2A44-4CEF-9053-8179897AF691}" srcId="{DE65D638-60FE-4335-BF32-E112E9546C3D}" destId="{D2B88F30-FD09-4392-AD91-894D8C21C420}" srcOrd="0" destOrd="0" parTransId="{4832898F-381A-4219-BD1C-D57F055ABF64}" sibTransId="{57DEA09A-8085-4323-BC47-65EEA0619C5E}"/>
    <dgm:cxn modelId="{AF625676-912B-4922-A635-ECCC2D032861}" type="presParOf" srcId="{F8EEE699-32C2-40F3-9B48-3A24279F3BF9}" destId="{AEFCC3DC-A271-4EC1-BC47-8F7172CCEA6E}" srcOrd="0" destOrd="0" presId="urn:microsoft.com/office/officeart/2008/layout/AlternatingHexagons"/>
    <dgm:cxn modelId="{6A74CEF1-8E35-4CD9-979D-129094DC1FD5}" type="presParOf" srcId="{AEFCC3DC-A271-4EC1-BC47-8F7172CCEA6E}" destId="{401A35E5-C6E5-4531-ABB6-1470F828DA66}" srcOrd="0" destOrd="0" presId="urn:microsoft.com/office/officeart/2008/layout/AlternatingHexagons"/>
    <dgm:cxn modelId="{90DD03D0-AF5D-4F25-9437-6CA21A14194C}" type="presParOf" srcId="{AEFCC3DC-A271-4EC1-BC47-8F7172CCEA6E}" destId="{FE6CF179-7413-47C1-8A00-872F2BB572D8}" srcOrd="1" destOrd="0" presId="urn:microsoft.com/office/officeart/2008/layout/AlternatingHexagons"/>
    <dgm:cxn modelId="{352AB8DC-0422-409D-8B2C-7768F0D450E3}" type="presParOf" srcId="{AEFCC3DC-A271-4EC1-BC47-8F7172CCEA6E}" destId="{D00C8C93-6BE1-481F-984F-029579D32C70}" srcOrd="2" destOrd="0" presId="urn:microsoft.com/office/officeart/2008/layout/AlternatingHexagons"/>
    <dgm:cxn modelId="{11D8FF67-96D4-4552-8CAC-DD21669A014C}" type="presParOf" srcId="{AEFCC3DC-A271-4EC1-BC47-8F7172CCEA6E}" destId="{6878DF3F-67A3-4C99-8F56-CF6D8A714955}" srcOrd="3" destOrd="0" presId="urn:microsoft.com/office/officeart/2008/layout/AlternatingHexagons"/>
    <dgm:cxn modelId="{DE42FE7C-0750-42EF-9A9A-D23A6F150778}" type="presParOf" srcId="{AEFCC3DC-A271-4EC1-BC47-8F7172CCEA6E}" destId="{6993A594-28DC-48CC-9DF9-03578A71FE95}" srcOrd="4" destOrd="0" presId="urn:microsoft.com/office/officeart/2008/layout/AlternatingHexagons"/>
    <dgm:cxn modelId="{414F26C5-2EC8-44FE-8B36-48FA82576A61}" type="presParOf" srcId="{F8EEE699-32C2-40F3-9B48-3A24279F3BF9}" destId="{EF920500-372A-488B-BAE5-B145F4CFCB4E}" srcOrd="1" destOrd="0" presId="urn:microsoft.com/office/officeart/2008/layout/AlternatingHexagons"/>
    <dgm:cxn modelId="{64263080-239B-4B36-A5F7-8116C14AF7D2}" type="presParOf" srcId="{F8EEE699-32C2-40F3-9B48-3A24279F3BF9}" destId="{D4452135-30CC-428B-827F-9D8616FA3375}" srcOrd="2" destOrd="0" presId="urn:microsoft.com/office/officeart/2008/layout/AlternatingHexagons"/>
    <dgm:cxn modelId="{1755FDE5-2D1E-490E-A995-EE230902CAEF}" type="presParOf" srcId="{D4452135-30CC-428B-827F-9D8616FA3375}" destId="{53129D81-444C-4055-B172-096877807E6A}" srcOrd="0" destOrd="0" presId="urn:microsoft.com/office/officeart/2008/layout/AlternatingHexagons"/>
    <dgm:cxn modelId="{5D7530D1-7D21-4761-88ED-06D0BA94C2A4}" type="presParOf" srcId="{D4452135-30CC-428B-827F-9D8616FA3375}" destId="{BF07C55E-1F32-457D-B1AE-CDD6F76388EE}" srcOrd="1" destOrd="0" presId="urn:microsoft.com/office/officeart/2008/layout/AlternatingHexagons"/>
    <dgm:cxn modelId="{F7B307D3-2A05-45B6-865D-B20FD3C7B0AD}" type="presParOf" srcId="{D4452135-30CC-428B-827F-9D8616FA3375}" destId="{EC345E45-DCFE-4633-9D91-7F47220F95F8}" srcOrd="2" destOrd="0" presId="urn:microsoft.com/office/officeart/2008/layout/AlternatingHexagons"/>
    <dgm:cxn modelId="{E0184F9B-C12D-4AB6-9A01-6CF2863923AC}" type="presParOf" srcId="{D4452135-30CC-428B-827F-9D8616FA3375}" destId="{8E231B7F-E2A5-4F7F-A23C-CECC5169DDC6}" srcOrd="3" destOrd="0" presId="urn:microsoft.com/office/officeart/2008/layout/AlternatingHexagons"/>
    <dgm:cxn modelId="{048C00EF-4F8F-4C09-A1F6-03F6FB26169B}" type="presParOf" srcId="{D4452135-30CC-428B-827F-9D8616FA3375}" destId="{6B12C510-0823-4E33-8967-92343D82C56C}" srcOrd="4" destOrd="0" presId="urn:microsoft.com/office/officeart/2008/layout/AlternatingHexagons"/>
    <dgm:cxn modelId="{2A21512D-5696-4786-AF20-DCB43A37B8CD}" type="presParOf" srcId="{F8EEE699-32C2-40F3-9B48-3A24279F3BF9}" destId="{73AE03F7-5716-41FB-9FDE-F2C41248746E}" srcOrd="3" destOrd="0" presId="urn:microsoft.com/office/officeart/2008/layout/AlternatingHexagons"/>
    <dgm:cxn modelId="{B738A495-5F04-44B5-8378-166C1E6E9BC6}" type="presParOf" srcId="{F8EEE699-32C2-40F3-9B48-3A24279F3BF9}" destId="{8709CC9F-FEAF-4079-8A62-5F7A8AAA422B}" srcOrd="4" destOrd="0" presId="urn:microsoft.com/office/officeart/2008/layout/AlternatingHexagons"/>
    <dgm:cxn modelId="{F46C6160-F964-4F05-95AC-CE2B64697D95}" type="presParOf" srcId="{8709CC9F-FEAF-4079-8A62-5F7A8AAA422B}" destId="{585987F0-0A0C-4651-B59D-77987EC90087}" srcOrd="0" destOrd="0" presId="urn:microsoft.com/office/officeart/2008/layout/AlternatingHexagons"/>
    <dgm:cxn modelId="{956A14F3-4547-4936-9B58-11FFBBF6E985}" type="presParOf" srcId="{8709CC9F-FEAF-4079-8A62-5F7A8AAA422B}" destId="{2D8282BD-47B8-4C19-A8AF-280F284E5B3F}" srcOrd="1" destOrd="0" presId="urn:microsoft.com/office/officeart/2008/layout/AlternatingHexagons"/>
    <dgm:cxn modelId="{390139E4-E7C5-45E6-8A24-43758DA259C6}" type="presParOf" srcId="{8709CC9F-FEAF-4079-8A62-5F7A8AAA422B}" destId="{315EA77E-39ED-43EE-8F77-8352E265FD7C}" srcOrd="2" destOrd="0" presId="urn:microsoft.com/office/officeart/2008/layout/AlternatingHexagons"/>
    <dgm:cxn modelId="{289F8B53-0D8D-4EE8-A925-B7B579E7593C}" type="presParOf" srcId="{8709CC9F-FEAF-4079-8A62-5F7A8AAA422B}" destId="{144E2E8E-B97D-4DFE-8788-BD3865B28B25}" srcOrd="3" destOrd="0" presId="urn:microsoft.com/office/officeart/2008/layout/AlternatingHexagons"/>
    <dgm:cxn modelId="{07E601CD-33B8-44A3-944A-745189653CDA}" type="presParOf" srcId="{8709CC9F-FEAF-4079-8A62-5F7A8AAA422B}" destId="{59B4DF2A-48D7-4804-8121-86F794B6E8A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9C090DD-5C36-4E03-93BA-D29A7B041379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C343225-6338-4B61-9421-3A5ED8A28234}">
      <dgm:prSet phldrT="[Texte]"/>
      <dgm:spPr/>
      <dgm:t>
        <a:bodyPr/>
        <a:lstStyle/>
        <a:p>
          <a:r>
            <a:rPr lang="fr-FR" dirty="0"/>
            <a:t>Evaluation</a:t>
          </a:r>
        </a:p>
      </dgm:t>
    </dgm:pt>
    <dgm:pt modelId="{EEB69F6F-6F64-461B-9E1F-3E86402D8772}" type="parTrans" cxnId="{5015E8A4-F17B-4E17-AE20-8E681BF66CBF}">
      <dgm:prSet/>
      <dgm:spPr/>
      <dgm:t>
        <a:bodyPr/>
        <a:lstStyle/>
        <a:p>
          <a:endParaRPr lang="fr-FR"/>
        </a:p>
      </dgm:t>
    </dgm:pt>
    <dgm:pt modelId="{FA51F31F-ED9E-4D16-B847-ADB9DF71EE48}" type="sibTrans" cxnId="{5015E8A4-F17B-4E17-AE20-8E681BF66CBF}">
      <dgm:prSet/>
      <dgm:spPr/>
      <dgm:t>
        <a:bodyPr/>
        <a:lstStyle/>
        <a:p>
          <a:endParaRPr lang="fr-FR"/>
        </a:p>
      </dgm:t>
    </dgm:pt>
    <dgm:pt modelId="{E259BECA-7A6C-4649-8678-DF7D913DFA03}">
      <dgm:prSet phldrT="[Texte]"/>
      <dgm:spPr/>
      <dgm:t>
        <a:bodyPr/>
        <a:lstStyle/>
        <a:p>
          <a:r>
            <a:rPr lang="fr-FR" dirty="0"/>
            <a:t>Analyse objective des succès ou des difficultés rencontrées</a:t>
          </a:r>
        </a:p>
      </dgm:t>
    </dgm:pt>
    <dgm:pt modelId="{D566DD66-50BA-4265-AFF9-848DF024A2FD}" type="parTrans" cxnId="{4767BA91-1F59-4B1A-9EC4-67E1176E33E9}">
      <dgm:prSet/>
      <dgm:spPr/>
      <dgm:t>
        <a:bodyPr/>
        <a:lstStyle/>
        <a:p>
          <a:endParaRPr lang="fr-FR"/>
        </a:p>
      </dgm:t>
    </dgm:pt>
    <dgm:pt modelId="{36AEEA91-366A-4F18-80B0-7E0196E807E6}" type="sibTrans" cxnId="{4767BA91-1F59-4B1A-9EC4-67E1176E33E9}">
      <dgm:prSet/>
      <dgm:spPr/>
      <dgm:t>
        <a:bodyPr/>
        <a:lstStyle/>
        <a:p>
          <a:endParaRPr lang="fr-FR"/>
        </a:p>
      </dgm:t>
    </dgm:pt>
    <dgm:pt modelId="{E3328ED5-D0EE-4AD6-BA65-A4D2E7926D61}">
      <dgm:prSet phldrT="[Texte]"/>
      <dgm:spPr/>
      <dgm:t>
        <a:bodyPr/>
        <a:lstStyle/>
        <a:p>
          <a:r>
            <a:rPr lang="fr-FR" dirty="0"/>
            <a:t>Clôture administrative</a:t>
          </a:r>
        </a:p>
      </dgm:t>
    </dgm:pt>
    <dgm:pt modelId="{45B61A34-6B9E-4FC7-8FF4-CE62A3000D3E}" type="parTrans" cxnId="{2981A680-8903-41C4-B324-A337B2395EC8}">
      <dgm:prSet/>
      <dgm:spPr/>
      <dgm:t>
        <a:bodyPr/>
        <a:lstStyle/>
        <a:p>
          <a:endParaRPr lang="fr-FR"/>
        </a:p>
      </dgm:t>
    </dgm:pt>
    <dgm:pt modelId="{FD1F7FE5-6755-4EE4-8EDC-5FAA60291B29}" type="sibTrans" cxnId="{2981A680-8903-41C4-B324-A337B2395EC8}">
      <dgm:prSet/>
      <dgm:spPr/>
      <dgm:t>
        <a:bodyPr/>
        <a:lstStyle/>
        <a:p>
          <a:endParaRPr lang="fr-FR"/>
        </a:p>
      </dgm:t>
    </dgm:pt>
    <dgm:pt modelId="{4F781F26-F98A-4EF4-9423-37A0C8439DC1}">
      <dgm:prSet phldrT="[Texte]"/>
      <dgm:spPr/>
      <dgm:t>
        <a:bodyPr/>
        <a:lstStyle/>
        <a:p>
          <a:r>
            <a:rPr lang="fr-FR" dirty="0"/>
            <a:t>Archivage</a:t>
          </a:r>
        </a:p>
        <a:p>
          <a:r>
            <a:rPr lang="fr-FR" dirty="0"/>
            <a:t>Avis du « client »</a:t>
          </a:r>
        </a:p>
      </dgm:t>
    </dgm:pt>
    <dgm:pt modelId="{130C82FD-87D2-4B7A-8621-EA8DDC233C12}" type="parTrans" cxnId="{4ED6C006-D5B8-40BC-A1D8-005E884C4CF0}">
      <dgm:prSet/>
      <dgm:spPr/>
      <dgm:t>
        <a:bodyPr/>
        <a:lstStyle/>
        <a:p>
          <a:endParaRPr lang="fr-FR"/>
        </a:p>
      </dgm:t>
    </dgm:pt>
    <dgm:pt modelId="{31EBDED9-315A-4618-9820-E86055CBE7F1}" type="sibTrans" cxnId="{4ED6C006-D5B8-40BC-A1D8-005E884C4CF0}">
      <dgm:prSet/>
      <dgm:spPr/>
      <dgm:t>
        <a:bodyPr/>
        <a:lstStyle/>
        <a:p>
          <a:endParaRPr lang="fr-FR"/>
        </a:p>
      </dgm:t>
    </dgm:pt>
    <dgm:pt modelId="{C6DA5843-879B-4DD9-B365-CD841C3A0BB4}">
      <dgm:prSet phldrT="[Texte]"/>
      <dgm:spPr/>
      <dgm:t>
        <a:bodyPr/>
        <a:lstStyle/>
        <a:p>
          <a:r>
            <a:rPr lang="fr-FR" dirty="0"/>
            <a:t>Clôture symbolique et affective</a:t>
          </a:r>
        </a:p>
      </dgm:t>
    </dgm:pt>
    <dgm:pt modelId="{0D76397F-0D40-45BF-B546-DC069046F884}" type="parTrans" cxnId="{388F270D-C2BB-402C-A41D-DFFF2FE922C6}">
      <dgm:prSet/>
      <dgm:spPr/>
      <dgm:t>
        <a:bodyPr/>
        <a:lstStyle/>
        <a:p>
          <a:endParaRPr lang="fr-FR"/>
        </a:p>
      </dgm:t>
    </dgm:pt>
    <dgm:pt modelId="{C56E0893-3413-4265-AD40-A3DB02A6AE6C}" type="sibTrans" cxnId="{388F270D-C2BB-402C-A41D-DFFF2FE922C6}">
      <dgm:prSet/>
      <dgm:spPr/>
      <dgm:t>
        <a:bodyPr/>
        <a:lstStyle/>
        <a:p>
          <a:endParaRPr lang="fr-FR"/>
        </a:p>
      </dgm:t>
    </dgm:pt>
    <dgm:pt modelId="{660ED95D-5636-4D4D-83F9-81FBD53AFA72}">
      <dgm:prSet phldrT="[Texte]"/>
      <dgm:spPr/>
      <dgm:t>
        <a:bodyPr/>
        <a:lstStyle/>
        <a:p>
          <a:r>
            <a:rPr lang="fr-FR" dirty="0"/>
            <a:t>Remerciements</a:t>
          </a:r>
        </a:p>
        <a:p>
          <a:r>
            <a:rPr lang="fr-FR" dirty="0"/>
            <a:t>félicitations</a:t>
          </a:r>
        </a:p>
      </dgm:t>
    </dgm:pt>
    <dgm:pt modelId="{DAFBAEE2-2C6A-4074-B1C0-E62C2769915D}" type="parTrans" cxnId="{AF001EBE-7DA1-4AE1-9C73-21A74CBE8DBF}">
      <dgm:prSet/>
      <dgm:spPr/>
      <dgm:t>
        <a:bodyPr/>
        <a:lstStyle/>
        <a:p>
          <a:endParaRPr lang="fr-FR"/>
        </a:p>
      </dgm:t>
    </dgm:pt>
    <dgm:pt modelId="{2472EBBA-7151-4785-BF5B-7272A361CA8F}" type="sibTrans" cxnId="{AF001EBE-7DA1-4AE1-9C73-21A74CBE8DBF}">
      <dgm:prSet/>
      <dgm:spPr/>
      <dgm:t>
        <a:bodyPr/>
        <a:lstStyle/>
        <a:p>
          <a:endParaRPr lang="fr-FR"/>
        </a:p>
      </dgm:t>
    </dgm:pt>
    <dgm:pt modelId="{7CEF3D37-93FE-4517-B808-B642A800C379}" type="pres">
      <dgm:prSet presAssocID="{99C090DD-5C36-4E03-93BA-D29A7B041379}" presName="diagram" presStyleCnt="0">
        <dgm:presLayoutVars>
          <dgm:dir/>
          <dgm:animLvl val="lvl"/>
          <dgm:resizeHandles val="exact"/>
        </dgm:presLayoutVars>
      </dgm:prSet>
      <dgm:spPr/>
    </dgm:pt>
    <dgm:pt modelId="{CB4AD908-1D50-43DB-8D11-22639F700E90}" type="pres">
      <dgm:prSet presAssocID="{3C343225-6338-4B61-9421-3A5ED8A28234}" presName="compNode" presStyleCnt="0"/>
      <dgm:spPr/>
    </dgm:pt>
    <dgm:pt modelId="{BE2CA676-AC07-4E32-970C-5055A7FACD69}" type="pres">
      <dgm:prSet presAssocID="{3C343225-6338-4B61-9421-3A5ED8A28234}" presName="childRect" presStyleLbl="bgAcc1" presStyleIdx="0" presStyleCnt="3">
        <dgm:presLayoutVars>
          <dgm:bulletEnabled val="1"/>
        </dgm:presLayoutVars>
      </dgm:prSet>
      <dgm:spPr/>
    </dgm:pt>
    <dgm:pt modelId="{B259CE6B-5D40-4421-A1D4-F0BD2549FF18}" type="pres">
      <dgm:prSet presAssocID="{3C343225-6338-4B61-9421-3A5ED8A28234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9475E96-802A-4F4A-AB6B-C205C4DF1B80}" type="pres">
      <dgm:prSet presAssocID="{3C343225-6338-4B61-9421-3A5ED8A28234}" presName="parentRect" presStyleLbl="alignNode1" presStyleIdx="0" presStyleCnt="3"/>
      <dgm:spPr/>
    </dgm:pt>
    <dgm:pt modelId="{D44BADF0-1701-43F1-BE6D-595997C055D1}" type="pres">
      <dgm:prSet presAssocID="{3C343225-6338-4B61-9421-3A5ED8A28234}" presName="adorn" presStyleLbl="fgAccFollowNode1" presStyleIdx="0" presStyleCnt="3"/>
      <dgm:spPr/>
    </dgm:pt>
    <dgm:pt modelId="{663A46F0-E732-427D-999A-DC6C0BD4715F}" type="pres">
      <dgm:prSet presAssocID="{FA51F31F-ED9E-4D16-B847-ADB9DF71EE48}" presName="sibTrans" presStyleLbl="sibTrans2D1" presStyleIdx="0" presStyleCnt="0"/>
      <dgm:spPr/>
    </dgm:pt>
    <dgm:pt modelId="{C48685BD-3C5C-478E-A7FB-E4EBD94B2E05}" type="pres">
      <dgm:prSet presAssocID="{E3328ED5-D0EE-4AD6-BA65-A4D2E7926D61}" presName="compNode" presStyleCnt="0"/>
      <dgm:spPr/>
    </dgm:pt>
    <dgm:pt modelId="{06945B19-88D2-4EDE-B112-51F0F3D3D897}" type="pres">
      <dgm:prSet presAssocID="{E3328ED5-D0EE-4AD6-BA65-A4D2E7926D61}" presName="childRect" presStyleLbl="bgAcc1" presStyleIdx="1" presStyleCnt="3">
        <dgm:presLayoutVars>
          <dgm:bulletEnabled val="1"/>
        </dgm:presLayoutVars>
      </dgm:prSet>
      <dgm:spPr/>
    </dgm:pt>
    <dgm:pt modelId="{4C11948F-8EFA-42A8-B40B-CE68FDF38E6A}" type="pres">
      <dgm:prSet presAssocID="{E3328ED5-D0EE-4AD6-BA65-A4D2E7926D61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9B10D588-7AB5-4B9C-9D25-2FB46214F233}" type="pres">
      <dgm:prSet presAssocID="{E3328ED5-D0EE-4AD6-BA65-A4D2E7926D61}" presName="parentRect" presStyleLbl="alignNode1" presStyleIdx="1" presStyleCnt="3"/>
      <dgm:spPr/>
    </dgm:pt>
    <dgm:pt modelId="{B61B216F-7F56-4DEA-8835-D5FBF5DE2526}" type="pres">
      <dgm:prSet presAssocID="{E3328ED5-D0EE-4AD6-BA65-A4D2E7926D61}" presName="adorn" presStyleLbl="fgAccFollowNode1" presStyleIdx="1" presStyleCnt="3"/>
      <dgm:spPr/>
    </dgm:pt>
    <dgm:pt modelId="{F96ABF9F-FC69-45F3-88BB-89CCB84D6FF8}" type="pres">
      <dgm:prSet presAssocID="{FD1F7FE5-6755-4EE4-8EDC-5FAA60291B29}" presName="sibTrans" presStyleLbl="sibTrans2D1" presStyleIdx="0" presStyleCnt="0"/>
      <dgm:spPr/>
    </dgm:pt>
    <dgm:pt modelId="{5BB7BDC5-3B0A-470F-B6C8-BAEDD975480B}" type="pres">
      <dgm:prSet presAssocID="{C6DA5843-879B-4DD9-B365-CD841C3A0BB4}" presName="compNode" presStyleCnt="0"/>
      <dgm:spPr/>
    </dgm:pt>
    <dgm:pt modelId="{1B6DBC05-7A6E-4AA6-AA9D-51CCB8EFF916}" type="pres">
      <dgm:prSet presAssocID="{C6DA5843-879B-4DD9-B365-CD841C3A0BB4}" presName="childRect" presStyleLbl="bgAcc1" presStyleIdx="2" presStyleCnt="3">
        <dgm:presLayoutVars>
          <dgm:bulletEnabled val="1"/>
        </dgm:presLayoutVars>
      </dgm:prSet>
      <dgm:spPr/>
    </dgm:pt>
    <dgm:pt modelId="{B6815E3D-4317-4D53-8783-4BC7B96BD920}" type="pres">
      <dgm:prSet presAssocID="{C6DA5843-879B-4DD9-B365-CD841C3A0BB4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F0BCDE6-549C-485A-8839-ACE49070F308}" type="pres">
      <dgm:prSet presAssocID="{C6DA5843-879B-4DD9-B365-CD841C3A0BB4}" presName="parentRect" presStyleLbl="alignNode1" presStyleIdx="2" presStyleCnt="3"/>
      <dgm:spPr/>
    </dgm:pt>
    <dgm:pt modelId="{8EA9100C-FD46-4FBA-819B-E3A3FDEBFD0B}" type="pres">
      <dgm:prSet presAssocID="{C6DA5843-879B-4DD9-B365-CD841C3A0BB4}" presName="adorn" presStyleLbl="fgAccFollowNode1" presStyleIdx="2" presStyleCnt="3"/>
      <dgm:spPr/>
    </dgm:pt>
  </dgm:ptLst>
  <dgm:cxnLst>
    <dgm:cxn modelId="{4ED6C006-D5B8-40BC-A1D8-005E884C4CF0}" srcId="{E3328ED5-D0EE-4AD6-BA65-A4D2E7926D61}" destId="{4F781F26-F98A-4EF4-9423-37A0C8439DC1}" srcOrd="0" destOrd="0" parTransId="{130C82FD-87D2-4B7A-8621-EA8DDC233C12}" sibTransId="{31EBDED9-315A-4618-9820-E86055CBE7F1}"/>
    <dgm:cxn modelId="{388F270D-C2BB-402C-A41D-DFFF2FE922C6}" srcId="{99C090DD-5C36-4E03-93BA-D29A7B041379}" destId="{C6DA5843-879B-4DD9-B365-CD841C3A0BB4}" srcOrd="2" destOrd="0" parTransId="{0D76397F-0D40-45BF-B546-DC069046F884}" sibTransId="{C56E0893-3413-4265-AD40-A3DB02A6AE6C}"/>
    <dgm:cxn modelId="{97161014-6CC7-450E-9A05-36231C8C3729}" type="presOf" srcId="{3C343225-6338-4B61-9421-3A5ED8A28234}" destId="{C9475E96-802A-4F4A-AB6B-C205C4DF1B80}" srcOrd="1" destOrd="0" presId="urn:microsoft.com/office/officeart/2005/8/layout/bList2"/>
    <dgm:cxn modelId="{3FCC4460-7413-43CC-A062-8E609FBC9981}" type="presOf" srcId="{FA51F31F-ED9E-4D16-B847-ADB9DF71EE48}" destId="{663A46F0-E732-427D-999A-DC6C0BD4715F}" srcOrd="0" destOrd="0" presId="urn:microsoft.com/office/officeart/2005/8/layout/bList2"/>
    <dgm:cxn modelId="{D4943166-E65E-43D9-9572-083BCE6D6462}" type="presOf" srcId="{FD1F7FE5-6755-4EE4-8EDC-5FAA60291B29}" destId="{F96ABF9F-FC69-45F3-88BB-89CCB84D6FF8}" srcOrd="0" destOrd="0" presId="urn:microsoft.com/office/officeart/2005/8/layout/bList2"/>
    <dgm:cxn modelId="{ABD9FD67-106A-4180-B126-65FB7E70EE7D}" type="presOf" srcId="{E3328ED5-D0EE-4AD6-BA65-A4D2E7926D61}" destId="{4C11948F-8EFA-42A8-B40B-CE68FDF38E6A}" srcOrd="0" destOrd="0" presId="urn:microsoft.com/office/officeart/2005/8/layout/bList2"/>
    <dgm:cxn modelId="{32A6B16A-2A40-498A-9EC7-2945586761BF}" type="presOf" srcId="{E259BECA-7A6C-4649-8678-DF7D913DFA03}" destId="{BE2CA676-AC07-4E32-970C-5055A7FACD69}" srcOrd="0" destOrd="0" presId="urn:microsoft.com/office/officeart/2005/8/layout/bList2"/>
    <dgm:cxn modelId="{A9D51F59-2F04-457C-92A7-6CD249174D5B}" type="presOf" srcId="{E3328ED5-D0EE-4AD6-BA65-A4D2E7926D61}" destId="{9B10D588-7AB5-4B9C-9D25-2FB46214F233}" srcOrd="1" destOrd="0" presId="urn:microsoft.com/office/officeart/2005/8/layout/bList2"/>
    <dgm:cxn modelId="{2981A680-8903-41C4-B324-A337B2395EC8}" srcId="{99C090DD-5C36-4E03-93BA-D29A7B041379}" destId="{E3328ED5-D0EE-4AD6-BA65-A4D2E7926D61}" srcOrd="1" destOrd="0" parTransId="{45B61A34-6B9E-4FC7-8FF4-CE62A3000D3E}" sibTransId="{FD1F7FE5-6755-4EE4-8EDC-5FAA60291B29}"/>
    <dgm:cxn modelId="{E316068D-DB77-460D-85EC-5EEA0B31F940}" type="presOf" srcId="{99C090DD-5C36-4E03-93BA-D29A7B041379}" destId="{7CEF3D37-93FE-4517-B808-B642A800C379}" srcOrd="0" destOrd="0" presId="urn:microsoft.com/office/officeart/2005/8/layout/bList2"/>
    <dgm:cxn modelId="{4767BA91-1F59-4B1A-9EC4-67E1176E33E9}" srcId="{3C343225-6338-4B61-9421-3A5ED8A28234}" destId="{E259BECA-7A6C-4649-8678-DF7D913DFA03}" srcOrd="0" destOrd="0" parTransId="{D566DD66-50BA-4265-AFF9-848DF024A2FD}" sibTransId="{36AEEA91-366A-4F18-80B0-7E0196E807E6}"/>
    <dgm:cxn modelId="{7624D4A0-EC93-4F80-8D62-324C6D624C20}" type="presOf" srcId="{660ED95D-5636-4D4D-83F9-81FBD53AFA72}" destId="{1B6DBC05-7A6E-4AA6-AA9D-51CCB8EFF916}" srcOrd="0" destOrd="0" presId="urn:microsoft.com/office/officeart/2005/8/layout/bList2"/>
    <dgm:cxn modelId="{B1746EA4-3C2E-4291-9CE6-068D279A6CF7}" type="presOf" srcId="{C6DA5843-879B-4DD9-B365-CD841C3A0BB4}" destId="{AF0BCDE6-549C-485A-8839-ACE49070F308}" srcOrd="1" destOrd="0" presId="urn:microsoft.com/office/officeart/2005/8/layout/bList2"/>
    <dgm:cxn modelId="{5015E8A4-F17B-4E17-AE20-8E681BF66CBF}" srcId="{99C090DD-5C36-4E03-93BA-D29A7B041379}" destId="{3C343225-6338-4B61-9421-3A5ED8A28234}" srcOrd="0" destOrd="0" parTransId="{EEB69F6F-6F64-461B-9E1F-3E86402D8772}" sibTransId="{FA51F31F-ED9E-4D16-B847-ADB9DF71EE48}"/>
    <dgm:cxn modelId="{4B911DBA-3587-4832-BBB8-A17D1706BC37}" type="presOf" srcId="{4F781F26-F98A-4EF4-9423-37A0C8439DC1}" destId="{06945B19-88D2-4EDE-B112-51F0F3D3D897}" srcOrd="0" destOrd="0" presId="urn:microsoft.com/office/officeart/2005/8/layout/bList2"/>
    <dgm:cxn modelId="{AF001EBE-7DA1-4AE1-9C73-21A74CBE8DBF}" srcId="{C6DA5843-879B-4DD9-B365-CD841C3A0BB4}" destId="{660ED95D-5636-4D4D-83F9-81FBD53AFA72}" srcOrd="0" destOrd="0" parTransId="{DAFBAEE2-2C6A-4074-B1C0-E62C2769915D}" sibTransId="{2472EBBA-7151-4785-BF5B-7272A361CA8F}"/>
    <dgm:cxn modelId="{B1F7B2C9-3E5E-4F54-9603-D3CB960E4736}" type="presOf" srcId="{3C343225-6338-4B61-9421-3A5ED8A28234}" destId="{B259CE6B-5D40-4421-A1D4-F0BD2549FF18}" srcOrd="0" destOrd="0" presId="urn:microsoft.com/office/officeart/2005/8/layout/bList2"/>
    <dgm:cxn modelId="{CF74A0EF-C1C9-49E7-84CF-1E139AB7AE26}" type="presOf" srcId="{C6DA5843-879B-4DD9-B365-CD841C3A0BB4}" destId="{B6815E3D-4317-4D53-8783-4BC7B96BD920}" srcOrd="0" destOrd="0" presId="urn:microsoft.com/office/officeart/2005/8/layout/bList2"/>
    <dgm:cxn modelId="{8DC51C57-586F-4F39-B596-EFCB71F95EB5}" type="presParOf" srcId="{7CEF3D37-93FE-4517-B808-B642A800C379}" destId="{CB4AD908-1D50-43DB-8D11-22639F700E90}" srcOrd="0" destOrd="0" presId="urn:microsoft.com/office/officeart/2005/8/layout/bList2"/>
    <dgm:cxn modelId="{D441E62D-CF3A-482D-9E62-8E6A75430461}" type="presParOf" srcId="{CB4AD908-1D50-43DB-8D11-22639F700E90}" destId="{BE2CA676-AC07-4E32-970C-5055A7FACD69}" srcOrd="0" destOrd="0" presId="urn:microsoft.com/office/officeart/2005/8/layout/bList2"/>
    <dgm:cxn modelId="{75E218A4-7311-4011-8A89-3F8441A82A93}" type="presParOf" srcId="{CB4AD908-1D50-43DB-8D11-22639F700E90}" destId="{B259CE6B-5D40-4421-A1D4-F0BD2549FF18}" srcOrd="1" destOrd="0" presId="urn:microsoft.com/office/officeart/2005/8/layout/bList2"/>
    <dgm:cxn modelId="{056D0137-8CE8-42E3-9FD2-B320450D51EF}" type="presParOf" srcId="{CB4AD908-1D50-43DB-8D11-22639F700E90}" destId="{C9475E96-802A-4F4A-AB6B-C205C4DF1B80}" srcOrd="2" destOrd="0" presId="urn:microsoft.com/office/officeart/2005/8/layout/bList2"/>
    <dgm:cxn modelId="{EF5CA602-2603-47BD-82EE-FFDC5B5F2BD1}" type="presParOf" srcId="{CB4AD908-1D50-43DB-8D11-22639F700E90}" destId="{D44BADF0-1701-43F1-BE6D-595997C055D1}" srcOrd="3" destOrd="0" presId="urn:microsoft.com/office/officeart/2005/8/layout/bList2"/>
    <dgm:cxn modelId="{495DEF3C-8A62-46E4-955E-5EA6574FC9E5}" type="presParOf" srcId="{7CEF3D37-93FE-4517-B808-B642A800C379}" destId="{663A46F0-E732-427D-999A-DC6C0BD4715F}" srcOrd="1" destOrd="0" presId="urn:microsoft.com/office/officeart/2005/8/layout/bList2"/>
    <dgm:cxn modelId="{9EF9F4E9-5664-4A6F-8E62-BE39B1613DB0}" type="presParOf" srcId="{7CEF3D37-93FE-4517-B808-B642A800C379}" destId="{C48685BD-3C5C-478E-A7FB-E4EBD94B2E05}" srcOrd="2" destOrd="0" presId="urn:microsoft.com/office/officeart/2005/8/layout/bList2"/>
    <dgm:cxn modelId="{F747EFD0-ED28-42F2-913F-C6B18D3F3082}" type="presParOf" srcId="{C48685BD-3C5C-478E-A7FB-E4EBD94B2E05}" destId="{06945B19-88D2-4EDE-B112-51F0F3D3D897}" srcOrd="0" destOrd="0" presId="urn:microsoft.com/office/officeart/2005/8/layout/bList2"/>
    <dgm:cxn modelId="{65FBCE68-EAA5-48B7-A4AB-2A164AD3BF24}" type="presParOf" srcId="{C48685BD-3C5C-478E-A7FB-E4EBD94B2E05}" destId="{4C11948F-8EFA-42A8-B40B-CE68FDF38E6A}" srcOrd="1" destOrd="0" presId="urn:microsoft.com/office/officeart/2005/8/layout/bList2"/>
    <dgm:cxn modelId="{372D6B64-BAE5-4F71-A3DB-869455544666}" type="presParOf" srcId="{C48685BD-3C5C-478E-A7FB-E4EBD94B2E05}" destId="{9B10D588-7AB5-4B9C-9D25-2FB46214F233}" srcOrd="2" destOrd="0" presId="urn:microsoft.com/office/officeart/2005/8/layout/bList2"/>
    <dgm:cxn modelId="{18BC80DB-DDAD-48C8-9EE2-E74627A3CD7E}" type="presParOf" srcId="{C48685BD-3C5C-478E-A7FB-E4EBD94B2E05}" destId="{B61B216F-7F56-4DEA-8835-D5FBF5DE2526}" srcOrd="3" destOrd="0" presId="urn:microsoft.com/office/officeart/2005/8/layout/bList2"/>
    <dgm:cxn modelId="{A355A636-4519-46F5-9FB6-295CF31CF5DC}" type="presParOf" srcId="{7CEF3D37-93FE-4517-B808-B642A800C379}" destId="{F96ABF9F-FC69-45F3-88BB-89CCB84D6FF8}" srcOrd="3" destOrd="0" presId="urn:microsoft.com/office/officeart/2005/8/layout/bList2"/>
    <dgm:cxn modelId="{61AA0FB9-D269-467A-B49F-417C04C1303F}" type="presParOf" srcId="{7CEF3D37-93FE-4517-B808-B642A800C379}" destId="{5BB7BDC5-3B0A-470F-B6C8-BAEDD975480B}" srcOrd="4" destOrd="0" presId="urn:microsoft.com/office/officeart/2005/8/layout/bList2"/>
    <dgm:cxn modelId="{24DE32D4-7246-4558-88C5-D6F38166B4AC}" type="presParOf" srcId="{5BB7BDC5-3B0A-470F-B6C8-BAEDD975480B}" destId="{1B6DBC05-7A6E-4AA6-AA9D-51CCB8EFF916}" srcOrd="0" destOrd="0" presId="urn:microsoft.com/office/officeart/2005/8/layout/bList2"/>
    <dgm:cxn modelId="{BDC6D1F0-C1E9-4FB8-B05E-213BB08DC0E8}" type="presParOf" srcId="{5BB7BDC5-3B0A-470F-B6C8-BAEDD975480B}" destId="{B6815E3D-4317-4D53-8783-4BC7B96BD920}" srcOrd="1" destOrd="0" presId="urn:microsoft.com/office/officeart/2005/8/layout/bList2"/>
    <dgm:cxn modelId="{D5029EFD-AD6C-4A1D-9B18-911006816C35}" type="presParOf" srcId="{5BB7BDC5-3B0A-470F-B6C8-BAEDD975480B}" destId="{AF0BCDE6-549C-485A-8839-ACE49070F308}" srcOrd="2" destOrd="0" presId="urn:microsoft.com/office/officeart/2005/8/layout/bList2"/>
    <dgm:cxn modelId="{708DBAA4-1595-43EE-9952-8BDB28ECAA48}" type="presParOf" srcId="{5BB7BDC5-3B0A-470F-B6C8-BAEDD975480B}" destId="{8EA9100C-FD46-4FBA-819B-E3A3FDEBFD0B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F3CCF5-25FB-4D8E-A43E-460F27103C8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A856F2-1F0F-4F8F-ACCF-8A9B09515E84}">
      <dgm:prSet phldrT="[Texte]"/>
      <dgm:spPr/>
      <dgm:t>
        <a:bodyPr/>
        <a:lstStyle/>
        <a:p>
          <a:r>
            <a:rPr lang="fr-FR" dirty="0"/>
            <a:t>Un projet</a:t>
          </a:r>
        </a:p>
      </dgm:t>
    </dgm:pt>
    <dgm:pt modelId="{3EB24921-FFE4-4F84-80F0-23995FAC2374}" type="parTrans" cxnId="{D15DBA40-A051-4B14-A50B-B6210C8A1077}">
      <dgm:prSet/>
      <dgm:spPr/>
      <dgm:t>
        <a:bodyPr/>
        <a:lstStyle/>
        <a:p>
          <a:endParaRPr lang="fr-FR"/>
        </a:p>
      </dgm:t>
    </dgm:pt>
    <dgm:pt modelId="{23834AE3-2741-4D98-9624-442EDD4920BD}" type="sibTrans" cxnId="{D15DBA40-A051-4B14-A50B-B6210C8A1077}">
      <dgm:prSet/>
      <dgm:spPr/>
      <dgm:t>
        <a:bodyPr/>
        <a:lstStyle/>
        <a:p>
          <a:endParaRPr lang="fr-FR"/>
        </a:p>
      </dgm:t>
    </dgm:pt>
    <dgm:pt modelId="{50DD4441-D6FC-4816-ABAF-5246A8285BD1}">
      <dgm:prSet phldrT="[Texte]"/>
      <dgm:spPr/>
      <dgm:t>
        <a:bodyPr/>
        <a:lstStyle/>
        <a:p>
          <a:r>
            <a:rPr lang="fr-FR" dirty="0"/>
            <a:t>artistique</a:t>
          </a:r>
        </a:p>
      </dgm:t>
    </dgm:pt>
    <dgm:pt modelId="{01293F90-8FD8-4CC9-A90C-3C68FA614809}" type="parTrans" cxnId="{C141663D-27FE-4AE4-BDF8-A7F270859147}">
      <dgm:prSet/>
      <dgm:spPr/>
      <dgm:t>
        <a:bodyPr/>
        <a:lstStyle/>
        <a:p>
          <a:endParaRPr lang="fr-FR"/>
        </a:p>
      </dgm:t>
    </dgm:pt>
    <dgm:pt modelId="{C548A902-4151-4E11-9689-5F928743DDE4}" type="sibTrans" cxnId="{C141663D-27FE-4AE4-BDF8-A7F270859147}">
      <dgm:prSet/>
      <dgm:spPr/>
      <dgm:t>
        <a:bodyPr/>
        <a:lstStyle/>
        <a:p>
          <a:endParaRPr lang="fr-FR"/>
        </a:p>
      </dgm:t>
    </dgm:pt>
    <dgm:pt modelId="{DF21D3E3-D46E-4BDF-BC6D-5A7EFC6B3D40}">
      <dgm:prSet phldrT="[Texte]"/>
      <dgm:spPr/>
      <dgm:t>
        <a:bodyPr/>
        <a:lstStyle/>
        <a:p>
          <a:r>
            <a:rPr lang="fr-FR" dirty="0"/>
            <a:t>création</a:t>
          </a:r>
        </a:p>
      </dgm:t>
    </dgm:pt>
    <dgm:pt modelId="{AC2E56B5-751F-4E4F-A41B-71A296C8236A}" type="parTrans" cxnId="{B71D8199-99BD-476D-AFCB-61552EFB827B}">
      <dgm:prSet/>
      <dgm:spPr/>
      <dgm:t>
        <a:bodyPr/>
        <a:lstStyle/>
        <a:p>
          <a:endParaRPr lang="fr-FR"/>
        </a:p>
      </dgm:t>
    </dgm:pt>
    <dgm:pt modelId="{21D278C5-3EAD-4DA5-A816-D9D7AB2259AC}" type="sibTrans" cxnId="{B71D8199-99BD-476D-AFCB-61552EFB827B}">
      <dgm:prSet/>
      <dgm:spPr/>
      <dgm:t>
        <a:bodyPr/>
        <a:lstStyle/>
        <a:p>
          <a:endParaRPr lang="fr-FR"/>
        </a:p>
      </dgm:t>
    </dgm:pt>
    <dgm:pt modelId="{14FB24BB-0E15-489B-96B8-AF03A505FA1C}">
      <dgm:prSet phldrT="[Texte]"/>
      <dgm:spPr/>
      <dgm:t>
        <a:bodyPr/>
        <a:lstStyle/>
        <a:p>
          <a:r>
            <a:rPr lang="fr-FR" dirty="0"/>
            <a:t>culturel</a:t>
          </a:r>
        </a:p>
      </dgm:t>
    </dgm:pt>
    <dgm:pt modelId="{0B6C3883-FF59-4EE6-8871-FF5F40838664}" type="parTrans" cxnId="{4E71A3DA-04E6-4CDA-A5AB-9CEDAA3953A5}">
      <dgm:prSet/>
      <dgm:spPr/>
      <dgm:t>
        <a:bodyPr/>
        <a:lstStyle/>
        <a:p>
          <a:endParaRPr lang="fr-FR"/>
        </a:p>
      </dgm:t>
    </dgm:pt>
    <dgm:pt modelId="{A0DD649D-E63D-4420-93DF-0160522828B4}" type="sibTrans" cxnId="{4E71A3DA-04E6-4CDA-A5AB-9CEDAA3953A5}">
      <dgm:prSet/>
      <dgm:spPr/>
      <dgm:t>
        <a:bodyPr/>
        <a:lstStyle/>
        <a:p>
          <a:endParaRPr lang="fr-FR"/>
        </a:p>
      </dgm:t>
    </dgm:pt>
    <dgm:pt modelId="{A7E79472-83B2-4669-A3D7-DCB9AA65743C}">
      <dgm:prSet phldrT="[Texte]"/>
      <dgm:spPr/>
      <dgm:t>
        <a:bodyPr/>
        <a:lstStyle/>
        <a:p>
          <a:r>
            <a:rPr lang="fr-FR" dirty="0"/>
            <a:t>réception</a:t>
          </a:r>
        </a:p>
      </dgm:t>
    </dgm:pt>
    <dgm:pt modelId="{DFCDD345-24AA-4523-B11C-7F86BED055C2}" type="parTrans" cxnId="{229F6992-40DA-43FF-B66C-EFD1E3482C09}">
      <dgm:prSet/>
      <dgm:spPr/>
      <dgm:t>
        <a:bodyPr/>
        <a:lstStyle/>
        <a:p>
          <a:endParaRPr lang="fr-FR"/>
        </a:p>
      </dgm:t>
    </dgm:pt>
    <dgm:pt modelId="{A05A09BF-3BAF-407F-A7D4-0342101E3B64}" type="sibTrans" cxnId="{229F6992-40DA-43FF-B66C-EFD1E3482C09}">
      <dgm:prSet/>
      <dgm:spPr/>
      <dgm:t>
        <a:bodyPr/>
        <a:lstStyle/>
        <a:p>
          <a:endParaRPr lang="fr-FR"/>
        </a:p>
      </dgm:t>
    </dgm:pt>
    <dgm:pt modelId="{56C67C04-88B9-4424-99E9-D503AA9E848A}">
      <dgm:prSet/>
      <dgm:spPr/>
      <dgm:t>
        <a:bodyPr/>
        <a:lstStyle/>
        <a:p>
          <a:r>
            <a:rPr lang="fr-FR" b="1" dirty="0"/>
            <a:t>Pratique artistique </a:t>
          </a:r>
          <a:r>
            <a:rPr lang="fr-FR" dirty="0"/>
            <a:t>: discipline artistique</a:t>
          </a:r>
        </a:p>
      </dgm:t>
    </dgm:pt>
    <dgm:pt modelId="{00B55280-0AAB-4BDF-9DA2-4F331528FF1B}" type="parTrans" cxnId="{410BCBFA-6060-404D-94A1-022BAC9EAEA9}">
      <dgm:prSet/>
      <dgm:spPr/>
      <dgm:t>
        <a:bodyPr/>
        <a:lstStyle/>
        <a:p>
          <a:endParaRPr lang="fr-FR"/>
        </a:p>
      </dgm:t>
    </dgm:pt>
    <dgm:pt modelId="{DD918897-E68C-43C1-A095-3896D42DD8AD}" type="sibTrans" cxnId="{410BCBFA-6060-404D-94A1-022BAC9EAEA9}">
      <dgm:prSet/>
      <dgm:spPr/>
      <dgm:t>
        <a:bodyPr/>
        <a:lstStyle/>
        <a:p>
          <a:endParaRPr lang="fr-FR"/>
        </a:p>
      </dgm:t>
    </dgm:pt>
    <dgm:pt modelId="{6A177B67-3F7B-4629-A67B-728E73206E15}">
      <dgm:prSet/>
      <dgm:spPr/>
      <dgm:t>
        <a:bodyPr/>
        <a:lstStyle/>
        <a:p>
          <a:r>
            <a:rPr lang="fr-FR" b="1" dirty="0"/>
            <a:t>Pratique culturelle </a:t>
          </a:r>
          <a:r>
            <a:rPr lang="fr-FR" dirty="0"/>
            <a:t>:</a:t>
          </a:r>
        </a:p>
        <a:p>
          <a:r>
            <a:rPr lang="fr-FR" dirty="0"/>
            <a:t>Fréquentation des  œuvres</a:t>
          </a:r>
        </a:p>
      </dgm:t>
    </dgm:pt>
    <dgm:pt modelId="{F22136A6-4240-4E34-9C6F-212A9B910F47}" type="parTrans" cxnId="{54A1BA57-5912-4D31-9C9F-1C2EEA8E1491}">
      <dgm:prSet/>
      <dgm:spPr/>
      <dgm:t>
        <a:bodyPr/>
        <a:lstStyle/>
        <a:p>
          <a:endParaRPr lang="fr-FR"/>
        </a:p>
      </dgm:t>
    </dgm:pt>
    <dgm:pt modelId="{B61CF510-3ADA-4AA8-B5B8-9A08188CA726}" type="sibTrans" cxnId="{54A1BA57-5912-4D31-9C9F-1C2EEA8E1491}">
      <dgm:prSet/>
      <dgm:spPr/>
      <dgm:t>
        <a:bodyPr/>
        <a:lstStyle/>
        <a:p>
          <a:endParaRPr lang="fr-FR"/>
        </a:p>
      </dgm:t>
    </dgm:pt>
    <dgm:pt modelId="{BC6C09EE-FCDB-424E-BB91-3E87E308DEE2}" type="pres">
      <dgm:prSet presAssocID="{A0F3CCF5-25FB-4D8E-A43E-460F27103C8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036C085-A9F0-47F1-9B4C-8DA392C17563}" type="pres">
      <dgm:prSet presAssocID="{5AA856F2-1F0F-4F8F-ACCF-8A9B09515E84}" presName="hierRoot1" presStyleCnt="0"/>
      <dgm:spPr/>
    </dgm:pt>
    <dgm:pt modelId="{F3F088FD-56C5-479C-91DB-EFE0BF6344BE}" type="pres">
      <dgm:prSet presAssocID="{5AA856F2-1F0F-4F8F-ACCF-8A9B09515E84}" presName="composite" presStyleCnt="0"/>
      <dgm:spPr/>
    </dgm:pt>
    <dgm:pt modelId="{F27099D3-0455-444E-823E-6CB50CDD540A}" type="pres">
      <dgm:prSet presAssocID="{5AA856F2-1F0F-4F8F-ACCF-8A9B09515E84}" presName="background" presStyleLbl="node0" presStyleIdx="0" presStyleCnt="1"/>
      <dgm:spPr/>
    </dgm:pt>
    <dgm:pt modelId="{7CC67EBD-9042-44B6-BF2B-AB19F32D4F17}" type="pres">
      <dgm:prSet presAssocID="{5AA856F2-1F0F-4F8F-ACCF-8A9B09515E84}" presName="text" presStyleLbl="fgAcc0" presStyleIdx="0" presStyleCnt="1">
        <dgm:presLayoutVars>
          <dgm:chPref val="3"/>
        </dgm:presLayoutVars>
      </dgm:prSet>
      <dgm:spPr/>
    </dgm:pt>
    <dgm:pt modelId="{127029A8-7138-4B95-B94B-D40659249C37}" type="pres">
      <dgm:prSet presAssocID="{5AA856F2-1F0F-4F8F-ACCF-8A9B09515E84}" presName="hierChild2" presStyleCnt="0"/>
      <dgm:spPr/>
    </dgm:pt>
    <dgm:pt modelId="{C3FCB957-02FD-4C94-9C70-4D74E60721B3}" type="pres">
      <dgm:prSet presAssocID="{01293F90-8FD8-4CC9-A90C-3C68FA614809}" presName="Name10" presStyleLbl="parChTrans1D2" presStyleIdx="0" presStyleCnt="2"/>
      <dgm:spPr/>
    </dgm:pt>
    <dgm:pt modelId="{5488364A-152F-446C-9A28-B7F2BB95FB2F}" type="pres">
      <dgm:prSet presAssocID="{50DD4441-D6FC-4816-ABAF-5246A8285BD1}" presName="hierRoot2" presStyleCnt="0"/>
      <dgm:spPr/>
    </dgm:pt>
    <dgm:pt modelId="{49690047-86E1-4859-A8F4-D44F0521A46B}" type="pres">
      <dgm:prSet presAssocID="{50DD4441-D6FC-4816-ABAF-5246A8285BD1}" presName="composite2" presStyleCnt="0"/>
      <dgm:spPr/>
    </dgm:pt>
    <dgm:pt modelId="{1E1292ED-3B8D-4C30-AC51-3DE9F954976E}" type="pres">
      <dgm:prSet presAssocID="{50DD4441-D6FC-4816-ABAF-5246A8285BD1}" presName="background2" presStyleLbl="node2" presStyleIdx="0" presStyleCnt="2"/>
      <dgm:spPr/>
    </dgm:pt>
    <dgm:pt modelId="{4482CDA6-7148-4B36-8195-38F478117B96}" type="pres">
      <dgm:prSet presAssocID="{50DD4441-D6FC-4816-ABAF-5246A8285BD1}" presName="text2" presStyleLbl="fgAcc2" presStyleIdx="0" presStyleCnt="2" custLinFactNeighborX="-56868" custLinFactNeighborY="-17975">
        <dgm:presLayoutVars>
          <dgm:chPref val="3"/>
        </dgm:presLayoutVars>
      </dgm:prSet>
      <dgm:spPr/>
    </dgm:pt>
    <dgm:pt modelId="{6BA37143-6BD8-4FB9-8152-90C5BBC8DA0C}" type="pres">
      <dgm:prSet presAssocID="{50DD4441-D6FC-4816-ABAF-5246A8285BD1}" presName="hierChild3" presStyleCnt="0"/>
      <dgm:spPr/>
    </dgm:pt>
    <dgm:pt modelId="{2C81A617-4B6C-427A-A71F-7A30EBEC36C2}" type="pres">
      <dgm:prSet presAssocID="{AC2E56B5-751F-4E4F-A41B-71A296C8236A}" presName="Name17" presStyleLbl="parChTrans1D3" presStyleIdx="0" presStyleCnt="2"/>
      <dgm:spPr/>
    </dgm:pt>
    <dgm:pt modelId="{D5F54374-C012-4CDC-9BB7-0DBD81B6FC42}" type="pres">
      <dgm:prSet presAssocID="{DF21D3E3-D46E-4BDF-BC6D-5A7EFC6B3D40}" presName="hierRoot3" presStyleCnt="0"/>
      <dgm:spPr/>
    </dgm:pt>
    <dgm:pt modelId="{E26CE660-2009-4088-A156-B70611FC3BA6}" type="pres">
      <dgm:prSet presAssocID="{DF21D3E3-D46E-4BDF-BC6D-5A7EFC6B3D40}" presName="composite3" presStyleCnt="0"/>
      <dgm:spPr/>
    </dgm:pt>
    <dgm:pt modelId="{7C84A15F-C877-4C70-B720-94FC37EB7E18}" type="pres">
      <dgm:prSet presAssocID="{DF21D3E3-D46E-4BDF-BC6D-5A7EFC6B3D40}" presName="background3" presStyleLbl="node3" presStyleIdx="0" presStyleCnt="2"/>
      <dgm:spPr/>
    </dgm:pt>
    <dgm:pt modelId="{936EDE23-3454-4E8D-B63F-CB27DCA3F3D6}" type="pres">
      <dgm:prSet presAssocID="{DF21D3E3-D46E-4BDF-BC6D-5A7EFC6B3D40}" presName="text3" presStyleLbl="fgAcc3" presStyleIdx="0" presStyleCnt="2" custLinFactNeighborX="-90472" custLinFactNeighborY="-22653">
        <dgm:presLayoutVars>
          <dgm:chPref val="3"/>
        </dgm:presLayoutVars>
      </dgm:prSet>
      <dgm:spPr/>
    </dgm:pt>
    <dgm:pt modelId="{E10C542A-2AF0-4F30-9541-3A7EE64FA689}" type="pres">
      <dgm:prSet presAssocID="{DF21D3E3-D46E-4BDF-BC6D-5A7EFC6B3D40}" presName="hierChild4" presStyleCnt="0"/>
      <dgm:spPr/>
    </dgm:pt>
    <dgm:pt modelId="{DCF4D46F-ED0A-48F6-AF16-144835809FC2}" type="pres">
      <dgm:prSet presAssocID="{00B55280-0AAB-4BDF-9DA2-4F331528FF1B}" presName="Name23" presStyleLbl="parChTrans1D4" presStyleIdx="0" presStyleCnt="2"/>
      <dgm:spPr/>
    </dgm:pt>
    <dgm:pt modelId="{064F9E0A-AA79-48FB-B9B5-DD88FA16D6A6}" type="pres">
      <dgm:prSet presAssocID="{56C67C04-88B9-4424-99E9-D503AA9E848A}" presName="hierRoot4" presStyleCnt="0"/>
      <dgm:spPr/>
    </dgm:pt>
    <dgm:pt modelId="{1D2E0FBE-7ABD-4AEE-A18E-20483ED4E852}" type="pres">
      <dgm:prSet presAssocID="{56C67C04-88B9-4424-99E9-D503AA9E848A}" presName="composite4" presStyleCnt="0"/>
      <dgm:spPr/>
    </dgm:pt>
    <dgm:pt modelId="{8AD056C1-B9DC-41A3-8422-4E96CAB96566}" type="pres">
      <dgm:prSet presAssocID="{56C67C04-88B9-4424-99E9-D503AA9E848A}" presName="background4" presStyleLbl="node4" presStyleIdx="0" presStyleCnt="2"/>
      <dgm:spPr/>
    </dgm:pt>
    <dgm:pt modelId="{E5DCD06A-11FA-4A5E-BD93-248FED73F528}" type="pres">
      <dgm:prSet presAssocID="{56C67C04-88B9-4424-99E9-D503AA9E848A}" presName="text4" presStyleLbl="fgAcc4" presStyleIdx="0" presStyleCnt="2" custLinFactNeighborX="-73670" custLinFactNeighborY="-870">
        <dgm:presLayoutVars>
          <dgm:chPref val="3"/>
        </dgm:presLayoutVars>
      </dgm:prSet>
      <dgm:spPr/>
    </dgm:pt>
    <dgm:pt modelId="{5F407FAB-937E-4571-9C9E-E822D678CE5B}" type="pres">
      <dgm:prSet presAssocID="{56C67C04-88B9-4424-99E9-D503AA9E848A}" presName="hierChild5" presStyleCnt="0"/>
      <dgm:spPr/>
    </dgm:pt>
    <dgm:pt modelId="{6F1E3F79-CD0B-4B2B-AFDB-5A2B641A47AB}" type="pres">
      <dgm:prSet presAssocID="{0B6C3883-FF59-4EE6-8871-FF5F40838664}" presName="Name10" presStyleLbl="parChTrans1D2" presStyleIdx="1" presStyleCnt="2"/>
      <dgm:spPr/>
    </dgm:pt>
    <dgm:pt modelId="{5CB38431-3E81-41B7-AE8D-68D70615661E}" type="pres">
      <dgm:prSet presAssocID="{14FB24BB-0E15-489B-96B8-AF03A505FA1C}" presName="hierRoot2" presStyleCnt="0"/>
      <dgm:spPr/>
    </dgm:pt>
    <dgm:pt modelId="{A9F3D229-E81F-4681-BEC0-99CB2759B40B}" type="pres">
      <dgm:prSet presAssocID="{14FB24BB-0E15-489B-96B8-AF03A505FA1C}" presName="composite2" presStyleCnt="0"/>
      <dgm:spPr/>
    </dgm:pt>
    <dgm:pt modelId="{3B6F99E2-2DE9-465E-8EAB-BAAD86877CAC}" type="pres">
      <dgm:prSet presAssocID="{14FB24BB-0E15-489B-96B8-AF03A505FA1C}" presName="background2" presStyleLbl="node2" presStyleIdx="1" presStyleCnt="2"/>
      <dgm:spPr/>
    </dgm:pt>
    <dgm:pt modelId="{CB567464-05DC-4ED5-BFD4-0332BBEFD216}" type="pres">
      <dgm:prSet presAssocID="{14FB24BB-0E15-489B-96B8-AF03A505FA1C}" presName="text2" presStyleLbl="fgAcc2" presStyleIdx="1" presStyleCnt="2" custLinFactNeighborX="50543" custLinFactNeighborY="-26795">
        <dgm:presLayoutVars>
          <dgm:chPref val="3"/>
        </dgm:presLayoutVars>
      </dgm:prSet>
      <dgm:spPr/>
    </dgm:pt>
    <dgm:pt modelId="{72B577DF-1B07-4997-BF11-4D4E09611A01}" type="pres">
      <dgm:prSet presAssocID="{14FB24BB-0E15-489B-96B8-AF03A505FA1C}" presName="hierChild3" presStyleCnt="0"/>
      <dgm:spPr/>
    </dgm:pt>
    <dgm:pt modelId="{B6BCC40C-5F2E-4884-BB15-2E95D33E708F}" type="pres">
      <dgm:prSet presAssocID="{DFCDD345-24AA-4523-B11C-7F86BED055C2}" presName="Name17" presStyleLbl="parChTrans1D3" presStyleIdx="1" presStyleCnt="2"/>
      <dgm:spPr/>
    </dgm:pt>
    <dgm:pt modelId="{F2BF30FF-3362-4C45-876D-49F220C94820}" type="pres">
      <dgm:prSet presAssocID="{A7E79472-83B2-4669-A3D7-DCB9AA65743C}" presName="hierRoot3" presStyleCnt="0"/>
      <dgm:spPr/>
    </dgm:pt>
    <dgm:pt modelId="{5BD6EB56-ED2C-4AB6-99D1-6830BBE04EB7}" type="pres">
      <dgm:prSet presAssocID="{A7E79472-83B2-4669-A3D7-DCB9AA65743C}" presName="composite3" presStyleCnt="0"/>
      <dgm:spPr/>
    </dgm:pt>
    <dgm:pt modelId="{30E37399-85E7-4D99-8500-7D8FE97ED01D}" type="pres">
      <dgm:prSet presAssocID="{A7E79472-83B2-4669-A3D7-DCB9AA65743C}" presName="background3" presStyleLbl="node3" presStyleIdx="1" presStyleCnt="2"/>
      <dgm:spPr/>
    </dgm:pt>
    <dgm:pt modelId="{EC61BF9B-9221-4751-932D-976F1463169C}" type="pres">
      <dgm:prSet presAssocID="{A7E79472-83B2-4669-A3D7-DCB9AA65743C}" presName="text3" presStyleLbl="fgAcc3" presStyleIdx="1" presStyleCnt="2" custLinFactNeighborX="78547" custLinFactNeighborY="-22653">
        <dgm:presLayoutVars>
          <dgm:chPref val="3"/>
        </dgm:presLayoutVars>
      </dgm:prSet>
      <dgm:spPr/>
    </dgm:pt>
    <dgm:pt modelId="{7448EB38-CA6A-41A9-92D9-D12E91BF5C39}" type="pres">
      <dgm:prSet presAssocID="{A7E79472-83B2-4669-A3D7-DCB9AA65743C}" presName="hierChild4" presStyleCnt="0"/>
      <dgm:spPr/>
    </dgm:pt>
    <dgm:pt modelId="{445C3219-633F-4AFE-8A8D-D5E5FC8A455A}" type="pres">
      <dgm:prSet presAssocID="{F22136A6-4240-4E34-9C6F-212A9B910F47}" presName="Name23" presStyleLbl="parChTrans1D4" presStyleIdx="1" presStyleCnt="2"/>
      <dgm:spPr/>
    </dgm:pt>
    <dgm:pt modelId="{A9B22568-95A0-4377-8FBD-C113B16D44E8}" type="pres">
      <dgm:prSet presAssocID="{6A177B67-3F7B-4629-A67B-728E73206E15}" presName="hierRoot4" presStyleCnt="0"/>
      <dgm:spPr/>
    </dgm:pt>
    <dgm:pt modelId="{D58766D2-84B6-496F-9D19-1E3610827841}" type="pres">
      <dgm:prSet presAssocID="{6A177B67-3F7B-4629-A67B-728E73206E15}" presName="composite4" presStyleCnt="0"/>
      <dgm:spPr/>
    </dgm:pt>
    <dgm:pt modelId="{A5DADBC9-A152-4FB5-8654-3ABD52E20107}" type="pres">
      <dgm:prSet presAssocID="{6A177B67-3F7B-4629-A67B-728E73206E15}" presName="background4" presStyleLbl="node4" presStyleIdx="1" presStyleCnt="2"/>
      <dgm:spPr/>
    </dgm:pt>
    <dgm:pt modelId="{556401BE-DC0E-4187-B668-33C787147CB9}" type="pres">
      <dgm:prSet presAssocID="{6A177B67-3F7B-4629-A67B-728E73206E15}" presName="text4" presStyleLbl="fgAcc4" presStyleIdx="1" presStyleCnt="2" custLinFactNeighborX="84148" custLinFactNeighborY="-18511">
        <dgm:presLayoutVars>
          <dgm:chPref val="3"/>
        </dgm:presLayoutVars>
      </dgm:prSet>
      <dgm:spPr/>
    </dgm:pt>
    <dgm:pt modelId="{817926EC-EA24-46CA-A16A-B2A6123A9BA3}" type="pres">
      <dgm:prSet presAssocID="{6A177B67-3F7B-4629-A67B-728E73206E15}" presName="hierChild5" presStyleCnt="0"/>
      <dgm:spPr/>
    </dgm:pt>
  </dgm:ptLst>
  <dgm:cxnLst>
    <dgm:cxn modelId="{34A37704-B0EB-492F-A2D3-4B8915D83DA8}" type="presOf" srcId="{A0F3CCF5-25FB-4D8E-A43E-460F27103C8E}" destId="{BC6C09EE-FCDB-424E-BB91-3E87E308DEE2}" srcOrd="0" destOrd="0" presId="urn:microsoft.com/office/officeart/2005/8/layout/hierarchy1"/>
    <dgm:cxn modelId="{C141663D-27FE-4AE4-BDF8-A7F270859147}" srcId="{5AA856F2-1F0F-4F8F-ACCF-8A9B09515E84}" destId="{50DD4441-D6FC-4816-ABAF-5246A8285BD1}" srcOrd="0" destOrd="0" parTransId="{01293F90-8FD8-4CC9-A90C-3C68FA614809}" sibTransId="{C548A902-4151-4E11-9689-5F928743DDE4}"/>
    <dgm:cxn modelId="{40352C40-FA9F-4FD9-81F3-440E11FED1F1}" type="presOf" srcId="{00B55280-0AAB-4BDF-9DA2-4F331528FF1B}" destId="{DCF4D46F-ED0A-48F6-AF16-144835809FC2}" srcOrd="0" destOrd="0" presId="urn:microsoft.com/office/officeart/2005/8/layout/hierarchy1"/>
    <dgm:cxn modelId="{D15DBA40-A051-4B14-A50B-B6210C8A1077}" srcId="{A0F3CCF5-25FB-4D8E-A43E-460F27103C8E}" destId="{5AA856F2-1F0F-4F8F-ACCF-8A9B09515E84}" srcOrd="0" destOrd="0" parTransId="{3EB24921-FFE4-4F84-80F0-23995FAC2374}" sibTransId="{23834AE3-2741-4D98-9624-442EDD4920BD}"/>
    <dgm:cxn modelId="{998E7A45-08B7-4808-94BB-04D1FB21DA53}" type="presOf" srcId="{A7E79472-83B2-4669-A3D7-DCB9AA65743C}" destId="{EC61BF9B-9221-4751-932D-976F1463169C}" srcOrd="0" destOrd="0" presId="urn:microsoft.com/office/officeart/2005/8/layout/hierarchy1"/>
    <dgm:cxn modelId="{FD81DA6A-3EEB-491A-9711-F9876DB10E0B}" type="presOf" srcId="{5AA856F2-1F0F-4F8F-ACCF-8A9B09515E84}" destId="{7CC67EBD-9042-44B6-BF2B-AB19F32D4F17}" srcOrd="0" destOrd="0" presId="urn:microsoft.com/office/officeart/2005/8/layout/hierarchy1"/>
    <dgm:cxn modelId="{F4AC406C-CE02-4FCD-A166-EE52605F0AAA}" type="presOf" srcId="{F22136A6-4240-4E34-9C6F-212A9B910F47}" destId="{445C3219-633F-4AFE-8A8D-D5E5FC8A455A}" srcOrd="0" destOrd="0" presId="urn:microsoft.com/office/officeart/2005/8/layout/hierarchy1"/>
    <dgm:cxn modelId="{54A1BA57-5912-4D31-9C9F-1C2EEA8E1491}" srcId="{A7E79472-83B2-4669-A3D7-DCB9AA65743C}" destId="{6A177B67-3F7B-4629-A67B-728E73206E15}" srcOrd="0" destOrd="0" parTransId="{F22136A6-4240-4E34-9C6F-212A9B910F47}" sibTransId="{B61CF510-3ADA-4AA8-B5B8-9A08188CA726}"/>
    <dgm:cxn modelId="{D28E8E7C-A826-4A49-BF01-92FCFBAC25F6}" type="presOf" srcId="{AC2E56B5-751F-4E4F-A41B-71A296C8236A}" destId="{2C81A617-4B6C-427A-A71F-7A30EBEC36C2}" srcOrd="0" destOrd="0" presId="urn:microsoft.com/office/officeart/2005/8/layout/hierarchy1"/>
    <dgm:cxn modelId="{229F6992-40DA-43FF-B66C-EFD1E3482C09}" srcId="{14FB24BB-0E15-489B-96B8-AF03A505FA1C}" destId="{A7E79472-83B2-4669-A3D7-DCB9AA65743C}" srcOrd="0" destOrd="0" parTransId="{DFCDD345-24AA-4523-B11C-7F86BED055C2}" sibTransId="{A05A09BF-3BAF-407F-A7D4-0342101E3B64}"/>
    <dgm:cxn modelId="{F79ABC93-E1BE-4145-BBF3-BC00FCF201BA}" type="presOf" srcId="{6A177B67-3F7B-4629-A67B-728E73206E15}" destId="{556401BE-DC0E-4187-B668-33C787147CB9}" srcOrd="0" destOrd="0" presId="urn:microsoft.com/office/officeart/2005/8/layout/hierarchy1"/>
    <dgm:cxn modelId="{B71D8199-99BD-476D-AFCB-61552EFB827B}" srcId="{50DD4441-D6FC-4816-ABAF-5246A8285BD1}" destId="{DF21D3E3-D46E-4BDF-BC6D-5A7EFC6B3D40}" srcOrd="0" destOrd="0" parTransId="{AC2E56B5-751F-4E4F-A41B-71A296C8236A}" sibTransId="{21D278C5-3EAD-4DA5-A816-D9D7AB2259AC}"/>
    <dgm:cxn modelId="{1DDDF4A5-9A9D-4DB9-A32F-A96952FB97BE}" type="presOf" srcId="{DFCDD345-24AA-4523-B11C-7F86BED055C2}" destId="{B6BCC40C-5F2E-4884-BB15-2E95D33E708F}" srcOrd="0" destOrd="0" presId="urn:microsoft.com/office/officeart/2005/8/layout/hierarchy1"/>
    <dgm:cxn modelId="{4CAD1BAD-21E8-452F-9EC8-42AEBE0899CD}" type="presOf" srcId="{DF21D3E3-D46E-4BDF-BC6D-5A7EFC6B3D40}" destId="{936EDE23-3454-4E8D-B63F-CB27DCA3F3D6}" srcOrd="0" destOrd="0" presId="urn:microsoft.com/office/officeart/2005/8/layout/hierarchy1"/>
    <dgm:cxn modelId="{F801A9BE-2F95-4D76-929A-07EE5AE51D04}" type="presOf" srcId="{56C67C04-88B9-4424-99E9-D503AA9E848A}" destId="{E5DCD06A-11FA-4A5E-BD93-248FED73F528}" srcOrd="0" destOrd="0" presId="urn:microsoft.com/office/officeart/2005/8/layout/hierarchy1"/>
    <dgm:cxn modelId="{988FF6C2-8F83-4F21-8FAA-03A42317938D}" type="presOf" srcId="{14FB24BB-0E15-489B-96B8-AF03A505FA1C}" destId="{CB567464-05DC-4ED5-BFD4-0332BBEFD216}" srcOrd="0" destOrd="0" presId="urn:microsoft.com/office/officeart/2005/8/layout/hierarchy1"/>
    <dgm:cxn modelId="{4C29C4D1-8664-4205-9DEF-F01B61404141}" type="presOf" srcId="{0B6C3883-FF59-4EE6-8871-FF5F40838664}" destId="{6F1E3F79-CD0B-4B2B-AFDB-5A2B641A47AB}" srcOrd="0" destOrd="0" presId="urn:microsoft.com/office/officeart/2005/8/layout/hierarchy1"/>
    <dgm:cxn modelId="{4E71A3DA-04E6-4CDA-A5AB-9CEDAA3953A5}" srcId="{5AA856F2-1F0F-4F8F-ACCF-8A9B09515E84}" destId="{14FB24BB-0E15-489B-96B8-AF03A505FA1C}" srcOrd="1" destOrd="0" parTransId="{0B6C3883-FF59-4EE6-8871-FF5F40838664}" sibTransId="{A0DD649D-E63D-4420-93DF-0160522828B4}"/>
    <dgm:cxn modelId="{75D965DD-22EE-476D-80DD-7625F7F67385}" type="presOf" srcId="{50DD4441-D6FC-4816-ABAF-5246A8285BD1}" destId="{4482CDA6-7148-4B36-8195-38F478117B96}" srcOrd="0" destOrd="0" presId="urn:microsoft.com/office/officeart/2005/8/layout/hierarchy1"/>
    <dgm:cxn modelId="{410BCBFA-6060-404D-94A1-022BAC9EAEA9}" srcId="{DF21D3E3-D46E-4BDF-BC6D-5A7EFC6B3D40}" destId="{56C67C04-88B9-4424-99E9-D503AA9E848A}" srcOrd="0" destOrd="0" parTransId="{00B55280-0AAB-4BDF-9DA2-4F331528FF1B}" sibTransId="{DD918897-E68C-43C1-A095-3896D42DD8AD}"/>
    <dgm:cxn modelId="{2C3133FD-AE22-44C1-AC07-36DE6A200A51}" type="presOf" srcId="{01293F90-8FD8-4CC9-A90C-3C68FA614809}" destId="{C3FCB957-02FD-4C94-9C70-4D74E60721B3}" srcOrd="0" destOrd="0" presId="urn:microsoft.com/office/officeart/2005/8/layout/hierarchy1"/>
    <dgm:cxn modelId="{DE324543-2E9D-4906-822C-67799D27E688}" type="presParOf" srcId="{BC6C09EE-FCDB-424E-BB91-3E87E308DEE2}" destId="{5036C085-A9F0-47F1-9B4C-8DA392C17563}" srcOrd="0" destOrd="0" presId="urn:microsoft.com/office/officeart/2005/8/layout/hierarchy1"/>
    <dgm:cxn modelId="{67931859-C905-41CC-AF81-457625283EFB}" type="presParOf" srcId="{5036C085-A9F0-47F1-9B4C-8DA392C17563}" destId="{F3F088FD-56C5-479C-91DB-EFE0BF6344BE}" srcOrd="0" destOrd="0" presId="urn:microsoft.com/office/officeart/2005/8/layout/hierarchy1"/>
    <dgm:cxn modelId="{CB307101-D508-4066-808A-0A9B23ADD4DD}" type="presParOf" srcId="{F3F088FD-56C5-479C-91DB-EFE0BF6344BE}" destId="{F27099D3-0455-444E-823E-6CB50CDD540A}" srcOrd="0" destOrd="0" presId="urn:microsoft.com/office/officeart/2005/8/layout/hierarchy1"/>
    <dgm:cxn modelId="{F32DB377-97EA-4A5F-8867-8306844FF310}" type="presParOf" srcId="{F3F088FD-56C5-479C-91DB-EFE0BF6344BE}" destId="{7CC67EBD-9042-44B6-BF2B-AB19F32D4F17}" srcOrd="1" destOrd="0" presId="urn:microsoft.com/office/officeart/2005/8/layout/hierarchy1"/>
    <dgm:cxn modelId="{C9741AE9-C377-4356-B7B8-38DBA6C5DA6A}" type="presParOf" srcId="{5036C085-A9F0-47F1-9B4C-8DA392C17563}" destId="{127029A8-7138-4B95-B94B-D40659249C37}" srcOrd="1" destOrd="0" presId="urn:microsoft.com/office/officeart/2005/8/layout/hierarchy1"/>
    <dgm:cxn modelId="{05C36C45-18C8-4D7F-8CB8-ED3D459975A5}" type="presParOf" srcId="{127029A8-7138-4B95-B94B-D40659249C37}" destId="{C3FCB957-02FD-4C94-9C70-4D74E60721B3}" srcOrd="0" destOrd="0" presId="urn:microsoft.com/office/officeart/2005/8/layout/hierarchy1"/>
    <dgm:cxn modelId="{5AB9A3D1-79FA-4A77-B316-B57BF31966EF}" type="presParOf" srcId="{127029A8-7138-4B95-B94B-D40659249C37}" destId="{5488364A-152F-446C-9A28-B7F2BB95FB2F}" srcOrd="1" destOrd="0" presId="urn:microsoft.com/office/officeart/2005/8/layout/hierarchy1"/>
    <dgm:cxn modelId="{9AF5E8B6-1FD4-47F2-BC70-AEF3B2DAB974}" type="presParOf" srcId="{5488364A-152F-446C-9A28-B7F2BB95FB2F}" destId="{49690047-86E1-4859-A8F4-D44F0521A46B}" srcOrd="0" destOrd="0" presId="urn:microsoft.com/office/officeart/2005/8/layout/hierarchy1"/>
    <dgm:cxn modelId="{BE0E62A7-85DC-40E9-85D2-29CDEFA66FC7}" type="presParOf" srcId="{49690047-86E1-4859-A8F4-D44F0521A46B}" destId="{1E1292ED-3B8D-4C30-AC51-3DE9F954976E}" srcOrd="0" destOrd="0" presId="urn:microsoft.com/office/officeart/2005/8/layout/hierarchy1"/>
    <dgm:cxn modelId="{4417866A-54C5-4B9D-A9BD-42D12A1F2809}" type="presParOf" srcId="{49690047-86E1-4859-A8F4-D44F0521A46B}" destId="{4482CDA6-7148-4B36-8195-38F478117B96}" srcOrd="1" destOrd="0" presId="urn:microsoft.com/office/officeart/2005/8/layout/hierarchy1"/>
    <dgm:cxn modelId="{9C4CC860-B84A-403E-9460-7521C1EE0D62}" type="presParOf" srcId="{5488364A-152F-446C-9A28-B7F2BB95FB2F}" destId="{6BA37143-6BD8-4FB9-8152-90C5BBC8DA0C}" srcOrd="1" destOrd="0" presId="urn:microsoft.com/office/officeart/2005/8/layout/hierarchy1"/>
    <dgm:cxn modelId="{9BC9A3D7-69A9-4051-8F43-577E763E71D2}" type="presParOf" srcId="{6BA37143-6BD8-4FB9-8152-90C5BBC8DA0C}" destId="{2C81A617-4B6C-427A-A71F-7A30EBEC36C2}" srcOrd="0" destOrd="0" presId="urn:microsoft.com/office/officeart/2005/8/layout/hierarchy1"/>
    <dgm:cxn modelId="{2BE482AF-2771-4756-804E-49A32BC9FF65}" type="presParOf" srcId="{6BA37143-6BD8-4FB9-8152-90C5BBC8DA0C}" destId="{D5F54374-C012-4CDC-9BB7-0DBD81B6FC42}" srcOrd="1" destOrd="0" presId="urn:microsoft.com/office/officeart/2005/8/layout/hierarchy1"/>
    <dgm:cxn modelId="{E551CB30-9690-4DD4-AA0D-A161B531EC63}" type="presParOf" srcId="{D5F54374-C012-4CDC-9BB7-0DBD81B6FC42}" destId="{E26CE660-2009-4088-A156-B70611FC3BA6}" srcOrd="0" destOrd="0" presId="urn:microsoft.com/office/officeart/2005/8/layout/hierarchy1"/>
    <dgm:cxn modelId="{40673172-B71B-49CF-847A-9F828F52C715}" type="presParOf" srcId="{E26CE660-2009-4088-A156-B70611FC3BA6}" destId="{7C84A15F-C877-4C70-B720-94FC37EB7E18}" srcOrd="0" destOrd="0" presId="urn:microsoft.com/office/officeart/2005/8/layout/hierarchy1"/>
    <dgm:cxn modelId="{857EF7FE-6A15-40E9-9DA3-ACDBC9D2C731}" type="presParOf" srcId="{E26CE660-2009-4088-A156-B70611FC3BA6}" destId="{936EDE23-3454-4E8D-B63F-CB27DCA3F3D6}" srcOrd="1" destOrd="0" presId="urn:microsoft.com/office/officeart/2005/8/layout/hierarchy1"/>
    <dgm:cxn modelId="{9FD8D0B6-6FBF-4874-9F22-157B63314FE1}" type="presParOf" srcId="{D5F54374-C012-4CDC-9BB7-0DBD81B6FC42}" destId="{E10C542A-2AF0-4F30-9541-3A7EE64FA689}" srcOrd="1" destOrd="0" presId="urn:microsoft.com/office/officeart/2005/8/layout/hierarchy1"/>
    <dgm:cxn modelId="{73114966-7227-405D-B450-59A4540D8BCF}" type="presParOf" srcId="{E10C542A-2AF0-4F30-9541-3A7EE64FA689}" destId="{DCF4D46F-ED0A-48F6-AF16-144835809FC2}" srcOrd="0" destOrd="0" presId="urn:microsoft.com/office/officeart/2005/8/layout/hierarchy1"/>
    <dgm:cxn modelId="{51C3655F-771C-447B-B06F-AEEC913D0763}" type="presParOf" srcId="{E10C542A-2AF0-4F30-9541-3A7EE64FA689}" destId="{064F9E0A-AA79-48FB-B9B5-DD88FA16D6A6}" srcOrd="1" destOrd="0" presId="urn:microsoft.com/office/officeart/2005/8/layout/hierarchy1"/>
    <dgm:cxn modelId="{5E3D1E66-1C00-4AFB-AE94-3ACEBC8A6062}" type="presParOf" srcId="{064F9E0A-AA79-48FB-B9B5-DD88FA16D6A6}" destId="{1D2E0FBE-7ABD-4AEE-A18E-20483ED4E852}" srcOrd="0" destOrd="0" presId="urn:microsoft.com/office/officeart/2005/8/layout/hierarchy1"/>
    <dgm:cxn modelId="{C6AED29B-6E54-4D28-B990-290523A19633}" type="presParOf" srcId="{1D2E0FBE-7ABD-4AEE-A18E-20483ED4E852}" destId="{8AD056C1-B9DC-41A3-8422-4E96CAB96566}" srcOrd="0" destOrd="0" presId="urn:microsoft.com/office/officeart/2005/8/layout/hierarchy1"/>
    <dgm:cxn modelId="{9A3D5B98-46A1-4C85-A972-A0E243DEEC92}" type="presParOf" srcId="{1D2E0FBE-7ABD-4AEE-A18E-20483ED4E852}" destId="{E5DCD06A-11FA-4A5E-BD93-248FED73F528}" srcOrd="1" destOrd="0" presId="urn:microsoft.com/office/officeart/2005/8/layout/hierarchy1"/>
    <dgm:cxn modelId="{D3F479BF-1553-431F-81FB-5D03B1B37C75}" type="presParOf" srcId="{064F9E0A-AA79-48FB-B9B5-DD88FA16D6A6}" destId="{5F407FAB-937E-4571-9C9E-E822D678CE5B}" srcOrd="1" destOrd="0" presId="urn:microsoft.com/office/officeart/2005/8/layout/hierarchy1"/>
    <dgm:cxn modelId="{169491A9-FC99-40D4-A46C-B28FD1BCF05B}" type="presParOf" srcId="{127029A8-7138-4B95-B94B-D40659249C37}" destId="{6F1E3F79-CD0B-4B2B-AFDB-5A2B641A47AB}" srcOrd="2" destOrd="0" presId="urn:microsoft.com/office/officeart/2005/8/layout/hierarchy1"/>
    <dgm:cxn modelId="{4AA198F7-64A0-4D3D-8C2E-616DAFB3F6E6}" type="presParOf" srcId="{127029A8-7138-4B95-B94B-D40659249C37}" destId="{5CB38431-3E81-41B7-AE8D-68D70615661E}" srcOrd="3" destOrd="0" presId="urn:microsoft.com/office/officeart/2005/8/layout/hierarchy1"/>
    <dgm:cxn modelId="{1FFBC7E7-69E9-4472-86AC-DEAEEAD1C981}" type="presParOf" srcId="{5CB38431-3E81-41B7-AE8D-68D70615661E}" destId="{A9F3D229-E81F-4681-BEC0-99CB2759B40B}" srcOrd="0" destOrd="0" presId="urn:microsoft.com/office/officeart/2005/8/layout/hierarchy1"/>
    <dgm:cxn modelId="{D17880A3-D798-4F07-9ED5-3CC56EF0C03C}" type="presParOf" srcId="{A9F3D229-E81F-4681-BEC0-99CB2759B40B}" destId="{3B6F99E2-2DE9-465E-8EAB-BAAD86877CAC}" srcOrd="0" destOrd="0" presId="urn:microsoft.com/office/officeart/2005/8/layout/hierarchy1"/>
    <dgm:cxn modelId="{6A0FA92B-6808-48FB-A109-AC0338D5968A}" type="presParOf" srcId="{A9F3D229-E81F-4681-BEC0-99CB2759B40B}" destId="{CB567464-05DC-4ED5-BFD4-0332BBEFD216}" srcOrd="1" destOrd="0" presId="urn:microsoft.com/office/officeart/2005/8/layout/hierarchy1"/>
    <dgm:cxn modelId="{26254D80-16EB-45BD-A40A-EE891ADC5BA9}" type="presParOf" srcId="{5CB38431-3E81-41B7-AE8D-68D70615661E}" destId="{72B577DF-1B07-4997-BF11-4D4E09611A01}" srcOrd="1" destOrd="0" presId="urn:microsoft.com/office/officeart/2005/8/layout/hierarchy1"/>
    <dgm:cxn modelId="{D86048FA-92F2-42DA-9FA2-2393528BCB89}" type="presParOf" srcId="{72B577DF-1B07-4997-BF11-4D4E09611A01}" destId="{B6BCC40C-5F2E-4884-BB15-2E95D33E708F}" srcOrd="0" destOrd="0" presId="urn:microsoft.com/office/officeart/2005/8/layout/hierarchy1"/>
    <dgm:cxn modelId="{F8F291EB-9DE8-489C-ACEE-D14F89A24974}" type="presParOf" srcId="{72B577DF-1B07-4997-BF11-4D4E09611A01}" destId="{F2BF30FF-3362-4C45-876D-49F220C94820}" srcOrd="1" destOrd="0" presId="urn:microsoft.com/office/officeart/2005/8/layout/hierarchy1"/>
    <dgm:cxn modelId="{3792313D-7473-4921-9A3B-757C229D3AD7}" type="presParOf" srcId="{F2BF30FF-3362-4C45-876D-49F220C94820}" destId="{5BD6EB56-ED2C-4AB6-99D1-6830BBE04EB7}" srcOrd="0" destOrd="0" presId="urn:microsoft.com/office/officeart/2005/8/layout/hierarchy1"/>
    <dgm:cxn modelId="{980C8C74-896A-4F31-B7E5-DF4FC5DD5160}" type="presParOf" srcId="{5BD6EB56-ED2C-4AB6-99D1-6830BBE04EB7}" destId="{30E37399-85E7-4D99-8500-7D8FE97ED01D}" srcOrd="0" destOrd="0" presId="urn:microsoft.com/office/officeart/2005/8/layout/hierarchy1"/>
    <dgm:cxn modelId="{83B0C40D-208B-4ADC-800F-10D7BE9E613A}" type="presParOf" srcId="{5BD6EB56-ED2C-4AB6-99D1-6830BBE04EB7}" destId="{EC61BF9B-9221-4751-932D-976F1463169C}" srcOrd="1" destOrd="0" presId="urn:microsoft.com/office/officeart/2005/8/layout/hierarchy1"/>
    <dgm:cxn modelId="{817C57B3-A3BB-4B67-BFE3-404055571DFF}" type="presParOf" srcId="{F2BF30FF-3362-4C45-876D-49F220C94820}" destId="{7448EB38-CA6A-41A9-92D9-D12E91BF5C39}" srcOrd="1" destOrd="0" presId="urn:microsoft.com/office/officeart/2005/8/layout/hierarchy1"/>
    <dgm:cxn modelId="{BB2B2E00-C557-4938-9C80-818D174520DC}" type="presParOf" srcId="{7448EB38-CA6A-41A9-92D9-D12E91BF5C39}" destId="{445C3219-633F-4AFE-8A8D-D5E5FC8A455A}" srcOrd="0" destOrd="0" presId="urn:microsoft.com/office/officeart/2005/8/layout/hierarchy1"/>
    <dgm:cxn modelId="{7A6B82F3-C6A4-45AF-8420-4B6C7D5567EF}" type="presParOf" srcId="{7448EB38-CA6A-41A9-92D9-D12E91BF5C39}" destId="{A9B22568-95A0-4377-8FBD-C113B16D44E8}" srcOrd="1" destOrd="0" presId="urn:microsoft.com/office/officeart/2005/8/layout/hierarchy1"/>
    <dgm:cxn modelId="{F78B9F68-1536-42A2-B2CB-A0D0FCC91231}" type="presParOf" srcId="{A9B22568-95A0-4377-8FBD-C113B16D44E8}" destId="{D58766D2-84B6-496F-9D19-1E3610827841}" srcOrd="0" destOrd="0" presId="urn:microsoft.com/office/officeart/2005/8/layout/hierarchy1"/>
    <dgm:cxn modelId="{5872D213-6976-4C77-B861-8AA63B28CB29}" type="presParOf" srcId="{D58766D2-84B6-496F-9D19-1E3610827841}" destId="{A5DADBC9-A152-4FB5-8654-3ABD52E20107}" srcOrd="0" destOrd="0" presId="urn:microsoft.com/office/officeart/2005/8/layout/hierarchy1"/>
    <dgm:cxn modelId="{5ABF0112-4339-44E8-90D6-2110F99E53C4}" type="presParOf" srcId="{D58766D2-84B6-496F-9D19-1E3610827841}" destId="{556401BE-DC0E-4187-B668-33C787147CB9}" srcOrd="1" destOrd="0" presId="urn:microsoft.com/office/officeart/2005/8/layout/hierarchy1"/>
    <dgm:cxn modelId="{CDDEB0FD-38DF-4ECC-94BF-9C8D6414400A}" type="presParOf" srcId="{A9B22568-95A0-4377-8FBD-C113B16D44E8}" destId="{817926EC-EA24-46CA-A16A-B2A6123A9BA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9893C5-0580-4DA0-8FB5-364EF127E3AE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2F693C8-1B04-4B72-BA8E-F3C2E3848804}">
      <dgm:prSet phldrT="[Texte]"/>
      <dgm:spPr/>
      <dgm:t>
        <a:bodyPr/>
        <a:lstStyle/>
        <a:p>
          <a:r>
            <a:rPr lang="fr-FR" dirty="0"/>
            <a:t>Phase exploratoire</a:t>
          </a:r>
        </a:p>
      </dgm:t>
    </dgm:pt>
    <dgm:pt modelId="{F429FFDD-CC5A-490D-BED6-30FA625A6369}" type="parTrans" cxnId="{4465E5CB-8E68-40E2-825B-843D4146C74C}">
      <dgm:prSet/>
      <dgm:spPr/>
      <dgm:t>
        <a:bodyPr/>
        <a:lstStyle/>
        <a:p>
          <a:endParaRPr lang="fr-FR"/>
        </a:p>
      </dgm:t>
    </dgm:pt>
    <dgm:pt modelId="{65EDEBB8-319B-47B6-93EC-8DACA995FCB1}" type="sibTrans" cxnId="{4465E5CB-8E68-40E2-825B-843D4146C74C}">
      <dgm:prSet/>
      <dgm:spPr/>
      <dgm:t>
        <a:bodyPr/>
        <a:lstStyle/>
        <a:p>
          <a:endParaRPr lang="fr-FR"/>
        </a:p>
      </dgm:t>
    </dgm:pt>
    <dgm:pt modelId="{788EC603-ECF4-4BEF-B5E2-A9C569F0E6A5}">
      <dgm:prSet phldrT="[Texte]"/>
      <dgm:spPr/>
      <dgm:t>
        <a:bodyPr/>
        <a:lstStyle/>
        <a:p>
          <a:r>
            <a:rPr lang="fr-FR" dirty="0"/>
            <a:t>Phase de préparation</a:t>
          </a:r>
        </a:p>
      </dgm:t>
    </dgm:pt>
    <dgm:pt modelId="{26FACE60-C1F7-4692-96AA-45A23F962B24}" type="parTrans" cxnId="{483DB0B6-01DE-4AAE-850C-E6DAC13F6165}">
      <dgm:prSet/>
      <dgm:spPr/>
      <dgm:t>
        <a:bodyPr/>
        <a:lstStyle/>
        <a:p>
          <a:endParaRPr lang="fr-FR"/>
        </a:p>
      </dgm:t>
    </dgm:pt>
    <dgm:pt modelId="{FDAC6F2D-CA80-4AC0-847B-7F02E6C84689}" type="sibTrans" cxnId="{483DB0B6-01DE-4AAE-850C-E6DAC13F6165}">
      <dgm:prSet/>
      <dgm:spPr/>
      <dgm:t>
        <a:bodyPr/>
        <a:lstStyle/>
        <a:p>
          <a:endParaRPr lang="fr-FR"/>
        </a:p>
      </dgm:t>
    </dgm:pt>
    <dgm:pt modelId="{2B6D7537-1B55-478F-86CC-17F34147385A}">
      <dgm:prSet phldrT="[Texte]"/>
      <dgm:spPr/>
      <dgm:t>
        <a:bodyPr/>
        <a:lstStyle/>
        <a:p>
          <a:r>
            <a:rPr lang="fr-FR" dirty="0"/>
            <a:t>Phase de réalisation</a:t>
          </a:r>
        </a:p>
      </dgm:t>
    </dgm:pt>
    <dgm:pt modelId="{368CCDA4-217A-41D4-8E53-2B7E832D45D7}" type="parTrans" cxnId="{89AB59D3-33C2-44DA-A97B-C651A09F87C3}">
      <dgm:prSet/>
      <dgm:spPr/>
      <dgm:t>
        <a:bodyPr/>
        <a:lstStyle/>
        <a:p>
          <a:endParaRPr lang="fr-FR"/>
        </a:p>
      </dgm:t>
    </dgm:pt>
    <dgm:pt modelId="{8A168472-E661-4FBE-9D77-2AEE05F696F4}" type="sibTrans" cxnId="{89AB59D3-33C2-44DA-A97B-C651A09F87C3}">
      <dgm:prSet/>
      <dgm:spPr/>
      <dgm:t>
        <a:bodyPr/>
        <a:lstStyle/>
        <a:p>
          <a:endParaRPr lang="fr-FR"/>
        </a:p>
      </dgm:t>
    </dgm:pt>
    <dgm:pt modelId="{4D78BFBF-BDA1-46A3-ABFC-1BC6C5FA25B0}">
      <dgm:prSet/>
      <dgm:spPr/>
      <dgm:t>
        <a:bodyPr/>
        <a:lstStyle/>
        <a:p>
          <a:r>
            <a:rPr lang="fr-FR" dirty="0"/>
            <a:t>Phase de clôture</a:t>
          </a:r>
        </a:p>
      </dgm:t>
    </dgm:pt>
    <dgm:pt modelId="{E09913C3-B659-4A93-A411-EFF439F775BF}" type="parTrans" cxnId="{DE8BF4C0-83ED-4E2C-BFAD-AC0C62C8FECF}">
      <dgm:prSet/>
      <dgm:spPr/>
      <dgm:t>
        <a:bodyPr/>
        <a:lstStyle/>
        <a:p>
          <a:endParaRPr lang="fr-FR"/>
        </a:p>
      </dgm:t>
    </dgm:pt>
    <dgm:pt modelId="{53119CB5-BF15-410C-A53E-3A5FB9A8D822}" type="sibTrans" cxnId="{DE8BF4C0-83ED-4E2C-BFAD-AC0C62C8FECF}">
      <dgm:prSet/>
      <dgm:spPr/>
      <dgm:t>
        <a:bodyPr/>
        <a:lstStyle/>
        <a:p>
          <a:endParaRPr lang="fr-FR"/>
        </a:p>
      </dgm:t>
    </dgm:pt>
    <dgm:pt modelId="{D6F15CF4-0DFB-411B-80F7-354DD55685FB}" type="pres">
      <dgm:prSet presAssocID="{CE9893C5-0580-4DA0-8FB5-364EF127E3AE}" presName="Name0" presStyleCnt="0">
        <dgm:presLayoutVars>
          <dgm:dir/>
          <dgm:resizeHandles val="exact"/>
        </dgm:presLayoutVars>
      </dgm:prSet>
      <dgm:spPr/>
    </dgm:pt>
    <dgm:pt modelId="{3C81F222-367D-4A7D-985F-BAFDE8188546}" type="pres">
      <dgm:prSet presAssocID="{42F693C8-1B04-4B72-BA8E-F3C2E3848804}" presName="composite" presStyleCnt="0"/>
      <dgm:spPr/>
    </dgm:pt>
    <dgm:pt modelId="{7F95F717-DB54-4D05-9ACE-D2EE9094125C}" type="pres">
      <dgm:prSet presAssocID="{42F693C8-1B04-4B72-BA8E-F3C2E3848804}" presName="bgChev" presStyleLbl="node1" presStyleIdx="0" presStyleCnt="4"/>
      <dgm:spPr/>
    </dgm:pt>
    <dgm:pt modelId="{C642334C-29AA-4427-BA47-91969955C945}" type="pres">
      <dgm:prSet presAssocID="{42F693C8-1B04-4B72-BA8E-F3C2E3848804}" presName="txNode" presStyleLbl="fgAcc1" presStyleIdx="0" presStyleCnt="4">
        <dgm:presLayoutVars>
          <dgm:bulletEnabled val="1"/>
        </dgm:presLayoutVars>
      </dgm:prSet>
      <dgm:spPr/>
    </dgm:pt>
    <dgm:pt modelId="{940C3A09-479D-4838-9268-5156D995CBBA}" type="pres">
      <dgm:prSet presAssocID="{65EDEBB8-319B-47B6-93EC-8DACA995FCB1}" presName="compositeSpace" presStyleCnt="0"/>
      <dgm:spPr/>
    </dgm:pt>
    <dgm:pt modelId="{9EC394A1-6800-4F04-B03F-45E37271AAF2}" type="pres">
      <dgm:prSet presAssocID="{788EC603-ECF4-4BEF-B5E2-A9C569F0E6A5}" presName="composite" presStyleCnt="0"/>
      <dgm:spPr/>
    </dgm:pt>
    <dgm:pt modelId="{EE2EA834-9D7A-4641-AA05-6159E9AD929E}" type="pres">
      <dgm:prSet presAssocID="{788EC603-ECF4-4BEF-B5E2-A9C569F0E6A5}" presName="bgChev" presStyleLbl="node1" presStyleIdx="1" presStyleCnt="4"/>
      <dgm:spPr/>
    </dgm:pt>
    <dgm:pt modelId="{BA38872E-A60B-4F56-97EA-9D4DB0CEBE07}" type="pres">
      <dgm:prSet presAssocID="{788EC603-ECF4-4BEF-B5E2-A9C569F0E6A5}" presName="txNode" presStyleLbl="fgAcc1" presStyleIdx="1" presStyleCnt="4">
        <dgm:presLayoutVars>
          <dgm:bulletEnabled val="1"/>
        </dgm:presLayoutVars>
      </dgm:prSet>
      <dgm:spPr/>
    </dgm:pt>
    <dgm:pt modelId="{AD120725-B6FB-4360-9EC8-79CBA490F860}" type="pres">
      <dgm:prSet presAssocID="{FDAC6F2D-CA80-4AC0-847B-7F02E6C84689}" presName="compositeSpace" presStyleCnt="0"/>
      <dgm:spPr/>
    </dgm:pt>
    <dgm:pt modelId="{404B6243-53D2-414E-9BBC-DB393AB28759}" type="pres">
      <dgm:prSet presAssocID="{2B6D7537-1B55-478F-86CC-17F34147385A}" presName="composite" presStyleCnt="0"/>
      <dgm:spPr/>
    </dgm:pt>
    <dgm:pt modelId="{D5C4D6DD-C3F1-4B1D-8630-89FFC9101847}" type="pres">
      <dgm:prSet presAssocID="{2B6D7537-1B55-478F-86CC-17F34147385A}" presName="bgChev" presStyleLbl="node1" presStyleIdx="2" presStyleCnt="4"/>
      <dgm:spPr/>
    </dgm:pt>
    <dgm:pt modelId="{6DB62487-0EC9-4425-8555-9AE90C4A85CE}" type="pres">
      <dgm:prSet presAssocID="{2B6D7537-1B55-478F-86CC-17F34147385A}" presName="txNode" presStyleLbl="fgAcc1" presStyleIdx="2" presStyleCnt="4">
        <dgm:presLayoutVars>
          <dgm:bulletEnabled val="1"/>
        </dgm:presLayoutVars>
      </dgm:prSet>
      <dgm:spPr/>
    </dgm:pt>
    <dgm:pt modelId="{3F8679E9-A6BB-44AE-A6F6-632FA445F7CC}" type="pres">
      <dgm:prSet presAssocID="{8A168472-E661-4FBE-9D77-2AEE05F696F4}" presName="compositeSpace" presStyleCnt="0"/>
      <dgm:spPr/>
    </dgm:pt>
    <dgm:pt modelId="{6E47DC25-1C63-404E-B632-17BBECA2DBB5}" type="pres">
      <dgm:prSet presAssocID="{4D78BFBF-BDA1-46A3-ABFC-1BC6C5FA25B0}" presName="composite" presStyleCnt="0"/>
      <dgm:spPr/>
    </dgm:pt>
    <dgm:pt modelId="{64CFE818-2060-41F7-A32A-DA754A114DD3}" type="pres">
      <dgm:prSet presAssocID="{4D78BFBF-BDA1-46A3-ABFC-1BC6C5FA25B0}" presName="bgChev" presStyleLbl="node1" presStyleIdx="3" presStyleCnt="4"/>
      <dgm:spPr/>
    </dgm:pt>
    <dgm:pt modelId="{823EEFFD-DBC8-416B-8E8A-0BC0EB47CE2B}" type="pres">
      <dgm:prSet presAssocID="{4D78BFBF-BDA1-46A3-ABFC-1BC6C5FA25B0}" presName="txNode" presStyleLbl="fgAcc1" presStyleIdx="3" presStyleCnt="4">
        <dgm:presLayoutVars>
          <dgm:bulletEnabled val="1"/>
        </dgm:presLayoutVars>
      </dgm:prSet>
      <dgm:spPr/>
    </dgm:pt>
  </dgm:ptLst>
  <dgm:cxnLst>
    <dgm:cxn modelId="{F7E72C32-8C94-4F31-8E31-080C1653A5F2}" type="presOf" srcId="{4D78BFBF-BDA1-46A3-ABFC-1BC6C5FA25B0}" destId="{823EEFFD-DBC8-416B-8E8A-0BC0EB47CE2B}" srcOrd="0" destOrd="0" presId="urn:microsoft.com/office/officeart/2005/8/layout/chevronAccent+Icon"/>
    <dgm:cxn modelId="{91C36846-34D5-47F5-8F3F-D94AF96F09E2}" type="presOf" srcId="{788EC603-ECF4-4BEF-B5E2-A9C569F0E6A5}" destId="{BA38872E-A60B-4F56-97EA-9D4DB0CEBE07}" srcOrd="0" destOrd="0" presId="urn:microsoft.com/office/officeart/2005/8/layout/chevronAccent+Icon"/>
    <dgm:cxn modelId="{73F88347-DB17-4DB3-ACD3-D2B4596C8288}" type="presOf" srcId="{CE9893C5-0580-4DA0-8FB5-364EF127E3AE}" destId="{D6F15CF4-0DFB-411B-80F7-354DD55685FB}" srcOrd="0" destOrd="0" presId="urn:microsoft.com/office/officeart/2005/8/layout/chevronAccent+Icon"/>
    <dgm:cxn modelId="{E82D4E78-0C60-4B42-AC37-ED9246B88BD0}" type="presOf" srcId="{42F693C8-1B04-4B72-BA8E-F3C2E3848804}" destId="{C642334C-29AA-4427-BA47-91969955C945}" srcOrd="0" destOrd="0" presId="urn:microsoft.com/office/officeart/2005/8/layout/chevronAccent+Icon"/>
    <dgm:cxn modelId="{483DB0B6-01DE-4AAE-850C-E6DAC13F6165}" srcId="{CE9893C5-0580-4DA0-8FB5-364EF127E3AE}" destId="{788EC603-ECF4-4BEF-B5E2-A9C569F0E6A5}" srcOrd="1" destOrd="0" parTransId="{26FACE60-C1F7-4692-96AA-45A23F962B24}" sibTransId="{FDAC6F2D-CA80-4AC0-847B-7F02E6C84689}"/>
    <dgm:cxn modelId="{EFC0A6B7-A7DE-4F94-8BA9-FE2B3F8E3039}" type="presOf" srcId="{2B6D7537-1B55-478F-86CC-17F34147385A}" destId="{6DB62487-0EC9-4425-8555-9AE90C4A85CE}" srcOrd="0" destOrd="0" presId="urn:microsoft.com/office/officeart/2005/8/layout/chevronAccent+Icon"/>
    <dgm:cxn modelId="{DE8BF4C0-83ED-4E2C-BFAD-AC0C62C8FECF}" srcId="{CE9893C5-0580-4DA0-8FB5-364EF127E3AE}" destId="{4D78BFBF-BDA1-46A3-ABFC-1BC6C5FA25B0}" srcOrd="3" destOrd="0" parTransId="{E09913C3-B659-4A93-A411-EFF439F775BF}" sibTransId="{53119CB5-BF15-410C-A53E-3A5FB9A8D822}"/>
    <dgm:cxn modelId="{4465E5CB-8E68-40E2-825B-843D4146C74C}" srcId="{CE9893C5-0580-4DA0-8FB5-364EF127E3AE}" destId="{42F693C8-1B04-4B72-BA8E-F3C2E3848804}" srcOrd="0" destOrd="0" parTransId="{F429FFDD-CC5A-490D-BED6-30FA625A6369}" sibTransId="{65EDEBB8-319B-47B6-93EC-8DACA995FCB1}"/>
    <dgm:cxn modelId="{89AB59D3-33C2-44DA-A97B-C651A09F87C3}" srcId="{CE9893C5-0580-4DA0-8FB5-364EF127E3AE}" destId="{2B6D7537-1B55-478F-86CC-17F34147385A}" srcOrd="2" destOrd="0" parTransId="{368CCDA4-217A-41D4-8E53-2B7E832D45D7}" sibTransId="{8A168472-E661-4FBE-9D77-2AEE05F696F4}"/>
    <dgm:cxn modelId="{DEE8082C-1D73-4BE5-8303-7BC0C8803E08}" type="presParOf" srcId="{D6F15CF4-0DFB-411B-80F7-354DD55685FB}" destId="{3C81F222-367D-4A7D-985F-BAFDE8188546}" srcOrd="0" destOrd="0" presId="urn:microsoft.com/office/officeart/2005/8/layout/chevronAccent+Icon"/>
    <dgm:cxn modelId="{3A48FA87-C9EB-4090-A586-3D440DF3B217}" type="presParOf" srcId="{3C81F222-367D-4A7D-985F-BAFDE8188546}" destId="{7F95F717-DB54-4D05-9ACE-D2EE9094125C}" srcOrd="0" destOrd="0" presId="urn:microsoft.com/office/officeart/2005/8/layout/chevronAccent+Icon"/>
    <dgm:cxn modelId="{0FED68CE-6794-43BD-8FE4-7CFEB68536EB}" type="presParOf" srcId="{3C81F222-367D-4A7D-985F-BAFDE8188546}" destId="{C642334C-29AA-4427-BA47-91969955C945}" srcOrd="1" destOrd="0" presId="urn:microsoft.com/office/officeart/2005/8/layout/chevronAccent+Icon"/>
    <dgm:cxn modelId="{8185702A-B854-495A-8C8E-10AE9DC33929}" type="presParOf" srcId="{D6F15CF4-0DFB-411B-80F7-354DD55685FB}" destId="{940C3A09-479D-4838-9268-5156D995CBBA}" srcOrd="1" destOrd="0" presId="urn:microsoft.com/office/officeart/2005/8/layout/chevronAccent+Icon"/>
    <dgm:cxn modelId="{D1090889-72BB-466A-BD81-4A5931C1A6DD}" type="presParOf" srcId="{D6F15CF4-0DFB-411B-80F7-354DD55685FB}" destId="{9EC394A1-6800-4F04-B03F-45E37271AAF2}" srcOrd="2" destOrd="0" presId="urn:microsoft.com/office/officeart/2005/8/layout/chevronAccent+Icon"/>
    <dgm:cxn modelId="{52318331-CB77-4403-8564-63016D19A9D5}" type="presParOf" srcId="{9EC394A1-6800-4F04-B03F-45E37271AAF2}" destId="{EE2EA834-9D7A-4641-AA05-6159E9AD929E}" srcOrd="0" destOrd="0" presId="urn:microsoft.com/office/officeart/2005/8/layout/chevronAccent+Icon"/>
    <dgm:cxn modelId="{8AB6BA37-44CB-4937-8530-E6439F8B43E3}" type="presParOf" srcId="{9EC394A1-6800-4F04-B03F-45E37271AAF2}" destId="{BA38872E-A60B-4F56-97EA-9D4DB0CEBE07}" srcOrd="1" destOrd="0" presId="urn:microsoft.com/office/officeart/2005/8/layout/chevronAccent+Icon"/>
    <dgm:cxn modelId="{D03551B6-08D7-4C45-A46D-F3BA2F0F53CA}" type="presParOf" srcId="{D6F15CF4-0DFB-411B-80F7-354DD55685FB}" destId="{AD120725-B6FB-4360-9EC8-79CBA490F860}" srcOrd="3" destOrd="0" presId="urn:microsoft.com/office/officeart/2005/8/layout/chevronAccent+Icon"/>
    <dgm:cxn modelId="{892C62A2-16EE-4499-9621-0231DA921A62}" type="presParOf" srcId="{D6F15CF4-0DFB-411B-80F7-354DD55685FB}" destId="{404B6243-53D2-414E-9BBC-DB393AB28759}" srcOrd="4" destOrd="0" presId="urn:microsoft.com/office/officeart/2005/8/layout/chevronAccent+Icon"/>
    <dgm:cxn modelId="{0A19E094-E021-486F-A9C1-9939480DE404}" type="presParOf" srcId="{404B6243-53D2-414E-9BBC-DB393AB28759}" destId="{D5C4D6DD-C3F1-4B1D-8630-89FFC9101847}" srcOrd="0" destOrd="0" presId="urn:microsoft.com/office/officeart/2005/8/layout/chevronAccent+Icon"/>
    <dgm:cxn modelId="{CAABA74C-194F-4857-82F5-FC9AF512503C}" type="presParOf" srcId="{404B6243-53D2-414E-9BBC-DB393AB28759}" destId="{6DB62487-0EC9-4425-8555-9AE90C4A85CE}" srcOrd="1" destOrd="0" presId="urn:microsoft.com/office/officeart/2005/8/layout/chevronAccent+Icon"/>
    <dgm:cxn modelId="{6F1172FB-5FFD-4F8B-941A-8024863E8520}" type="presParOf" srcId="{D6F15CF4-0DFB-411B-80F7-354DD55685FB}" destId="{3F8679E9-A6BB-44AE-A6F6-632FA445F7CC}" srcOrd="5" destOrd="0" presId="urn:microsoft.com/office/officeart/2005/8/layout/chevronAccent+Icon"/>
    <dgm:cxn modelId="{D8AC9DB3-DC0E-4231-BD9F-1E29A59870D3}" type="presParOf" srcId="{D6F15CF4-0DFB-411B-80F7-354DD55685FB}" destId="{6E47DC25-1C63-404E-B632-17BBECA2DBB5}" srcOrd="6" destOrd="0" presId="urn:microsoft.com/office/officeart/2005/8/layout/chevronAccent+Icon"/>
    <dgm:cxn modelId="{05399978-C190-43F8-A5FB-30EDAAA6A0A4}" type="presParOf" srcId="{6E47DC25-1C63-404E-B632-17BBECA2DBB5}" destId="{64CFE818-2060-41F7-A32A-DA754A114DD3}" srcOrd="0" destOrd="0" presId="urn:microsoft.com/office/officeart/2005/8/layout/chevronAccent+Icon"/>
    <dgm:cxn modelId="{34ED4259-EBF5-4EEF-A3D9-D55DE231DDCA}" type="presParOf" srcId="{6E47DC25-1C63-404E-B632-17BBECA2DBB5}" destId="{823EEFFD-DBC8-416B-8E8A-0BC0EB47CE2B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8BBB69-7CAF-4E1B-AE0E-EDB8FDA0FCCE}" type="doc">
      <dgm:prSet loTypeId="urn:microsoft.com/office/officeart/2005/8/layout/chevronAccent+Icon" loCatId="process" qsTypeId="urn:microsoft.com/office/officeart/2005/8/quickstyle/simple1" qsCatId="simple" csTypeId="urn:microsoft.com/office/officeart/2005/8/colors/colorful1" csCatId="colorful" phldr="1"/>
      <dgm:spPr/>
    </dgm:pt>
    <dgm:pt modelId="{F2A72637-6A81-4C9C-BCDA-A7A14E533827}">
      <dgm:prSet phldrT="[Texte]"/>
      <dgm:spPr/>
      <dgm:t>
        <a:bodyPr/>
        <a:lstStyle/>
        <a:p>
          <a:r>
            <a:rPr lang="fr-FR" dirty="0"/>
            <a:t>Etude d’opportunité</a:t>
          </a:r>
        </a:p>
      </dgm:t>
    </dgm:pt>
    <dgm:pt modelId="{27C0C573-3689-467C-9FF7-06BA03AC04E0}" type="parTrans" cxnId="{1F27313A-4B86-4B79-8BB1-6276F4FE129F}">
      <dgm:prSet/>
      <dgm:spPr/>
      <dgm:t>
        <a:bodyPr/>
        <a:lstStyle/>
        <a:p>
          <a:endParaRPr lang="fr-FR"/>
        </a:p>
      </dgm:t>
    </dgm:pt>
    <dgm:pt modelId="{9BB2B648-FEE1-4369-B2BE-8003F006C163}" type="sibTrans" cxnId="{1F27313A-4B86-4B79-8BB1-6276F4FE129F}">
      <dgm:prSet/>
      <dgm:spPr/>
      <dgm:t>
        <a:bodyPr/>
        <a:lstStyle/>
        <a:p>
          <a:endParaRPr lang="fr-FR"/>
        </a:p>
      </dgm:t>
    </dgm:pt>
    <dgm:pt modelId="{292FDDC6-A7B3-4CDA-BA91-B17A9A897E0D}">
      <dgm:prSet phldrT="[Texte]"/>
      <dgm:spPr/>
      <dgm:t>
        <a:bodyPr/>
        <a:lstStyle/>
        <a:p>
          <a:r>
            <a:rPr lang="fr-FR" dirty="0"/>
            <a:t>Analyse du besoin</a:t>
          </a:r>
        </a:p>
      </dgm:t>
    </dgm:pt>
    <dgm:pt modelId="{D9EB6863-3C50-4152-B5FE-16304B0C7E50}" type="parTrans" cxnId="{A8AD9433-7B7F-4204-AE77-DC88ECBDA737}">
      <dgm:prSet/>
      <dgm:spPr/>
      <dgm:t>
        <a:bodyPr/>
        <a:lstStyle/>
        <a:p>
          <a:endParaRPr lang="fr-FR"/>
        </a:p>
      </dgm:t>
    </dgm:pt>
    <dgm:pt modelId="{27C414AA-E8BA-474E-B8DB-0A7447A5B81A}" type="sibTrans" cxnId="{A8AD9433-7B7F-4204-AE77-DC88ECBDA737}">
      <dgm:prSet/>
      <dgm:spPr/>
      <dgm:t>
        <a:bodyPr/>
        <a:lstStyle/>
        <a:p>
          <a:endParaRPr lang="fr-FR"/>
        </a:p>
      </dgm:t>
    </dgm:pt>
    <dgm:pt modelId="{D013E8F7-5A98-4226-83A2-76D8ADD61A65}">
      <dgm:prSet phldrT="[Texte]"/>
      <dgm:spPr/>
      <dgm:t>
        <a:bodyPr/>
        <a:lstStyle/>
        <a:p>
          <a:r>
            <a:rPr lang="fr-FR" dirty="0"/>
            <a:t>Avant-projet</a:t>
          </a:r>
        </a:p>
      </dgm:t>
    </dgm:pt>
    <dgm:pt modelId="{525AC46A-A9C1-437E-BC3E-A279DA6F8E25}" type="parTrans" cxnId="{95389A1A-F101-445B-B4F9-69B1AE0F96F5}">
      <dgm:prSet/>
      <dgm:spPr/>
      <dgm:t>
        <a:bodyPr/>
        <a:lstStyle/>
        <a:p>
          <a:endParaRPr lang="fr-FR"/>
        </a:p>
      </dgm:t>
    </dgm:pt>
    <dgm:pt modelId="{DF861CFB-D07B-4041-A1F7-617574FF9D7B}" type="sibTrans" cxnId="{95389A1A-F101-445B-B4F9-69B1AE0F96F5}">
      <dgm:prSet/>
      <dgm:spPr/>
      <dgm:t>
        <a:bodyPr/>
        <a:lstStyle/>
        <a:p>
          <a:endParaRPr lang="fr-FR"/>
        </a:p>
      </dgm:t>
    </dgm:pt>
    <dgm:pt modelId="{6DD9F4D3-CC3F-4E6D-81C5-84100F05E285}">
      <dgm:prSet/>
      <dgm:spPr/>
      <dgm:t>
        <a:bodyPr/>
        <a:lstStyle/>
        <a:p>
          <a:r>
            <a:rPr lang="fr-FR" dirty="0"/>
            <a:t>Etude de faisabilité</a:t>
          </a:r>
        </a:p>
      </dgm:t>
    </dgm:pt>
    <dgm:pt modelId="{6F9C7691-68FE-4307-8210-65E266F0E2AC}" type="parTrans" cxnId="{18795A51-EF81-41FD-8EA2-3B31958E6781}">
      <dgm:prSet/>
      <dgm:spPr/>
      <dgm:t>
        <a:bodyPr/>
        <a:lstStyle/>
        <a:p>
          <a:endParaRPr lang="fr-FR"/>
        </a:p>
      </dgm:t>
    </dgm:pt>
    <dgm:pt modelId="{4CBF6A52-6320-49C9-AE19-B7F8BA388EDD}" type="sibTrans" cxnId="{18795A51-EF81-41FD-8EA2-3B31958E6781}">
      <dgm:prSet/>
      <dgm:spPr/>
      <dgm:t>
        <a:bodyPr/>
        <a:lstStyle/>
        <a:p>
          <a:endParaRPr lang="fr-FR"/>
        </a:p>
      </dgm:t>
    </dgm:pt>
    <dgm:pt modelId="{94266F03-DB55-4D51-BC77-77734FDE4A8A}" type="pres">
      <dgm:prSet presAssocID="{248BBB69-7CAF-4E1B-AE0E-EDB8FDA0FCCE}" presName="Name0" presStyleCnt="0">
        <dgm:presLayoutVars>
          <dgm:dir/>
          <dgm:resizeHandles val="exact"/>
        </dgm:presLayoutVars>
      </dgm:prSet>
      <dgm:spPr/>
    </dgm:pt>
    <dgm:pt modelId="{82433133-8F59-4385-942A-80CC66645132}" type="pres">
      <dgm:prSet presAssocID="{F2A72637-6A81-4C9C-BCDA-A7A14E533827}" presName="composite" presStyleCnt="0"/>
      <dgm:spPr/>
    </dgm:pt>
    <dgm:pt modelId="{86BB7B49-9A7A-431C-8FC8-E7779A869ADE}" type="pres">
      <dgm:prSet presAssocID="{F2A72637-6A81-4C9C-BCDA-A7A14E533827}" presName="bgChev" presStyleLbl="node1" presStyleIdx="0" presStyleCnt="4"/>
      <dgm:spPr/>
    </dgm:pt>
    <dgm:pt modelId="{8FD5EDE5-A2D2-44AE-A593-7586ECD9EF60}" type="pres">
      <dgm:prSet presAssocID="{F2A72637-6A81-4C9C-BCDA-A7A14E533827}" presName="txNode" presStyleLbl="fgAcc1" presStyleIdx="0" presStyleCnt="4">
        <dgm:presLayoutVars>
          <dgm:bulletEnabled val="1"/>
        </dgm:presLayoutVars>
      </dgm:prSet>
      <dgm:spPr/>
    </dgm:pt>
    <dgm:pt modelId="{42A341FF-3DBB-4F57-8E49-DBC27182F0F7}" type="pres">
      <dgm:prSet presAssocID="{9BB2B648-FEE1-4369-B2BE-8003F006C163}" presName="compositeSpace" presStyleCnt="0"/>
      <dgm:spPr/>
    </dgm:pt>
    <dgm:pt modelId="{6ADD23D4-5F61-4F9F-B4DC-C8B0A0E190AD}" type="pres">
      <dgm:prSet presAssocID="{292FDDC6-A7B3-4CDA-BA91-B17A9A897E0D}" presName="composite" presStyleCnt="0"/>
      <dgm:spPr/>
    </dgm:pt>
    <dgm:pt modelId="{B87F5DEE-AD59-42B6-994A-201A70275646}" type="pres">
      <dgm:prSet presAssocID="{292FDDC6-A7B3-4CDA-BA91-B17A9A897E0D}" presName="bgChev" presStyleLbl="node1" presStyleIdx="1" presStyleCnt="4"/>
      <dgm:spPr/>
    </dgm:pt>
    <dgm:pt modelId="{6BD2DCD6-2B92-414A-8681-5975BD2B0F0B}" type="pres">
      <dgm:prSet presAssocID="{292FDDC6-A7B3-4CDA-BA91-B17A9A897E0D}" presName="txNode" presStyleLbl="fgAcc1" presStyleIdx="1" presStyleCnt="4">
        <dgm:presLayoutVars>
          <dgm:bulletEnabled val="1"/>
        </dgm:presLayoutVars>
      </dgm:prSet>
      <dgm:spPr/>
    </dgm:pt>
    <dgm:pt modelId="{B6FA2B61-6F80-4864-ADAF-7EFD6B09BD22}" type="pres">
      <dgm:prSet presAssocID="{27C414AA-E8BA-474E-B8DB-0A7447A5B81A}" presName="compositeSpace" presStyleCnt="0"/>
      <dgm:spPr/>
    </dgm:pt>
    <dgm:pt modelId="{A2EA5DA6-3144-4DEA-B002-51578685D1EF}" type="pres">
      <dgm:prSet presAssocID="{D013E8F7-5A98-4226-83A2-76D8ADD61A65}" presName="composite" presStyleCnt="0"/>
      <dgm:spPr/>
    </dgm:pt>
    <dgm:pt modelId="{DCA9A652-4D31-4500-8F4B-CFF23421AA26}" type="pres">
      <dgm:prSet presAssocID="{D013E8F7-5A98-4226-83A2-76D8ADD61A65}" presName="bgChev" presStyleLbl="node1" presStyleIdx="2" presStyleCnt="4"/>
      <dgm:spPr/>
    </dgm:pt>
    <dgm:pt modelId="{1E5E0653-9F2C-47C7-813B-AB1F1A1D7454}" type="pres">
      <dgm:prSet presAssocID="{D013E8F7-5A98-4226-83A2-76D8ADD61A65}" presName="txNode" presStyleLbl="fgAcc1" presStyleIdx="2" presStyleCnt="4">
        <dgm:presLayoutVars>
          <dgm:bulletEnabled val="1"/>
        </dgm:presLayoutVars>
      </dgm:prSet>
      <dgm:spPr/>
    </dgm:pt>
    <dgm:pt modelId="{BCB02818-6134-48BB-858D-480C2E56DBF5}" type="pres">
      <dgm:prSet presAssocID="{DF861CFB-D07B-4041-A1F7-617574FF9D7B}" presName="compositeSpace" presStyleCnt="0"/>
      <dgm:spPr/>
    </dgm:pt>
    <dgm:pt modelId="{FF0DA27C-91C1-49E0-9449-314625575F43}" type="pres">
      <dgm:prSet presAssocID="{6DD9F4D3-CC3F-4E6D-81C5-84100F05E285}" presName="composite" presStyleCnt="0"/>
      <dgm:spPr/>
    </dgm:pt>
    <dgm:pt modelId="{C8C2384C-9AF9-413A-9037-B1363398EA16}" type="pres">
      <dgm:prSet presAssocID="{6DD9F4D3-CC3F-4E6D-81C5-84100F05E285}" presName="bgChev" presStyleLbl="node1" presStyleIdx="3" presStyleCnt="4"/>
      <dgm:spPr/>
    </dgm:pt>
    <dgm:pt modelId="{D7A7CF07-CF65-4E24-863E-03A800E94001}" type="pres">
      <dgm:prSet presAssocID="{6DD9F4D3-CC3F-4E6D-81C5-84100F05E285}" presName="txNode" presStyleLbl="fgAcc1" presStyleIdx="3" presStyleCnt="4">
        <dgm:presLayoutVars>
          <dgm:bulletEnabled val="1"/>
        </dgm:presLayoutVars>
      </dgm:prSet>
      <dgm:spPr/>
    </dgm:pt>
  </dgm:ptLst>
  <dgm:cxnLst>
    <dgm:cxn modelId="{51A8DC05-A625-4C2B-A1ED-FBBCF3F34A52}" type="presOf" srcId="{D013E8F7-5A98-4226-83A2-76D8ADD61A65}" destId="{1E5E0653-9F2C-47C7-813B-AB1F1A1D7454}" srcOrd="0" destOrd="0" presId="urn:microsoft.com/office/officeart/2005/8/layout/chevronAccent+Icon"/>
    <dgm:cxn modelId="{95389A1A-F101-445B-B4F9-69B1AE0F96F5}" srcId="{248BBB69-7CAF-4E1B-AE0E-EDB8FDA0FCCE}" destId="{D013E8F7-5A98-4226-83A2-76D8ADD61A65}" srcOrd="2" destOrd="0" parTransId="{525AC46A-A9C1-437E-BC3E-A279DA6F8E25}" sibTransId="{DF861CFB-D07B-4041-A1F7-617574FF9D7B}"/>
    <dgm:cxn modelId="{A8AD9433-7B7F-4204-AE77-DC88ECBDA737}" srcId="{248BBB69-7CAF-4E1B-AE0E-EDB8FDA0FCCE}" destId="{292FDDC6-A7B3-4CDA-BA91-B17A9A897E0D}" srcOrd="1" destOrd="0" parTransId="{D9EB6863-3C50-4152-B5FE-16304B0C7E50}" sibTransId="{27C414AA-E8BA-474E-B8DB-0A7447A5B81A}"/>
    <dgm:cxn modelId="{1F27313A-4B86-4B79-8BB1-6276F4FE129F}" srcId="{248BBB69-7CAF-4E1B-AE0E-EDB8FDA0FCCE}" destId="{F2A72637-6A81-4C9C-BCDA-A7A14E533827}" srcOrd="0" destOrd="0" parTransId="{27C0C573-3689-467C-9FF7-06BA03AC04E0}" sibTransId="{9BB2B648-FEE1-4369-B2BE-8003F006C163}"/>
    <dgm:cxn modelId="{14D4F05D-2DFD-40BC-AA27-46AB26918193}" type="presOf" srcId="{6DD9F4D3-CC3F-4E6D-81C5-84100F05E285}" destId="{D7A7CF07-CF65-4E24-863E-03A800E94001}" srcOrd="0" destOrd="0" presId="urn:microsoft.com/office/officeart/2005/8/layout/chevronAccent+Icon"/>
    <dgm:cxn modelId="{C409EF6E-B9DA-4CBB-8AD3-766904DC1F88}" type="presOf" srcId="{248BBB69-7CAF-4E1B-AE0E-EDB8FDA0FCCE}" destId="{94266F03-DB55-4D51-BC77-77734FDE4A8A}" srcOrd="0" destOrd="0" presId="urn:microsoft.com/office/officeart/2005/8/layout/chevronAccent+Icon"/>
    <dgm:cxn modelId="{18795A51-EF81-41FD-8EA2-3B31958E6781}" srcId="{248BBB69-7CAF-4E1B-AE0E-EDB8FDA0FCCE}" destId="{6DD9F4D3-CC3F-4E6D-81C5-84100F05E285}" srcOrd="3" destOrd="0" parTransId="{6F9C7691-68FE-4307-8210-65E266F0E2AC}" sibTransId="{4CBF6A52-6320-49C9-AE19-B7F8BA388EDD}"/>
    <dgm:cxn modelId="{EB21E674-C7F6-4BC6-BF64-08F47B33B111}" type="presOf" srcId="{292FDDC6-A7B3-4CDA-BA91-B17A9A897E0D}" destId="{6BD2DCD6-2B92-414A-8681-5975BD2B0F0B}" srcOrd="0" destOrd="0" presId="urn:microsoft.com/office/officeart/2005/8/layout/chevronAccent+Icon"/>
    <dgm:cxn modelId="{2489D190-5F9C-4EC1-A8A3-10C9ED7A1245}" type="presOf" srcId="{F2A72637-6A81-4C9C-BCDA-A7A14E533827}" destId="{8FD5EDE5-A2D2-44AE-A593-7586ECD9EF60}" srcOrd="0" destOrd="0" presId="urn:microsoft.com/office/officeart/2005/8/layout/chevronAccent+Icon"/>
    <dgm:cxn modelId="{53B2593E-51E4-4FFD-A46B-9EC121B756E3}" type="presParOf" srcId="{94266F03-DB55-4D51-BC77-77734FDE4A8A}" destId="{82433133-8F59-4385-942A-80CC66645132}" srcOrd="0" destOrd="0" presId="urn:microsoft.com/office/officeart/2005/8/layout/chevronAccent+Icon"/>
    <dgm:cxn modelId="{EBC1DC11-B78D-499A-8432-11FC66A8A20B}" type="presParOf" srcId="{82433133-8F59-4385-942A-80CC66645132}" destId="{86BB7B49-9A7A-431C-8FC8-E7779A869ADE}" srcOrd="0" destOrd="0" presId="urn:microsoft.com/office/officeart/2005/8/layout/chevronAccent+Icon"/>
    <dgm:cxn modelId="{95079844-A4FF-40AA-8DAC-401B9DA97F5F}" type="presParOf" srcId="{82433133-8F59-4385-942A-80CC66645132}" destId="{8FD5EDE5-A2D2-44AE-A593-7586ECD9EF60}" srcOrd="1" destOrd="0" presId="urn:microsoft.com/office/officeart/2005/8/layout/chevronAccent+Icon"/>
    <dgm:cxn modelId="{58EFDC27-8A81-4AD1-BA89-130B7EE4D962}" type="presParOf" srcId="{94266F03-DB55-4D51-BC77-77734FDE4A8A}" destId="{42A341FF-3DBB-4F57-8E49-DBC27182F0F7}" srcOrd="1" destOrd="0" presId="urn:microsoft.com/office/officeart/2005/8/layout/chevronAccent+Icon"/>
    <dgm:cxn modelId="{3A5E100E-9228-4E31-9FE3-B3682A94C5EE}" type="presParOf" srcId="{94266F03-DB55-4D51-BC77-77734FDE4A8A}" destId="{6ADD23D4-5F61-4F9F-B4DC-C8B0A0E190AD}" srcOrd="2" destOrd="0" presId="urn:microsoft.com/office/officeart/2005/8/layout/chevronAccent+Icon"/>
    <dgm:cxn modelId="{1E28620A-74BF-4F53-8520-FC0212241C93}" type="presParOf" srcId="{6ADD23D4-5F61-4F9F-B4DC-C8B0A0E190AD}" destId="{B87F5DEE-AD59-42B6-994A-201A70275646}" srcOrd="0" destOrd="0" presId="urn:microsoft.com/office/officeart/2005/8/layout/chevronAccent+Icon"/>
    <dgm:cxn modelId="{74B4D876-E2A8-427A-9BDD-714B7F03D8B0}" type="presParOf" srcId="{6ADD23D4-5F61-4F9F-B4DC-C8B0A0E190AD}" destId="{6BD2DCD6-2B92-414A-8681-5975BD2B0F0B}" srcOrd="1" destOrd="0" presId="urn:microsoft.com/office/officeart/2005/8/layout/chevronAccent+Icon"/>
    <dgm:cxn modelId="{6FC232EC-B990-4B1F-9A8C-3E58966CAD4D}" type="presParOf" srcId="{94266F03-DB55-4D51-BC77-77734FDE4A8A}" destId="{B6FA2B61-6F80-4864-ADAF-7EFD6B09BD22}" srcOrd="3" destOrd="0" presId="urn:microsoft.com/office/officeart/2005/8/layout/chevronAccent+Icon"/>
    <dgm:cxn modelId="{594B76CB-0469-4152-8EFD-A581F6AFC4EE}" type="presParOf" srcId="{94266F03-DB55-4D51-BC77-77734FDE4A8A}" destId="{A2EA5DA6-3144-4DEA-B002-51578685D1EF}" srcOrd="4" destOrd="0" presId="urn:microsoft.com/office/officeart/2005/8/layout/chevronAccent+Icon"/>
    <dgm:cxn modelId="{24A94B89-7CF4-4DFB-AD3B-5ACD9154852F}" type="presParOf" srcId="{A2EA5DA6-3144-4DEA-B002-51578685D1EF}" destId="{DCA9A652-4D31-4500-8F4B-CFF23421AA26}" srcOrd="0" destOrd="0" presId="urn:microsoft.com/office/officeart/2005/8/layout/chevronAccent+Icon"/>
    <dgm:cxn modelId="{9CB45B2C-9A31-4B32-A081-FDA236488F5E}" type="presParOf" srcId="{A2EA5DA6-3144-4DEA-B002-51578685D1EF}" destId="{1E5E0653-9F2C-47C7-813B-AB1F1A1D7454}" srcOrd="1" destOrd="0" presId="urn:microsoft.com/office/officeart/2005/8/layout/chevronAccent+Icon"/>
    <dgm:cxn modelId="{401B7137-BACB-45DE-BA71-9F3A161F9377}" type="presParOf" srcId="{94266F03-DB55-4D51-BC77-77734FDE4A8A}" destId="{BCB02818-6134-48BB-858D-480C2E56DBF5}" srcOrd="5" destOrd="0" presId="urn:microsoft.com/office/officeart/2005/8/layout/chevronAccent+Icon"/>
    <dgm:cxn modelId="{24D055B7-92E9-4362-96E8-BA46E7D03807}" type="presParOf" srcId="{94266F03-DB55-4D51-BC77-77734FDE4A8A}" destId="{FF0DA27C-91C1-49E0-9449-314625575F43}" srcOrd="6" destOrd="0" presId="urn:microsoft.com/office/officeart/2005/8/layout/chevronAccent+Icon"/>
    <dgm:cxn modelId="{6F6E5876-FB60-4504-AFE1-921281250482}" type="presParOf" srcId="{FF0DA27C-91C1-49E0-9449-314625575F43}" destId="{C8C2384C-9AF9-413A-9037-B1363398EA16}" srcOrd="0" destOrd="0" presId="urn:microsoft.com/office/officeart/2005/8/layout/chevronAccent+Icon"/>
    <dgm:cxn modelId="{52EA1A50-EA32-4990-ADCE-DBB37B36996A}" type="presParOf" srcId="{FF0DA27C-91C1-49E0-9449-314625575F43}" destId="{D7A7CF07-CF65-4E24-863E-03A800E94001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58A204-C2BC-4C9E-87A4-D3AB2F5B582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CBAD661-A1E6-44D4-888B-48E1B39F5B37}">
      <dgm:prSet phldrT="[Texte]"/>
      <dgm:spPr/>
      <dgm:t>
        <a:bodyPr/>
        <a:lstStyle/>
        <a:p>
          <a:r>
            <a:rPr lang="fr-FR" dirty="0"/>
            <a:t>Projet et équipe (organigramme des fonctions)</a:t>
          </a:r>
        </a:p>
      </dgm:t>
    </dgm:pt>
    <dgm:pt modelId="{675B98D4-33D9-41DC-A8A3-1231BBF61493}" type="parTrans" cxnId="{97020AB2-C478-4DB2-80D4-455D3668EF4E}">
      <dgm:prSet/>
      <dgm:spPr/>
      <dgm:t>
        <a:bodyPr/>
        <a:lstStyle/>
        <a:p>
          <a:endParaRPr lang="fr-FR"/>
        </a:p>
      </dgm:t>
    </dgm:pt>
    <dgm:pt modelId="{593EBC34-8DA0-4DB3-9733-E5A8A22D2F51}" type="sibTrans" cxnId="{97020AB2-C478-4DB2-80D4-455D3668EF4E}">
      <dgm:prSet/>
      <dgm:spPr/>
      <dgm:t>
        <a:bodyPr/>
        <a:lstStyle/>
        <a:p>
          <a:endParaRPr lang="fr-FR"/>
        </a:p>
      </dgm:t>
    </dgm:pt>
    <dgm:pt modelId="{45B7669C-FF61-4480-A1F8-61304EA2CE21}">
      <dgm:prSet phldrT="[Texte]"/>
      <dgm:spPr/>
      <dgm:t>
        <a:bodyPr/>
        <a:lstStyle/>
        <a:p>
          <a:r>
            <a:rPr lang="fr-FR" dirty="0"/>
            <a:t>budget</a:t>
          </a:r>
        </a:p>
      </dgm:t>
    </dgm:pt>
    <dgm:pt modelId="{9C6491E3-EF2E-4E15-872F-268594D1FBD5}" type="parTrans" cxnId="{3DE73ABB-B157-4DF7-BB06-1ECF7C9B3751}">
      <dgm:prSet/>
      <dgm:spPr/>
      <dgm:t>
        <a:bodyPr/>
        <a:lstStyle/>
        <a:p>
          <a:endParaRPr lang="fr-FR"/>
        </a:p>
      </dgm:t>
    </dgm:pt>
    <dgm:pt modelId="{FA4AD00F-0058-4AEF-AD0F-D737FB8F2932}" type="sibTrans" cxnId="{3DE73ABB-B157-4DF7-BB06-1ECF7C9B3751}">
      <dgm:prSet/>
      <dgm:spPr/>
      <dgm:t>
        <a:bodyPr/>
        <a:lstStyle/>
        <a:p>
          <a:endParaRPr lang="fr-FR"/>
        </a:p>
      </dgm:t>
    </dgm:pt>
    <dgm:pt modelId="{DB80FBB5-CEFD-41BE-8254-8EFC9FFD7F0F}">
      <dgm:prSet phldrT="[Texte]"/>
      <dgm:spPr/>
      <dgm:t>
        <a:bodyPr/>
        <a:lstStyle/>
        <a:p>
          <a:r>
            <a:rPr lang="fr-FR" dirty="0"/>
            <a:t>Tableau de bord</a:t>
          </a:r>
        </a:p>
      </dgm:t>
    </dgm:pt>
    <dgm:pt modelId="{676DE8A9-652C-45C3-9A33-23F5BE8FCED7}" type="parTrans" cxnId="{1BBA6766-F579-4C7D-A92F-0E6889564F07}">
      <dgm:prSet/>
      <dgm:spPr/>
      <dgm:t>
        <a:bodyPr/>
        <a:lstStyle/>
        <a:p>
          <a:endParaRPr lang="fr-FR"/>
        </a:p>
      </dgm:t>
    </dgm:pt>
    <dgm:pt modelId="{26602365-7C6F-4A7D-8D40-2968CA9A99D7}" type="sibTrans" cxnId="{1BBA6766-F579-4C7D-A92F-0E6889564F07}">
      <dgm:prSet/>
      <dgm:spPr/>
      <dgm:t>
        <a:bodyPr/>
        <a:lstStyle/>
        <a:p>
          <a:endParaRPr lang="fr-FR"/>
        </a:p>
      </dgm:t>
    </dgm:pt>
    <dgm:pt modelId="{D5CACF34-E424-48C5-82C9-CEDA87A154EA}" type="pres">
      <dgm:prSet presAssocID="{CD58A204-C2BC-4C9E-87A4-D3AB2F5B582D}" presName="arrowDiagram" presStyleCnt="0">
        <dgm:presLayoutVars>
          <dgm:chMax val="5"/>
          <dgm:dir/>
          <dgm:resizeHandles val="exact"/>
        </dgm:presLayoutVars>
      </dgm:prSet>
      <dgm:spPr/>
    </dgm:pt>
    <dgm:pt modelId="{2EF6DE93-890C-4217-A839-F79E1AB41BAA}" type="pres">
      <dgm:prSet presAssocID="{CD58A204-C2BC-4C9E-87A4-D3AB2F5B582D}" presName="arrow" presStyleLbl="bgShp" presStyleIdx="0" presStyleCnt="1"/>
      <dgm:spPr/>
    </dgm:pt>
    <dgm:pt modelId="{5A4423B8-436E-42CA-891A-79E1AD5D368C}" type="pres">
      <dgm:prSet presAssocID="{CD58A204-C2BC-4C9E-87A4-D3AB2F5B582D}" presName="arrowDiagram3" presStyleCnt="0"/>
      <dgm:spPr/>
    </dgm:pt>
    <dgm:pt modelId="{EF60F1D2-163D-4F10-B523-EF97CBF9983C}" type="pres">
      <dgm:prSet presAssocID="{2CBAD661-A1E6-44D4-888B-48E1B39F5B37}" presName="bullet3a" presStyleLbl="node1" presStyleIdx="0" presStyleCnt="3"/>
      <dgm:spPr/>
    </dgm:pt>
    <dgm:pt modelId="{B760BAFD-4AE2-4FF4-85A8-2B8390A0B8F9}" type="pres">
      <dgm:prSet presAssocID="{2CBAD661-A1E6-44D4-888B-48E1B39F5B37}" presName="textBox3a" presStyleLbl="revTx" presStyleIdx="0" presStyleCnt="3">
        <dgm:presLayoutVars>
          <dgm:bulletEnabled val="1"/>
        </dgm:presLayoutVars>
      </dgm:prSet>
      <dgm:spPr/>
    </dgm:pt>
    <dgm:pt modelId="{D3B51AC4-0B99-4148-8218-AC2D04585963}" type="pres">
      <dgm:prSet presAssocID="{45B7669C-FF61-4480-A1F8-61304EA2CE21}" presName="bullet3b" presStyleLbl="node1" presStyleIdx="1" presStyleCnt="3"/>
      <dgm:spPr/>
    </dgm:pt>
    <dgm:pt modelId="{2576ED9D-896C-4D5A-AEAC-29E5830D411D}" type="pres">
      <dgm:prSet presAssocID="{45B7669C-FF61-4480-A1F8-61304EA2CE21}" presName="textBox3b" presStyleLbl="revTx" presStyleIdx="1" presStyleCnt="3">
        <dgm:presLayoutVars>
          <dgm:bulletEnabled val="1"/>
        </dgm:presLayoutVars>
      </dgm:prSet>
      <dgm:spPr/>
    </dgm:pt>
    <dgm:pt modelId="{82D9B20B-69B8-43D0-84F1-B0A8BC53E7ED}" type="pres">
      <dgm:prSet presAssocID="{DB80FBB5-CEFD-41BE-8254-8EFC9FFD7F0F}" presName="bullet3c" presStyleLbl="node1" presStyleIdx="2" presStyleCnt="3"/>
      <dgm:spPr/>
    </dgm:pt>
    <dgm:pt modelId="{303590C3-C065-495F-9646-C3A9421A7FD7}" type="pres">
      <dgm:prSet presAssocID="{DB80FBB5-CEFD-41BE-8254-8EFC9FFD7F0F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1BBA6766-F579-4C7D-A92F-0E6889564F07}" srcId="{CD58A204-C2BC-4C9E-87A4-D3AB2F5B582D}" destId="{DB80FBB5-CEFD-41BE-8254-8EFC9FFD7F0F}" srcOrd="2" destOrd="0" parTransId="{676DE8A9-652C-45C3-9A33-23F5BE8FCED7}" sibTransId="{26602365-7C6F-4A7D-8D40-2968CA9A99D7}"/>
    <dgm:cxn modelId="{75637A57-F780-403B-85BA-B6B1E518D2B0}" type="presOf" srcId="{CD58A204-C2BC-4C9E-87A4-D3AB2F5B582D}" destId="{D5CACF34-E424-48C5-82C9-CEDA87A154EA}" srcOrd="0" destOrd="0" presId="urn:microsoft.com/office/officeart/2005/8/layout/arrow2"/>
    <dgm:cxn modelId="{115D56A7-F6BF-4F5B-BD6F-34FF6855C308}" type="presOf" srcId="{DB80FBB5-CEFD-41BE-8254-8EFC9FFD7F0F}" destId="{303590C3-C065-495F-9646-C3A9421A7FD7}" srcOrd="0" destOrd="0" presId="urn:microsoft.com/office/officeart/2005/8/layout/arrow2"/>
    <dgm:cxn modelId="{97020AB2-C478-4DB2-80D4-455D3668EF4E}" srcId="{CD58A204-C2BC-4C9E-87A4-D3AB2F5B582D}" destId="{2CBAD661-A1E6-44D4-888B-48E1B39F5B37}" srcOrd="0" destOrd="0" parTransId="{675B98D4-33D9-41DC-A8A3-1231BBF61493}" sibTransId="{593EBC34-8DA0-4DB3-9733-E5A8A22D2F51}"/>
    <dgm:cxn modelId="{C7434FB3-D656-4744-9CC0-C5C2DC030A12}" type="presOf" srcId="{45B7669C-FF61-4480-A1F8-61304EA2CE21}" destId="{2576ED9D-896C-4D5A-AEAC-29E5830D411D}" srcOrd="0" destOrd="0" presId="urn:microsoft.com/office/officeart/2005/8/layout/arrow2"/>
    <dgm:cxn modelId="{3DE73ABB-B157-4DF7-BB06-1ECF7C9B3751}" srcId="{CD58A204-C2BC-4C9E-87A4-D3AB2F5B582D}" destId="{45B7669C-FF61-4480-A1F8-61304EA2CE21}" srcOrd="1" destOrd="0" parTransId="{9C6491E3-EF2E-4E15-872F-268594D1FBD5}" sibTransId="{FA4AD00F-0058-4AEF-AD0F-D737FB8F2932}"/>
    <dgm:cxn modelId="{6D6EE2F4-C943-4183-8887-B8CD5981B7F5}" type="presOf" srcId="{2CBAD661-A1E6-44D4-888B-48E1B39F5B37}" destId="{B760BAFD-4AE2-4FF4-85A8-2B8390A0B8F9}" srcOrd="0" destOrd="0" presId="urn:microsoft.com/office/officeart/2005/8/layout/arrow2"/>
    <dgm:cxn modelId="{B28B6465-B1D0-4C51-B450-35902D7EE64B}" type="presParOf" srcId="{D5CACF34-E424-48C5-82C9-CEDA87A154EA}" destId="{2EF6DE93-890C-4217-A839-F79E1AB41BAA}" srcOrd="0" destOrd="0" presId="urn:microsoft.com/office/officeart/2005/8/layout/arrow2"/>
    <dgm:cxn modelId="{88EFE14F-D0FD-4536-B31F-307265A65242}" type="presParOf" srcId="{D5CACF34-E424-48C5-82C9-CEDA87A154EA}" destId="{5A4423B8-436E-42CA-891A-79E1AD5D368C}" srcOrd="1" destOrd="0" presId="urn:microsoft.com/office/officeart/2005/8/layout/arrow2"/>
    <dgm:cxn modelId="{E35C2EA0-5C0A-42C4-B8D4-AB038F56DF59}" type="presParOf" srcId="{5A4423B8-436E-42CA-891A-79E1AD5D368C}" destId="{EF60F1D2-163D-4F10-B523-EF97CBF9983C}" srcOrd="0" destOrd="0" presId="urn:microsoft.com/office/officeart/2005/8/layout/arrow2"/>
    <dgm:cxn modelId="{98C7627F-17D8-43A3-8CF4-8C39005E9FF6}" type="presParOf" srcId="{5A4423B8-436E-42CA-891A-79E1AD5D368C}" destId="{B760BAFD-4AE2-4FF4-85A8-2B8390A0B8F9}" srcOrd="1" destOrd="0" presId="urn:microsoft.com/office/officeart/2005/8/layout/arrow2"/>
    <dgm:cxn modelId="{B71B2E59-D23C-442A-982D-6820A0C0C38A}" type="presParOf" srcId="{5A4423B8-436E-42CA-891A-79E1AD5D368C}" destId="{D3B51AC4-0B99-4148-8218-AC2D04585963}" srcOrd="2" destOrd="0" presId="urn:microsoft.com/office/officeart/2005/8/layout/arrow2"/>
    <dgm:cxn modelId="{077DFD23-06FF-4EE1-BF37-36DE4786F72B}" type="presParOf" srcId="{5A4423B8-436E-42CA-891A-79E1AD5D368C}" destId="{2576ED9D-896C-4D5A-AEAC-29E5830D411D}" srcOrd="3" destOrd="0" presId="urn:microsoft.com/office/officeart/2005/8/layout/arrow2"/>
    <dgm:cxn modelId="{AEB57D56-079C-42CA-937E-2F4D8206A5FA}" type="presParOf" srcId="{5A4423B8-436E-42CA-891A-79E1AD5D368C}" destId="{82D9B20B-69B8-43D0-84F1-B0A8BC53E7ED}" srcOrd="4" destOrd="0" presId="urn:microsoft.com/office/officeart/2005/8/layout/arrow2"/>
    <dgm:cxn modelId="{0244254D-9F1F-4C15-AEAB-AAEBA52E51BC}" type="presParOf" srcId="{5A4423B8-436E-42CA-891A-79E1AD5D368C}" destId="{303590C3-C065-495F-9646-C3A9421A7FD7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595191-5B8A-4399-9617-8D503112753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25A8569-27BF-40D0-A87D-66CDDD735345}">
      <dgm:prSet phldrT="[Texte]"/>
      <dgm:spPr/>
      <dgm:t>
        <a:bodyPr/>
        <a:lstStyle/>
        <a:p>
          <a:r>
            <a:rPr lang="fr-FR" b="1" dirty="0"/>
            <a:t>Observation</a:t>
          </a:r>
          <a:r>
            <a:rPr lang="fr-FR" dirty="0"/>
            <a:t>  : Rencontre des membres</a:t>
          </a:r>
        </a:p>
      </dgm:t>
    </dgm:pt>
    <dgm:pt modelId="{B9E0DB4D-8DD4-44D4-A7FE-A75D56243F80}" type="parTrans" cxnId="{38A1DF76-063A-4804-B384-A6EA6C1C235D}">
      <dgm:prSet/>
      <dgm:spPr/>
      <dgm:t>
        <a:bodyPr/>
        <a:lstStyle/>
        <a:p>
          <a:endParaRPr lang="fr-FR"/>
        </a:p>
      </dgm:t>
    </dgm:pt>
    <dgm:pt modelId="{B67095ED-9B21-4370-B193-962BA4A70376}" type="sibTrans" cxnId="{38A1DF76-063A-4804-B384-A6EA6C1C235D}">
      <dgm:prSet/>
      <dgm:spPr/>
      <dgm:t>
        <a:bodyPr/>
        <a:lstStyle/>
        <a:p>
          <a:endParaRPr lang="fr-FR"/>
        </a:p>
      </dgm:t>
    </dgm:pt>
    <dgm:pt modelId="{B2C0453B-F8E0-402B-A6A7-A9EEFA329E0A}">
      <dgm:prSet phldrT="[Texte]"/>
      <dgm:spPr/>
      <dgm:t>
        <a:bodyPr/>
        <a:lstStyle/>
        <a:p>
          <a:r>
            <a:rPr lang="fr-FR" b="1" dirty="0"/>
            <a:t>Cohésion</a:t>
          </a:r>
          <a:r>
            <a:rPr lang="fr-FR" dirty="0"/>
            <a:t> : constitution d’une équipe soudée</a:t>
          </a:r>
        </a:p>
      </dgm:t>
    </dgm:pt>
    <dgm:pt modelId="{518A723A-1CD8-49B7-8E68-F56C8977F1BD}" type="parTrans" cxnId="{547AB185-CD26-4F98-9F94-BE28063009DC}">
      <dgm:prSet/>
      <dgm:spPr/>
      <dgm:t>
        <a:bodyPr/>
        <a:lstStyle/>
        <a:p>
          <a:endParaRPr lang="fr-FR"/>
        </a:p>
      </dgm:t>
    </dgm:pt>
    <dgm:pt modelId="{0A2CD97B-D034-4403-BC5C-955565147A7F}" type="sibTrans" cxnId="{547AB185-CD26-4F98-9F94-BE28063009DC}">
      <dgm:prSet/>
      <dgm:spPr/>
      <dgm:t>
        <a:bodyPr/>
        <a:lstStyle/>
        <a:p>
          <a:endParaRPr lang="fr-FR"/>
        </a:p>
      </dgm:t>
    </dgm:pt>
    <dgm:pt modelId="{15BEBBE4-1A10-4920-A8FB-204C64BCE5B0}">
      <dgm:prSet phldrT="[Texte]"/>
      <dgm:spPr/>
      <dgm:t>
        <a:bodyPr/>
        <a:lstStyle/>
        <a:p>
          <a:r>
            <a:rPr lang="fr-FR" b="1" dirty="0"/>
            <a:t>Différenciation</a:t>
          </a:r>
          <a:r>
            <a:rPr lang="fr-FR" dirty="0"/>
            <a:t> : tirer parti des différences entre les membres de l’équipe</a:t>
          </a:r>
        </a:p>
      </dgm:t>
    </dgm:pt>
    <dgm:pt modelId="{3261BF9E-4C27-4502-A224-156357F4CE63}" type="parTrans" cxnId="{7281C2EC-6873-4F46-9711-888F2846D23D}">
      <dgm:prSet/>
      <dgm:spPr/>
      <dgm:t>
        <a:bodyPr/>
        <a:lstStyle/>
        <a:p>
          <a:endParaRPr lang="fr-FR"/>
        </a:p>
      </dgm:t>
    </dgm:pt>
    <dgm:pt modelId="{3D13B46E-6EF2-4629-AE64-B121CB390BC6}" type="sibTrans" cxnId="{7281C2EC-6873-4F46-9711-888F2846D23D}">
      <dgm:prSet/>
      <dgm:spPr/>
      <dgm:t>
        <a:bodyPr/>
        <a:lstStyle/>
        <a:p>
          <a:endParaRPr lang="fr-FR"/>
        </a:p>
      </dgm:t>
    </dgm:pt>
    <dgm:pt modelId="{1A73A28B-78EF-4E01-9CE6-E40B5508396D}">
      <dgm:prSet/>
      <dgm:spPr/>
      <dgm:t>
        <a:bodyPr/>
        <a:lstStyle/>
        <a:p>
          <a:r>
            <a:rPr lang="fr-FR" b="1" dirty="0"/>
            <a:t>Production</a:t>
          </a:r>
          <a:r>
            <a:rPr lang="fr-FR" dirty="0"/>
            <a:t> : Fonctionnement effectif de l’équipe projet</a:t>
          </a:r>
        </a:p>
      </dgm:t>
    </dgm:pt>
    <dgm:pt modelId="{624C46F8-95A3-4C01-9C32-6B17DB381FD1}" type="parTrans" cxnId="{410FC206-8779-4A61-8689-4DFC17F3F856}">
      <dgm:prSet/>
      <dgm:spPr/>
      <dgm:t>
        <a:bodyPr/>
        <a:lstStyle/>
        <a:p>
          <a:endParaRPr lang="fr-FR"/>
        </a:p>
      </dgm:t>
    </dgm:pt>
    <dgm:pt modelId="{174EDD7A-065B-4237-83F5-3A457F505686}" type="sibTrans" cxnId="{410FC206-8779-4A61-8689-4DFC17F3F856}">
      <dgm:prSet/>
      <dgm:spPr/>
      <dgm:t>
        <a:bodyPr/>
        <a:lstStyle/>
        <a:p>
          <a:endParaRPr lang="fr-FR"/>
        </a:p>
      </dgm:t>
    </dgm:pt>
    <dgm:pt modelId="{903EA8EB-29D1-444A-B5A2-8F2DEF44B668}">
      <dgm:prSet/>
      <dgm:spPr/>
      <dgm:t>
        <a:bodyPr/>
        <a:lstStyle/>
        <a:p>
          <a:r>
            <a:rPr lang="fr-FR" b="1" dirty="0"/>
            <a:t>Organisation </a:t>
          </a:r>
          <a:r>
            <a:rPr lang="fr-FR" dirty="0"/>
            <a:t>: Formaliser la gestion des ressources, planifier, contrôler le risque </a:t>
          </a:r>
        </a:p>
      </dgm:t>
    </dgm:pt>
    <dgm:pt modelId="{2939BD61-B341-4CA0-BF53-1464D9967ED6}" type="parTrans" cxnId="{78905926-7CC0-4EEE-9AE5-43BFE91DE162}">
      <dgm:prSet/>
      <dgm:spPr/>
      <dgm:t>
        <a:bodyPr/>
        <a:lstStyle/>
        <a:p>
          <a:endParaRPr lang="fr-FR"/>
        </a:p>
      </dgm:t>
    </dgm:pt>
    <dgm:pt modelId="{A834A9D6-8253-45F9-9D08-14C82B232D59}" type="sibTrans" cxnId="{78905926-7CC0-4EEE-9AE5-43BFE91DE162}">
      <dgm:prSet/>
      <dgm:spPr/>
      <dgm:t>
        <a:bodyPr/>
        <a:lstStyle/>
        <a:p>
          <a:endParaRPr lang="fr-FR"/>
        </a:p>
      </dgm:t>
    </dgm:pt>
    <dgm:pt modelId="{5574141D-80D1-4C29-99F6-7577BC415C9B}" type="pres">
      <dgm:prSet presAssocID="{9F595191-5B8A-4399-9617-8D5031127538}" presName="vert0" presStyleCnt="0">
        <dgm:presLayoutVars>
          <dgm:dir/>
          <dgm:animOne val="branch"/>
          <dgm:animLvl val="lvl"/>
        </dgm:presLayoutVars>
      </dgm:prSet>
      <dgm:spPr/>
    </dgm:pt>
    <dgm:pt modelId="{487EC9CE-9E84-45D7-AE4C-2079614C9C3C}" type="pres">
      <dgm:prSet presAssocID="{725A8569-27BF-40D0-A87D-66CDDD735345}" presName="thickLine" presStyleLbl="alignNode1" presStyleIdx="0" presStyleCnt="5"/>
      <dgm:spPr/>
    </dgm:pt>
    <dgm:pt modelId="{37B2D289-9A7E-4E43-A9F7-FCD30554DDB9}" type="pres">
      <dgm:prSet presAssocID="{725A8569-27BF-40D0-A87D-66CDDD735345}" presName="horz1" presStyleCnt="0"/>
      <dgm:spPr/>
    </dgm:pt>
    <dgm:pt modelId="{8F8D50C2-BFEB-4F82-8FEE-19425BCAFAF0}" type="pres">
      <dgm:prSet presAssocID="{725A8569-27BF-40D0-A87D-66CDDD735345}" presName="tx1" presStyleLbl="revTx" presStyleIdx="0" presStyleCnt="5"/>
      <dgm:spPr/>
    </dgm:pt>
    <dgm:pt modelId="{D2672549-4E6A-4A24-99D9-18C52EE709BD}" type="pres">
      <dgm:prSet presAssocID="{725A8569-27BF-40D0-A87D-66CDDD735345}" presName="vert1" presStyleCnt="0"/>
      <dgm:spPr/>
    </dgm:pt>
    <dgm:pt modelId="{BC777EE4-0733-40C1-BF62-C2B90507D64D}" type="pres">
      <dgm:prSet presAssocID="{B2C0453B-F8E0-402B-A6A7-A9EEFA329E0A}" presName="thickLine" presStyleLbl="alignNode1" presStyleIdx="1" presStyleCnt="5"/>
      <dgm:spPr/>
    </dgm:pt>
    <dgm:pt modelId="{78B5CB5B-5799-4E18-9009-B4C529672EDA}" type="pres">
      <dgm:prSet presAssocID="{B2C0453B-F8E0-402B-A6A7-A9EEFA329E0A}" presName="horz1" presStyleCnt="0"/>
      <dgm:spPr/>
    </dgm:pt>
    <dgm:pt modelId="{67F3505C-62D4-4A98-8536-5FBAF75C5A3D}" type="pres">
      <dgm:prSet presAssocID="{B2C0453B-F8E0-402B-A6A7-A9EEFA329E0A}" presName="tx1" presStyleLbl="revTx" presStyleIdx="1" presStyleCnt="5"/>
      <dgm:spPr/>
    </dgm:pt>
    <dgm:pt modelId="{F0187360-9869-44FC-8434-9F479D24AA26}" type="pres">
      <dgm:prSet presAssocID="{B2C0453B-F8E0-402B-A6A7-A9EEFA329E0A}" presName="vert1" presStyleCnt="0"/>
      <dgm:spPr/>
    </dgm:pt>
    <dgm:pt modelId="{64386F1B-7005-4274-A22C-E0315D2D7CBF}" type="pres">
      <dgm:prSet presAssocID="{15BEBBE4-1A10-4920-A8FB-204C64BCE5B0}" presName="thickLine" presStyleLbl="alignNode1" presStyleIdx="2" presStyleCnt="5"/>
      <dgm:spPr/>
    </dgm:pt>
    <dgm:pt modelId="{AC657CB2-7A61-4113-8E28-94E69FA908E9}" type="pres">
      <dgm:prSet presAssocID="{15BEBBE4-1A10-4920-A8FB-204C64BCE5B0}" presName="horz1" presStyleCnt="0"/>
      <dgm:spPr/>
    </dgm:pt>
    <dgm:pt modelId="{A2604623-9142-4932-8C23-9999207C41F9}" type="pres">
      <dgm:prSet presAssocID="{15BEBBE4-1A10-4920-A8FB-204C64BCE5B0}" presName="tx1" presStyleLbl="revTx" presStyleIdx="2" presStyleCnt="5"/>
      <dgm:spPr/>
    </dgm:pt>
    <dgm:pt modelId="{948040EF-1A83-4706-B962-7076F6A83666}" type="pres">
      <dgm:prSet presAssocID="{15BEBBE4-1A10-4920-A8FB-204C64BCE5B0}" presName="vert1" presStyleCnt="0"/>
      <dgm:spPr/>
    </dgm:pt>
    <dgm:pt modelId="{FB546C60-C8C1-4C0D-8D91-DDBE0CDA24F2}" type="pres">
      <dgm:prSet presAssocID="{903EA8EB-29D1-444A-B5A2-8F2DEF44B668}" presName="thickLine" presStyleLbl="alignNode1" presStyleIdx="3" presStyleCnt="5"/>
      <dgm:spPr/>
    </dgm:pt>
    <dgm:pt modelId="{997B8972-9826-49EC-A9B5-8CFA7D44B081}" type="pres">
      <dgm:prSet presAssocID="{903EA8EB-29D1-444A-B5A2-8F2DEF44B668}" presName="horz1" presStyleCnt="0"/>
      <dgm:spPr/>
    </dgm:pt>
    <dgm:pt modelId="{403AC2EF-253B-44C9-970E-6BC5B679B434}" type="pres">
      <dgm:prSet presAssocID="{903EA8EB-29D1-444A-B5A2-8F2DEF44B668}" presName="tx1" presStyleLbl="revTx" presStyleIdx="3" presStyleCnt="5"/>
      <dgm:spPr/>
    </dgm:pt>
    <dgm:pt modelId="{BF441E41-08FF-4718-85B5-EEAEC210DC87}" type="pres">
      <dgm:prSet presAssocID="{903EA8EB-29D1-444A-B5A2-8F2DEF44B668}" presName="vert1" presStyleCnt="0"/>
      <dgm:spPr/>
    </dgm:pt>
    <dgm:pt modelId="{B9CF9B6C-A171-4ABA-A4F0-AB55DA0A79D5}" type="pres">
      <dgm:prSet presAssocID="{1A73A28B-78EF-4E01-9CE6-E40B5508396D}" presName="thickLine" presStyleLbl="alignNode1" presStyleIdx="4" presStyleCnt="5"/>
      <dgm:spPr/>
    </dgm:pt>
    <dgm:pt modelId="{79E9BD4C-3BA4-4C22-823C-51B307B6FE29}" type="pres">
      <dgm:prSet presAssocID="{1A73A28B-78EF-4E01-9CE6-E40B5508396D}" presName="horz1" presStyleCnt="0"/>
      <dgm:spPr/>
    </dgm:pt>
    <dgm:pt modelId="{825DF404-0D2B-481C-A6CD-6F9C31375C0C}" type="pres">
      <dgm:prSet presAssocID="{1A73A28B-78EF-4E01-9CE6-E40B5508396D}" presName="tx1" presStyleLbl="revTx" presStyleIdx="4" presStyleCnt="5"/>
      <dgm:spPr/>
    </dgm:pt>
    <dgm:pt modelId="{90BEB955-E35E-4DF2-B899-E5A1343955CC}" type="pres">
      <dgm:prSet presAssocID="{1A73A28B-78EF-4E01-9CE6-E40B5508396D}" presName="vert1" presStyleCnt="0"/>
      <dgm:spPr/>
    </dgm:pt>
  </dgm:ptLst>
  <dgm:cxnLst>
    <dgm:cxn modelId="{410FC206-8779-4A61-8689-4DFC17F3F856}" srcId="{9F595191-5B8A-4399-9617-8D5031127538}" destId="{1A73A28B-78EF-4E01-9CE6-E40B5508396D}" srcOrd="4" destOrd="0" parTransId="{624C46F8-95A3-4C01-9C32-6B17DB381FD1}" sibTransId="{174EDD7A-065B-4237-83F5-3A457F505686}"/>
    <dgm:cxn modelId="{096DB80A-A331-41E5-935D-92ADEE0DE6EC}" type="presOf" srcId="{903EA8EB-29D1-444A-B5A2-8F2DEF44B668}" destId="{403AC2EF-253B-44C9-970E-6BC5B679B434}" srcOrd="0" destOrd="0" presId="urn:microsoft.com/office/officeart/2008/layout/LinedList"/>
    <dgm:cxn modelId="{78905926-7CC0-4EEE-9AE5-43BFE91DE162}" srcId="{9F595191-5B8A-4399-9617-8D5031127538}" destId="{903EA8EB-29D1-444A-B5A2-8F2DEF44B668}" srcOrd="3" destOrd="0" parTransId="{2939BD61-B341-4CA0-BF53-1464D9967ED6}" sibTransId="{A834A9D6-8253-45F9-9D08-14C82B232D59}"/>
    <dgm:cxn modelId="{501AA365-470C-498C-91D2-26CDA89E347D}" type="presOf" srcId="{1A73A28B-78EF-4E01-9CE6-E40B5508396D}" destId="{825DF404-0D2B-481C-A6CD-6F9C31375C0C}" srcOrd="0" destOrd="0" presId="urn:microsoft.com/office/officeart/2008/layout/LinedList"/>
    <dgm:cxn modelId="{38A1DF76-063A-4804-B384-A6EA6C1C235D}" srcId="{9F595191-5B8A-4399-9617-8D5031127538}" destId="{725A8569-27BF-40D0-A87D-66CDDD735345}" srcOrd="0" destOrd="0" parTransId="{B9E0DB4D-8DD4-44D4-A7FE-A75D56243F80}" sibTransId="{B67095ED-9B21-4370-B193-962BA4A70376}"/>
    <dgm:cxn modelId="{547AB185-CD26-4F98-9F94-BE28063009DC}" srcId="{9F595191-5B8A-4399-9617-8D5031127538}" destId="{B2C0453B-F8E0-402B-A6A7-A9EEFA329E0A}" srcOrd="1" destOrd="0" parTransId="{518A723A-1CD8-49B7-8E68-F56C8977F1BD}" sibTransId="{0A2CD97B-D034-4403-BC5C-955565147A7F}"/>
    <dgm:cxn modelId="{E7486E95-59AC-4C84-9776-D09043A7DAB9}" type="presOf" srcId="{9F595191-5B8A-4399-9617-8D5031127538}" destId="{5574141D-80D1-4C29-99F6-7577BC415C9B}" srcOrd="0" destOrd="0" presId="urn:microsoft.com/office/officeart/2008/layout/LinedList"/>
    <dgm:cxn modelId="{F7692F9C-B086-453C-80BF-BAA41E64DE57}" type="presOf" srcId="{725A8569-27BF-40D0-A87D-66CDDD735345}" destId="{8F8D50C2-BFEB-4F82-8FEE-19425BCAFAF0}" srcOrd="0" destOrd="0" presId="urn:microsoft.com/office/officeart/2008/layout/LinedList"/>
    <dgm:cxn modelId="{5232CBCA-4B70-4958-968F-B7932ED5570C}" type="presOf" srcId="{15BEBBE4-1A10-4920-A8FB-204C64BCE5B0}" destId="{A2604623-9142-4932-8C23-9999207C41F9}" srcOrd="0" destOrd="0" presId="urn:microsoft.com/office/officeart/2008/layout/LinedList"/>
    <dgm:cxn modelId="{8E5DF3DD-5519-4D5B-B3BE-FF3BA98731A4}" type="presOf" srcId="{B2C0453B-F8E0-402B-A6A7-A9EEFA329E0A}" destId="{67F3505C-62D4-4A98-8536-5FBAF75C5A3D}" srcOrd="0" destOrd="0" presId="urn:microsoft.com/office/officeart/2008/layout/LinedList"/>
    <dgm:cxn modelId="{7281C2EC-6873-4F46-9711-888F2846D23D}" srcId="{9F595191-5B8A-4399-9617-8D5031127538}" destId="{15BEBBE4-1A10-4920-A8FB-204C64BCE5B0}" srcOrd="2" destOrd="0" parTransId="{3261BF9E-4C27-4502-A224-156357F4CE63}" sibTransId="{3D13B46E-6EF2-4629-AE64-B121CB390BC6}"/>
    <dgm:cxn modelId="{BD593DE3-4BCF-4A5B-8462-C335344E78FD}" type="presParOf" srcId="{5574141D-80D1-4C29-99F6-7577BC415C9B}" destId="{487EC9CE-9E84-45D7-AE4C-2079614C9C3C}" srcOrd="0" destOrd="0" presId="urn:microsoft.com/office/officeart/2008/layout/LinedList"/>
    <dgm:cxn modelId="{0596ADE5-4312-4A34-8A76-C3AD2339E6F4}" type="presParOf" srcId="{5574141D-80D1-4C29-99F6-7577BC415C9B}" destId="{37B2D289-9A7E-4E43-A9F7-FCD30554DDB9}" srcOrd="1" destOrd="0" presId="urn:microsoft.com/office/officeart/2008/layout/LinedList"/>
    <dgm:cxn modelId="{AD4D9160-2783-4E18-B02D-1E514EE3785A}" type="presParOf" srcId="{37B2D289-9A7E-4E43-A9F7-FCD30554DDB9}" destId="{8F8D50C2-BFEB-4F82-8FEE-19425BCAFAF0}" srcOrd="0" destOrd="0" presId="urn:microsoft.com/office/officeart/2008/layout/LinedList"/>
    <dgm:cxn modelId="{F1C0B2FB-7AE8-4513-A232-0FDC516B24B0}" type="presParOf" srcId="{37B2D289-9A7E-4E43-A9F7-FCD30554DDB9}" destId="{D2672549-4E6A-4A24-99D9-18C52EE709BD}" srcOrd="1" destOrd="0" presId="urn:microsoft.com/office/officeart/2008/layout/LinedList"/>
    <dgm:cxn modelId="{3599E929-5201-46C6-9EBC-D17DE6164A38}" type="presParOf" srcId="{5574141D-80D1-4C29-99F6-7577BC415C9B}" destId="{BC777EE4-0733-40C1-BF62-C2B90507D64D}" srcOrd="2" destOrd="0" presId="urn:microsoft.com/office/officeart/2008/layout/LinedList"/>
    <dgm:cxn modelId="{8654DCF6-F454-452D-A2E3-ED411B7F2E2C}" type="presParOf" srcId="{5574141D-80D1-4C29-99F6-7577BC415C9B}" destId="{78B5CB5B-5799-4E18-9009-B4C529672EDA}" srcOrd="3" destOrd="0" presId="urn:microsoft.com/office/officeart/2008/layout/LinedList"/>
    <dgm:cxn modelId="{95BC7EDE-DE8E-481F-873A-4E0E9ECD0FC0}" type="presParOf" srcId="{78B5CB5B-5799-4E18-9009-B4C529672EDA}" destId="{67F3505C-62D4-4A98-8536-5FBAF75C5A3D}" srcOrd="0" destOrd="0" presId="urn:microsoft.com/office/officeart/2008/layout/LinedList"/>
    <dgm:cxn modelId="{9057E84B-D5D7-453E-8059-D286C899DF01}" type="presParOf" srcId="{78B5CB5B-5799-4E18-9009-B4C529672EDA}" destId="{F0187360-9869-44FC-8434-9F479D24AA26}" srcOrd="1" destOrd="0" presId="urn:microsoft.com/office/officeart/2008/layout/LinedList"/>
    <dgm:cxn modelId="{3FCA5C5B-07A6-4FA2-87E9-E07A23FCF3EA}" type="presParOf" srcId="{5574141D-80D1-4C29-99F6-7577BC415C9B}" destId="{64386F1B-7005-4274-A22C-E0315D2D7CBF}" srcOrd="4" destOrd="0" presId="urn:microsoft.com/office/officeart/2008/layout/LinedList"/>
    <dgm:cxn modelId="{42308922-5D26-4799-97DA-E68B6AC29637}" type="presParOf" srcId="{5574141D-80D1-4C29-99F6-7577BC415C9B}" destId="{AC657CB2-7A61-4113-8E28-94E69FA908E9}" srcOrd="5" destOrd="0" presId="urn:microsoft.com/office/officeart/2008/layout/LinedList"/>
    <dgm:cxn modelId="{1C049238-A99E-4AA8-917B-B6ABFC44F56A}" type="presParOf" srcId="{AC657CB2-7A61-4113-8E28-94E69FA908E9}" destId="{A2604623-9142-4932-8C23-9999207C41F9}" srcOrd="0" destOrd="0" presId="urn:microsoft.com/office/officeart/2008/layout/LinedList"/>
    <dgm:cxn modelId="{A0E4A188-1095-40DF-A0B1-23B31A6716E9}" type="presParOf" srcId="{AC657CB2-7A61-4113-8E28-94E69FA908E9}" destId="{948040EF-1A83-4706-B962-7076F6A83666}" srcOrd="1" destOrd="0" presId="urn:microsoft.com/office/officeart/2008/layout/LinedList"/>
    <dgm:cxn modelId="{415593D3-A90D-4C33-9660-3E8AB30A6A54}" type="presParOf" srcId="{5574141D-80D1-4C29-99F6-7577BC415C9B}" destId="{FB546C60-C8C1-4C0D-8D91-DDBE0CDA24F2}" srcOrd="6" destOrd="0" presId="urn:microsoft.com/office/officeart/2008/layout/LinedList"/>
    <dgm:cxn modelId="{96FB5697-CAD3-4C2F-94CC-245BBA9AD4BF}" type="presParOf" srcId="{5574141D-80D1-4C29-99F6-7577BC415C9B}" destId="{997B8972-9826-49EC-A9B5-8CFA7D44B081}" srcOrd="7" destOrd="0" presId="urn:microsoft.com/office/officeart/2008/layout/LinedList"/>
    <dgm:cxn modelId="{D28AA248-407E-45A7-ACBF-F57686007842}" type="presParOf" srcId="{997B8972-9826-49EC-A9B5-8CFA7D44B081}" destId="{403AC2EF-253B-44C9-970E-6BC5B679B434}" srcOrd="0" destOrd="0" presId="urn:microsoft.com/office/officeart/2008/layout/LinedList"/>
    <dgm:cxn modelId="{AFEB4698-E7AB-45B5-9EEC-E6041FD6CC07}" type="presParOf" srcId="{997B8972-9826-49EC-A9B5-8CFA7D44B081}" destId="{BF441E41-08FF-4718-85B5-EEAEC210DC87}" srcOrd="1" destOrd="0" presId="urn:microsoft.com/office/officeart/2008/layout/LinedList"/>
    <dgm:cxn modelId="{A01EA1E8-3B44-4558-8C6C-566AA532450B}" type="presParOf" srcId="{5574141D-80D1-4C29-99F6-7577BC415C9B}" destId="{B9CF9B6C-A171-4ABA-A4F0-AB55DA0A79D5}" srcOrd="8" destOrd="0" presId="urn:microsoft.com/office/officeart/2008/layout/LinedList"/>
    <dgm:cxn modelId="{2358284B-3F9B-49CB-9B45-BC071D7A5C90}" type="presParOf" srcId="{5574141D-80D1-4C29-99F6-7577BC415C9B}" destId="{79E9BD4C-3BA4-4C22-823C-51B307B6FE29}" srcOrd="9" destOrd="0" presId="urn:microsoft.com/office/officeart/2008/layout/LinedList"/>
    <dgm:cxn modelId="{84EE106B-EBED-4A5B-A681-BD12339D6CA5}" type="presParOf" srcId="{79E9BD4C-3BA4-4C22-823C-51B307B6FE29}" destId="{825DF404-0D2B-481C-A6CD-6F9C31375C0C}" srcOrd="0" destOrd="0" presId="urn:microsoft.com/office/officeart/2008/layout/LinedList"/>
    <dgm:cxn modelId="{F6B2A1D6-E7DD-48C8-9DB9-EFD47A0B0812}" type="presParOf" srcId="{79E9BD4C-3BA4-4C22-823C-51B307B6FE29}" destId="{90BEB955-E35E-4DF2-B899-E5A1343955C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8035DA4-15AB-4678-8989-13518D3BB57E}" type="doc">
      <dgm:prSet loTypeId="urn:microsoft.com/office/officeart/2005/8/layout/radial1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DE89BA63-4BB7-4DB9-8D4E-A3EF018A2EEC}">
      <dgm:prSet phldrT="[Texte]"/>
      <dgm:spPr/>
      <dgm:t>
        <a:bodyPr/>
        <a:lstStyle/>
        <a:p>
          <a:r>
            <a:rPr lang="fr-FR" dirty="0"/>
            <a:t>But commun</a:t>
          </a:r>
        </a:p>
      </dgm:t>
    </dgm:pt>
    <dgm:pt modelId="{45911A5B-2478-4807-94B0-29513D3CF17F}" type="parTrans" cxnId="{190FDC33-FE5C-4272-9B39-47D2ADAA4B44}">
      <dgm:prSet/>
      <dgm:spPr/>
      <dgm:t>
        <a:bodyPr/>
        <a:lstStyle/>
        <a:p>
          <a:endParaRPr lang="fr-FR"/>
        </a:p>
      </dgm:t>
    </dgm:pt>
    <dgm:pt modelId="{3DAAC2A9-EB3C-4832-B9A8-23307DC60273}" type="sibTrans" cxnId="{190FDC33-FE5C-4272-9B39-47D2ADAA4B44}">
      <dgm:prSet/>
      <dgm:spPr/>
      <dgm:t>
        <a:bodyPr/>
        <a:lstStyle/>
        <a:p>
          <a:endParaRPr lang="fr-FR"/>
        </a:p>
      </dgm:t>
    </dgm:pt>
    <dgm:pt modelId="{FEC5C199-F8FB-46E8-AF87-7267FB6ED33D}">
      <dgm:prSet phldrT="[Texte]"/>
      <dgm:spPr/>
      <dgm:t>
        <a:bodyPr/>
        <a:lstStyle/>
        <a:p>
          <a:r>
            <a:rPr lang="fr-FR" dirty="0"/>
            <a:t>coopération</a:t>
          </a:r>
        </a:p>
      </dgm:t>
    </dgm:pt>
    <dgm:pt modelId="{DB757A6A-E55E-42C2-9C03-A122A2AADF96}" type="parTrans" cxnId="{9FCD5ACE-0C3B-4877-987B-D503BE87B9CD}">
      <dgm:prSet/>
      <dgm:spPr/>
      <dgm:t>
        <a:bodyPr/>
        <a:lstStyle/>
        <a:p>
          <a:endParaRPr lang="fr-FR"/>
        </a:p>
      </dgm:t>
    </dgm:pt>
    <dgm:pt modelId="{71094B17-7620-4BED-B005-0C47E504187C}" type="sibTrans" cxnId="{9FCD5ACE-0C3B-4877-987B-D503BE87B9CD}">
      <dgm:prSet/>
      <dgm:spPr/>
      <dgm:t>
        <a:bodyPr/>
        <a:lstStyle/>
        <a:p>
          <a:endParaRPr lang="fr-FR"/>
        </a:p>
      </dgm:t>
    </dgm:pt>
    <dgm:pt modelId="{813C9B92-966E-4F6B-B804-1E9E6E73E3D2}">
      <dgm:prSet phldrT="[Texte]"/>
      <dgm:spPr/>
      <dgm:t>
        <a:bodyPr/>
        <a:lstStyle/>
        <a:p>
          <a:r>
            <a:rPr lang="fr-FR" dirty="0"/>
            <a:t>Petit nombre</a:t>
          </a:r>
        </a:p>
      </dgm:t>
    </dgm:pt>
    <dgm:pt modelId="{01004997-701A-4712-B99E-430C385B52CD}" type="parTrans" cxnId="{ED01DD4D-F3B5-486B-9120-E9450AA08AC5}">
      <dgm:prSet/>
      <dgm:spPr/>
      <dgm:t>
        <a:bodyPr/>
        <a:lstStyle/>
        <a:p>
          <a:endParaRPr lang="fr-FR"/>
        </a:p>
      </dgm:t>
    </dgm:pt>
    <dgm:pt modelId="{D35BDC44-E438-4356-A9A5-530A9A6655F5}" type="sibTrans" cxnId="{ED01DD4D-F3B5-486B-9120-E9450AA08AC5}">
      <dgm:prSet/>
      <dgm:spPr/>
      <dgm:t>
        <a:bodyPr/>
        <a:lstStyle/>
        <a:p>
          <a:endParaRPr lang="fr-FR"/>
        </a:p>
      </dgm:t>
    </dgm:pt>
    <dgm:pt modelId="{0C68DBEF-6829-448A-95E5-5C5C77327F0D}">
      <dgm:prSet phldrT="[Texte]"/>
      <dgm:spPr/>
      <dgm:t>
        <a:bodyPr/>
        <a:lstStyle/>
        <a:p>
          <a:r>
            <a:rPr lang="fr-FR" dirty="0"/>
            <a:t>motivation</a:t>
          </a:r>
        </a:p>
      </dgm:t>
    </dgm:pt>
    <dgm:pt modelId="{A3EE930F-D503-4EF9-BF05-EE88171C5C09}" type="parTrans" cxnId="{CBF3E443-6F3D-4C2F-B6EA-D388D50C6341}">
      <dgm:prSet/>
      <dgm:spPr/>
      <dgm:t>
        <a:bodyPr/>
        <a:lstStyle/>
        <a:p>
          <a:endParaRPr lang="fr-FR"/>
        </a:p>
      </dgm:t>
    </dgm:pt>
    <dgm:pt modelId="{635D568D-A1CA-4513-AAD0-1BA61874776F}" type="sibTrans" cxnId="{CBF3E443-6F3D-4C2F-B6EA-D388D50C6341}">
      <dgm:prSet/>
      <dgm:spPr/>
      <dgm:t>
        <a:bodyPr/>
        <a:lstStyle/>
        <a:p>
          <a:endParaRPr lang="fr-FR"/>
        </a:p>
      </dgm:t>
    </dgm:pt>
    <dgm:pt modelId="{4CDF77F4-E0A4-4830-8B44-C4314A07BB88}">
      <dgm:prSet phldrT="[Texte]"/>
      <dgm:spPr/>
      <dgm:t>
        <a:bodyPr/>
        <a:lstStyle/>
        <a:p>
          <a:r>
            <a:rPr lang="fr-FR" dirty="0"/>
            <a:t>Acceptation d’une autorité (chef de projet)</a:t>
          </a:r>
        </a:p>
      </dgm:t>
    </dgm:pt>
    <dgm:pt modelId="{F191CF1A-44F6-4BB8-BE53-43706FAB84F2}" type="parTrans" cxnId="{FFF25D51-6FC6-4EB2-81F2-77EFE443A755}">
      <dgm:prSet/>
      <dgm:spPr/>
      <dgm:t>
        <a:bodyPr/>
        <a:lstStyle/>
        <a:p>
          <a:endParaRPr lang="fr-FR"/>
        </a:p>
      </dgm:t>
    </dgm:pt>
    <dgm:pt modelId="{8AD0ACFA-0034-4A38-A97C-B2208242BA41}" type="sibTrans" cxnId="{FFF25D51-6FC6-4EB2-81F2-77EFE443A755}">
      <dgm:prSet/>
      <dgm:spPr/>
      <dgm:t>
        <a:bodyPr/>
        <a:lstStyle/>
        <a:p>
          <a:endParaRPr lang="fr-FR"/>
        </a:p>
      </dgm:t>
    </dgm:pt>
    <dgm:pt modelId="{40736C60-0C99-479B-9253-3881F1F607C6}">
      <dgm:prSet/>
      <dgm:spPr/>
      <dgm:t>
        <a:bodyPr/>
        <a:lstStyle/>
        <a:p>
          <a:r>
            <a:rPr lang="fr-FR" dirty="0"/>
            <a:t>organisation</a:t>
          </a:r>
        </a:p>
      </dgm:t>
    </dgm:pt>
    <dgm:pt modelId="{B392474E-A5D7-4B3E-8523-D7ADAC0970FA}" type="parTrans" cxnId="{5DEDFA4E-D6BB-4DAC-9427-615CCEE62101}">
      <dgm:prSet/>
      <dgm:spPr/>
      <dgm:t>
        <a:bodyPr/>
        <a:lstStyle/>
        <a:p>
          <a:endParaRPr lang="fr-FR"/>
        </a:p>
      </dgm:t>
    </dgm:pt>
    <dgm:pt modelId="{28493E7E-E4E5-45FE-9705-EA02F895456A}" type="sibTrans" cxnId="{5DEDFA4E-D6BB-4DAC-9427-615CCEE62101}">
      <dgm:prSet/>
      <dgm:spPr/>
      <dgm:t>
        <a:bodyPr/>
        <a:lstStyle/>
        <a:p>
          <a:endParaRPr lang="fr-FR"/>
        </a:p>
      </dgm:t>
    </dgm:pt>
    <dgm:pt modelId="{F5A27D9D-4854-4245-BAD4-591CA60F6FE7}">
      <dgm:prSet/>
      <dgm:spPr/>
      <dgm:t>
        <a:bodyPr/>
        <a:lstStyle/>
        <a:p>
          <a:r>
            <a:rPr lang="fr-FR" dirty="0"/>
            <a:t>Répartition des rôles</a:t>
          </a:r>
        </a:p>
      </dgm:t>
    </dgm:pt>
    <dgm:pt modelId="{C1010D42-C58E-4E1D-84EB-4AE93B09A875}" type="parTrans" cxnId="{E211717B-7543-4D70-963F-1B027BB8C771}">
      <dgm:prSet/>
      <dgm:spPr/>
      <dgm:t>
        <a:bodyPr/>
        <a:lstStyle/>
        <a:p>
          <a:endParaRPr lang="fr-FR"/>
        </a:p>
      </dgm:t>
    </dgm:pt>
    <dgm:pt modelId="{70D45F93-F1CF-4373-B062-E7D61B2C2E6A}" type="sibTrans" cxnId="{E211717B-7543-4D70-963F-1B027BB8C771}">
      <dgm:prSet/>
      <dgm:spPr/>
      <dgm:t>
        <a:bodyPr/>
        <a:lstStyle/>
        <a:p>
          <a:endParaRPr lang="fr-FR"/>
        </a:p>
      </dgm:t>
    </dgm:pt>
    <dgm:pt modelId="{8B37F40C-CDA0-4FE0-8C02-FCEEB885DE0B}" type="pres">
      <dgm:prSet presAssocID="{58035DA4-15AB-4678-8989-13518D3BB57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0800278-B8A5-463C-ACD3-2B1E6DE7D586}" type="pres">
      <dgm:prSet presAssocID="{DE89BA63-4BB7-4DB9-8D4E-A3EF018A2EEC}" presName="centerShape" presStyleLbl="node0" presStyleIdx="0" presStyleCnt="1"/>
      <dgm:spPr/>
    </dgm:pt>
    <dgm:pt modelId="{BC035EF0-B674-4B51-8F32-BD66C9209814}" type="pres">
      <dgm:prSet presAssocID="{DB757A6A-E55E-42C2-9C03-A122A2AADF96}" presName="Name9" presStyleLbl="parChTrans1D2" presStyleIdx="0" presStyleCnt="6"/>
      <dgm:spPr/>
    </dgm:pt>
    <dgm:pt modelId="{34D9504D-EE1F-420F-B975-50DDAF538C1E}" type="pres">
      <dgm:prSet presAssocID="{DB757A6A-E55E-42C2-9C03-A122A2AADF96}" presName="connTx" presStyleLbl="parChTrans1D2" presStyleIdx="0" presStyleCnt="6"/>
      <dgm:spPr/>
    </dgm:pt>
    <dgm:pt modelId="{EB382BE6-0DA5-4C04-BC6B-FA4F37537BAD}" type="pres">
      <dgm:prSet presAssocID="{FEC5C199-F8FB-46E8-AF87-7267FB6ED33D}" presName="node" presStyleLbl="node1" presStyleIdx="0" presStyleCnt="6">
        <dgm:presLayoutVars>
          <dgm:bulletEnabled val="1"/>
        </dgm:presLayoutVars>
      </dgm:prSet>
      <dgm:spPr/>
    </dgm:pt>
    <dgm:pt modelId="{7B715E59-F716-4EDA-80E8-6A1F61490702}" type="pres">
      <dgm:prSet presAssocID="{01004997-701A-4712-B99E-430C385B52CD}" presName="Name9" presStyleLbl="parChTrans1D2" presStyleIdx="1" presStyleCnt="6"/>
      <dgm:spPr/>
    </dgm:pt>
    <dgm:pt modelId="{A5374300-CBE4-4D44-A251-AD3365930D8D}" type="pres">
      <dgm:prSet presAssocID="{01004997-701A-4712-B99E-430C385B52CD}" presName="connTx" presStyleLbl="parChTrans1D2" presStyleIdx="1" presStyleCnt="6"/>
      <dgm:spPr/>
    </dgm:pt>
    <dgm:pt modelId="{F747F742-743D-4645-BD2D-C5E505587359}" type="pres">
      <dgm:prSet presAssocID="{813C9B92-966E-4F6B-B804-1E9E6E73E3D2}" presName="node" presStyleLbl="node1" presStyleIdx="1" presStyleCnt="6">
        <dgm:presLayoutVars>
          <dgm:bulletEnabled val="1"/>
        </dgm:presLayoutVars>
      </dgm:prSet>
      <dgm:spPr/>
    </dgm:pt>
    <dgm:pt modelId="{C3B47668-9B9A-4F4A-AD64-7156B5DCE6D6}" type="pres">
      <dgm:prSet presAssocID="{A3EE930F-D503-4EF9-BF05-EE88171C5C09}" presName="Name9" presStyleLbl="parChTrans1D2" presStyleIdx="2" presStyleCnt="6"/>
      <dgm:spPr/>
    </dgm:pt>
    <dgm:pt modelId="{E465166A-21F0-4F54-9ACA-295312A20819}" type="pres">
      <dgm:prSet presAssocID="{A3EE930F-D503-4EF9-BF05-EE88171C5C09}" presName="connTx" presStyleLbl="parChTrans1D2" presStyleIdx="2" presStyleCnt="6"/>
      <dgm:spPr/>
    </dgm:pt>
    <dgm:pt modelId="{657EADB5-E6C0-42A2-A857-F017073B83F0}" type="pres">
      <dgm:prSet presAssocID="{0C68DBEF-6829-448A-95E5-5C5C77327F0D}" presName="node" presStyleLbl="node1" presStyleIdx="2" presStyleCnt="6">
        <dgm:presLayoutVars>
          <dgm:bulletEnabled val="1"/>
        </dgm:presLayoutVars>
      </dgm:prSet>
      <dgm:spPr/>
    </dgm:pt>
    <dgm:pt modelId="{559103EF-B442-4837-A522-6568145DA7C6}" type="pres">
      <dgm:prSet presAssocID="{B392474E-A5D7-4B3E-8523-D7ADAC0970FA}" presName="Name9" presStyleLbl="parChTrans1D2" presStyleIdx="3" presStyleCnt="6"/>
      <dgm:spPr/>
    </dgm:pt>
    <dgm:pt modelId="{F283B403-BF4F-4497-BEB7-BD20BEE97974}" type="pres">
      <dgm:prSet presAssocID="{B392474E-A5D7-4B3E-8523-D7ADAC0970FA}" presName="connTx" presStyleLbl="parChTrans1D2" presStyleIdx="3" presStyleCnt="6"/>
      <dgm:spPr/>
    </dgm:pt>
    <dgm:pt modelId="{800BFEEE-593C-4280-89BF-DEDF3A91D703}" type="pres">
      <dgm:prSet presAssocID="{40736C60-0C99-479B-9253-3881F1F607C6}" presName="node" presStyleLbl="node1" presStyleIdx="3" presStyleCnt="6">
        <dgm:presLayoutVars>
          <dgm:bulletEnabled val="1"/>
        </dgm:presLayoutVars>
      </dgm:prSet>
      <dgm:spPr/>
    </dgm:pt>
    <dgm:pt modelId="{035BA8B4-8F4B-4B49-863B-7C3A45BB8954}" type="pres">
      <dgm:prSet presAssocID="{C1010D42-C58E-4E1D-84EB-4AE93B09A875}" presName="Name9" presStyleLbl="parChTrans1D2" presStyleIdx="4" presStyleCnt="6"/>
      <dgm:spPr/>
    </dgm:pt>
    <dgm:pt modelId="{057A52E4-E834-4FD8-A3D7-D1C6C4E3F044}" type="pres">
      <dgm:prSet presAssocID="{C1010D42-C58E-4E1D-84EB-4AE93B09A875}" presName="connTx" presStyleLbl="parChTrans1D2" presStyleIdx="4" presStyleCnt="6"/>
      <dgm:spPr/>
    </dgm:pt>
    <dgm:pt modelId="{5D3EE336-9DDE-4F7D-A235-7B764D810004}" type="pres">
      <dgm:prSet presAssocID="{F5A27D9D-4854-4245-BAD4-591CA60F6FE7}" presName="node" presStyleLbl="node1" presStyleIdx="4" presStyleCnt="6">
        <dgm:presLayoutVars>
          <dgm:bulletEnabled val="1"/>
        </dgm:presLayoutVars>
      </dgm:prSet>
      <dgm:spPr/>
    </dgm:pt>
    <dgm:pt modelId="{D2989D4F-8A26-419D-B558-D63E304C6D8C}" type="pres">
      <dgm:prSet presAssocID="{F191CF1A-44F6-4BB8-BE53-43706FAB84F2}" presName="Name9" presStyleLbl="parChTrans1D2" presStyleIdx="5" presStyleCnt="6"/>
      <dgm:spPr/>
    </dgm:pt>
    <dgm:pt modelId="{97387147-92C8-4043-9DFA-E06446C0A718}" type="pres">
      <dgm:prSet presAssocID="{F191CF1A-44F6-4BB8-BE53-43706FAB84F2}" presName="connTx" presStyleLbl="parChTrans1D2" presStyleIdx="5" presStyleCnt="6"/>
      <dgm:spPr/>
    </dgm:pt>
    <dgm:pt modelId="{1E7B499A-09A9-40BF-B0A1-01D2A8942FFB}" type="pres">
      <dgm:prSet presAssocID="{4CDF77F4-E0A4-4830-8B44-C4314A07BB88}" presName="node" presStyleLbl="node1" presStyleIdx="5" presStyleCnt="6">
        <dgm:presLayoutVars>
          <dgm:bulletEnabled val="1"/>
        </dgm:presLayoutVars>
      </dgm:prSet>
      <dgm:spPr/>
    </dgm:pt>
  </dgm:ptLst>
  <dgm:cxnLst>
    <dgm:cxn modelId="{23300403-6636-4237-BE8F-EE48DB1C3611}" type="presOf" srcId="{0C68DBEF-6829-448A-95E5-5C5C77327F0D}" destId="{657EADB5-E6C0-42A2-A857-F017073B83F0}" srcOrd="0" destOrd="0" presId="urn:microsoft.com/office/officeart/2005/8/layout/radial1"/>
    <dgm:cxn modelId="{07561516-4665-4719-AF59-4A1FD2FCF289}" type="presOf" srcId="{F5A27D9D-4854-4245-BAD4-591CA60F6FE7}" destId="{5D3EE336-9DDE-4F7D-A235-7B764D810004}" srcOrd="0" destOrd="0" presId="urn:microsoft.com/office/officeart/2005/8/layout/radial1"/>
    <dgm:cxn modelId="{190FDC33-FE5C-4272-9B39-47D2ADAA4B44}" srcId="{58035DA4-15AB-4678-8989-13518D3BB57E}" destId="{DE89BA63-4BB7-4DB9-8D4E-A3EF018A2EEC}" srcOrd="0" destOrd="0" parTransId="{45911A5B-2478-4807-94B0-29513D3CF17F}" sibTransId="{3DAAC2A9-EB3C-4832-B9A8-23307DC60273}"/>
    <dgm:cxn modelId="{65C8DF3E-FF2C-4F9D-B2BD-13D7D17E6EC5}" type="presOf" srcId="{C1010D42-C58E-4E1D-84EB-4AE93B09A875}" destId="{057A52E4-E834-4FD8-A3D7-D1C6C4E3F044}" srcOrd="1" destOrd="0" presId="urn:microsoft.com/office/officeart/2005/8/layout/radial1"/>
    <dgm:cxn modelId="{DDEB663F-80C5-4151-AC40-0F4C46A916E1}" type="presOf" srcId="{F191CF1A-44F6-4BB8-BE53-43706FAB84F2}" destId="{97387147-92C8-4043-9DFA-E06446C0A718}" srcOrd="1" destOrd="0" presId="urn:microsoft.com/office/officeart/2005/8/layout/radial1"/>
    <dgm:cxn modelId="{099C0E5B-D18A-4E87-9E16-7AF7376DCD70}" type="presOf" srcId="{A3EE930F-D503-4EF9-BF05-EE88171C5C09}" destId="{E465166A-21F0-4F54-9ACA-295312A20819}" srcOrd="1" destOrd="0" presId="urn:microsoft.com/office/officeart/2005/8/layout/radial1"/>
    <dgm:cxn modelId="{14C90743-04C1-4C58-962E-1C003342E86F}" type="presOf" srcId="{DB757A6A-E55E-42C2-9C03-A122A2AADF96}" destId="{34D9504D-EE1F-420F-B975-50DDAF538C1E}" srcOrd="1" destOrd="0" presId="urn:microsoft.com/office/officeart/2005/8/layout/radial1"/>
    <dgm:cxn modelId="{CBF3E443-6F3D-4C2F-B6EA-D388D50C6341}" srcId="{DE89BA63-4BB7-4DB9-8D4E-A3EF018A2EEC}" destId="{0C68DBEF-6829-448A-95E5-5C5C77327F0D}" srcOrd="2" destOrd="0" parTransId="{A3EE930F-D503-4EF9-BF05-EE88171C5C09}" sibTransId="{635D568D-A1CA-4513-AAD0-1BA61874776F}"/>
    <dgm:cxn modelId="{C49B914D-FE57-4E50-B706-1BEE4DD567B7}" type="presOf" srcId="{58035DA4-15AB-4678-8989-13518D3BB57E}" destId="{8B37F40C-CDA0-4FE0-8C02-FCEEB885DE0B}" srcOrd="0" destOrd="0" presId="urn:microsoft.com/office/officeart/2005/8/layout/radial1"/>
    <dgm:cxn modelId="{ED01DD4D-F3B5-486B-9120-E9450AA08AC5}" srcId="{DE89BA63-4BB7-4DB9-8D4E-A3EF018A2EEC}" destId="{813C9B92-966E-4F6B-B804-1E9E6E73E3D2}" srcOrd="1" destOrd="0" parTransId="{01004997-701A-4712-B99E-430C385B52CD}" sibTransId="{D35BDC44-E438-4356-A9A5-530A9A6655F5}"/>
    <dgm:cxn modelId="{0B91B86E-F5A6-43AC-8286-275BEA09CC0D}" type="presOf" srcId="{F191CF1A-44F6-4BB8-BE53-43706FAB84F2}" destId="{D2989D4F-8A26-419D-B558-D63E304C6D8C}" srcOrd="0" destOrd="0" presId="urn:microsoft.com/office/officeart/2005/8/layout/radial1"/>
    <dgm:cxn modelId="{5DEDFA4E-D6BB-4DAC-9427-615CCEE62101}" srcId="{DE89BA63-4BB7-4DB9-8D4E-A3EF018A2EEC}" destId="{40736C60-0C99-479B-9253-3881F1F607C6}" srcOrd="3" destOrd="0" parTransId="{B392474E-A5D7-4B3E-8523-D7ADAC0970FA}" sibTransId="{28493E7E-E4E5-45FE-9705-EA02F895456A}"/>
    <dgm:cxn modelId="{FFF25D51-6FC6-4EB2-81F2-77EFE443A755}" srcId="{DE89BA63-4BB7-4DB9-8D4E-A3EF018A2EEC}" destId="{4CDF77F4-E0A4-4830-8B44-C4314A07BB88}" srcOrd="5" destOrd="0" parTransId="{F191CF1A-44F6-4BB8-BE53-43706FAB84F2}" sibTransId="{8AD0ACFA-0034-4A38-A97C-B2208242BA41}"/>
    <dgm:cxn modelId="{D6E63673-F10E-4333-8AA6-2E56CCBF6EC0}" type="presOf" srcId="{FEC5C199-F8FB-46E8-AF87-7267FB6ED33D}" destId="{EB382BE6-0DA5-4C04-BC6B-FA4F37537BAD}" srcOrd="0" destOrd="0" presId="urn:microsoft.com/office/officeart/2005/8/layout/radial1"/>
    <dgm:cxn modelId="{23112855-EFBF-48D0-9849-5D5DE1F29D96}" type="presOf" srcId="{01004997-701A-4712-B99E-430C385B52CD}" destId="{7B715E59-F716-4EDA-80E8-6A1F61490702}" srcOrd="0" destOrd="0" presId="urn:microsoft.com/office/officeart/2005/8/layout/radial1"/>
    <dgm:cxn modelId="{70991076-7E80-47D6-83C7-990EAC78E38C}" type="presOf" srcId="{B392474E-A5D7-4B3E-8523-D7ADAC0970FA}" destId="{559103EF-B442-4837-A522-6568145DA7C6}" srcOrd="0" destOrd="0" presId="urn:microsoft.com/office/officeart/2005/8/layout/radial1"/>
    <dgm:cxn modelId="{E211717B-7543-4D70-963F-1B027BB8C771}" srcId="{DE89BA63-4BB7-4DB9-8D4E-A3EF018A2EEC}" destId="{F5A27D9D-4854-4245-BAD4-591CA60F6FE7}" srcOrd="4" destOrd="0" parTransId="{C1010D42-C58E-4E1D-84EB-4AE93B09A875}" sibTransId="{70D45F93-F1CF-4373-B062-E7D61B2C2E6A}"/>
    <dgm:cxn modelId="{723700AC-985F-4735-958E-C8C53CE6A541}" type="presOf" srcId="{813C9B92-966E-4F6B-B804-1E9E6E73E3D2}" destId="{F747F742-743D-4645-BD2D-C5E505587359}" srcOrd="0" destOrd="0" presId="urn:microsoft.com/office/officeart/2005/8/layout/radial1"/>
    <dgm:cxn modelId="{2DA553AD-5014-46AF-BFD2-7F3EED209D8C}" type="presOf" srcId="{C1010D42-C58E-4E1D-84EB-4AE93B09A875}" destId="{035BA8B4-8F4B-4B49-863B-7C3A45BB8954}" srcOrd="0" destOrd="0" presId="urn:microsoft.com/office/officeart/2005/8/layout/radial1"/>
    <dgm:cxn modelId="{E89697B4-04DB-43BC-AF75-652825772B2D}" type="presOf" srcId="{DB757A6A-E55E-42C2-9C03-A122A2AADF96}" destId="{BC035EF0-B674-4B51-8F32-BD66C9209814}" srcOrd="0" destOrd="0" presId="urn:microsoft.com/office/officeart/2005/8/layout/radial1"/>
    <dgm:cxn modelId="{E38304BE-15E6-4E33-B384-E94EF6E80451}" type="presOf" srcId="{4CDF77F4-E0A4-4830-8B44-C4314A07BB88}" destId="{1E7B499A-09A9-40BF-B0A1-01D2A8942FFB}" srcOrd="0" destOrd="0" presId="urn:microsoft.com/office/officeart/2005/8/layout/radial1"/>
    <dgm:cxn modelId="{9826A5C7-EE0E-4728-B397-5F4497DC4CE4}" type="presOf" srcId="{40736C60-0C99-479B-9253-3881F1F607C6}" destId="{800BFEEE-593C-4280-89BF-DEDF3A91D703}" srcOrd="0" destOrd="0" presId="urn:microsoft.com/office/officeart/2005/8/layout/radial1"/>
    <dgm:cxn modelId="{9FCD5ACE-0C3B-4877-987B-D503BE87B9CD}" srcId="{DE89BA63-4BB7-4DB9-8D4E-A3EF018A2EEC}" destId="{FEC5C199-F8FB-46E8-AF87-7267FB6ED33D}" srcOrd="0" destOrd="0" parTransId="{DB757A6A-E55E-42C2-9C03-A122A2AADF96}" sibTransId="{71094B17-7620-4BED-B005-0C47E504187C}"/>
    <dgm:cxn modelId="{D7D5E6D3-92CB-4966-B669-9C0DD7E14DC7}" type="presOf" srcId="{B392474E-A5D7-4B3E-8523-D7ADAC0970FA}" destId="{F283B403-BF4F-4497-BEB7-BD20BEE97974}" srcOrd="1" destOrd="0" presId="urn:microsoft.com/office/officeart/2005/8/layout/radial1"/>
    <dgm:cxn modelId="{0CE4E1F2-CDEE-42FB-B1A3-F90CBAE900FE}" type="presOf" srcId="{01004997-701A-4712-B99E-430C385B52CD}" destId="{A5374300-CBE4-4D44-A251-AD3365930D8D}" srcOrd="1" destOrd="0" presId="urn:microsoft.com/office/officeart/2005/8/layout/radial1"/>
    <dgm:cxn modelId="{227265FA-2827-4A5A-B270-EA63EEB0E690}" type="presOf" srcId="{DE89BA63-4BB7-4DB9-8D4E-A3EF018A2EEC}" destId="{30800278-B8A5-463C-ACD3-2B1E6DE7D586}" srcOrd="0" destOrd="0" presId="urn:microsoft.com/office/officeart/2005/8/layout/radial1"/>
    <dgm:cxn modelId="{4BC3B9FB-AB24-40F7-B4FE-9019C48439D9}" type="presOf" srcId="{A3EE930F-D503-4EF9-BF05-EE88171C5C09}" destId="{C3B47668-9B9A-4F4A-AD64-7156B5DCE6D6}" srcOrd="0" destOrd="0" presId="urn:microsoft.com/office/officeart/2005/8/layout/radial1"/>
    <dgm:cxn modelId="{13A67AF0-4726-4DF3-BC0C-B191C28E0CB4}" type="presParOf" srcId="{8B37F40C-CDA0-4FE0-8C02-FCEEB885DE0B}" destId="{30800278-B8A5-463C-ACD3-2B1E6DE7D586}" srcOrd="0" destOrd="0" presId="urn:microsoft.com/office/officeart/2005/8/layout/radial1"/>
    <dgm:cxn modelId="{BFEB3368-37B5-471B-B6C3-A75DA84FFEA8}" type="presParOf" srcId="{8B37F40C-CDA0-4FE0-8C02-FCEEB885DE0B}" destId="{BC035EF0-B674-4B51-8F32-BD66C9209814}" srcOrd="1" destOrd="0" presId="urn:microsoft.com/office/officeart/2005/8/layout/radial1"/>
    <dgm:cxn modelId="{F52DD33E-83DB-4E79-81C4-6AA59CC3AC28}" type="presParOf" srcId="{BC035EF0-B674-4B51-8F32-BD66C9209814}" destId="{34D9504D-EE1F-420F-B975-50DDAF538C1E}" srcOrd="0" destOrd="0" presId="urn:microsoft.com/office/officeart/2005/8/layout/radial1"/>
    <dgm:cxn modelId="{0097B3C7-6CED-4231-84BA-C12122A8A7A9}" type="presParOf" srcId="{8B37F40C-CDA0-4FE0-8C02-FCEEB885DE0B}" destId="{EB382BE6-0DA5-4C04-BC6B-FA4F37537BAD}" srcOrd="2" destOrd="0" presId="urn:microsoft.com/office/officeart/2005/8/layout/radial1"/>
    <dgm:cxn modelId="{8C6944A3-75BE-4FC6-9E09-F05094C6F565}" type="presParOf" srcId="{8B37F40C-CDA0-4FE0-8C02-FCEEB885DE0B}" destId="{7B715E59-F716-4EDA-80E8-6A1F61490702}" srcOrd="3" destOrd="0" presId="urn:microsoft.com/office/officeart/2005/8/layout/radial1"/>
    <dgm:cxn modelId="{B2F9FA66-9238-44C7-B880-37707DFC7256}" type="presParOf" srcId="{7B715E59-F716-4EDA-80E8-6A1F61490702}" destId="{A5374300-CBE4-4D44-A251-AD3365930D8D}" srcOrd="0" destOrd="0" presId="urn:microsoft.com/office/officeart/2005/8/layout/radial1"/>
    <dgm:cxn modelId="{487C401E-EDFC-4D54-ADDD-1283722EA011}" type="presParOf" srcId="{8B37F40C-CDA0-4FE0-8C02-FCEEB885DE0B}" destId="{F747F742-743D-4645-BD2D-C5E505587359}" srcOrd="4" destOrd="0" presId="urn:microsoft.com/office/officeart/2005/8/layout/radial1"/>
    <dgm:cxn modelId="{67D76F07-3E14-436A-B78B-46E2653B812D}" type="presParOf" srcId="{8B37F40C-CDA0-4FE0-8C02-FCEEB885DE0B}" destId="{C3B47668-9B9A-4F4A-AD64-7156B5DCE6D6}" srcOrd="5" destOrd="0" presId="urn:microsoft.com/office/officeart/2005/8/layout/radial1"/>
    <dgm:cxn modelId="{192EEF13-1758-43D5-8253-D07AE5BB2DBC}" type="presParOf" srcId="{C3B47668-9B9A-4F4A-AD64-7156B5DCE6D6}" destId="{E465166A-21F0-4F54-9ACA-295312A20819}" srcOrd="0" destOrd="0" presId="urn:microsoft.com/office/officeart/2005/8/layout/radial1"/>
    <dgm:cxn modelId="{2B607102-75AB-45D1-842D-DE2F5BC5F596}" type="presParOf" srcId="{8B37F40C-CDA0-4FE0-8C02-FCEEB885DE0B}" destId="{657EADB5-E6C0-42A2-A857-F017073B83F0}" srcOrd="6" destOrd="0" presId="urn:microsoft.com/office/officeart/2005/8/layout/radial1"/>
    <dgm:cxn modelId="{48B2A647-9772-4C1A-98CB-0501A3EC2266}" type="presParOf" srcId="{8B37F40C-CDA0-4FE0-8C02-FCEEB885DE0B}" destId="{559103EF-B442-4837-A522-6568145DA7C6}" srcOrd="7" destOrd="0" presId="urn:microsoft.com/office/officeart/2005/8/layout/radial1"/>
    <dgm:cxn modelId="{1AD3D5AE-D342-4361-9FC9-4CE028C9BD50}" type="presParOf" srcId="{559103EF-B442-4837-A522-6568145DA7C6}" destId="{F283B403-BF4F-4497-BEB7-BD20BEE97974}" srcOrd="0" destOrd="0" presId="urn:microsoft.com/office/officeart/2005/8/layout/radial1"/>
    <dgm:cxn modelId="{75CAB8B7-FC7F-4FFE-AADE-9A37C1C8A0D8}" type="presParOf" srcId="{8B37F40C-CDA0-4FE0-8C02-FCEEB885DE0B}" destId="{800BFEEE-593C-4280-89BF-DEDF3A91D703}" srcOrd="8" destOrd="0" presId="urn:microsoft.com/office/officeart/2005/8/layout/radial1"/>
    <dgm:cxn modelId="{EEF7FFC8-4867-4ECD-94B6-BB17171466E4}" type="presParOf" srcId="{8B37F40C-CDA0-4FE0-8C02-FCEEB885DE0B}" destId="{035BA8B4-8F4B-4B49-863B-7C3A45BB8954}" srcOrd="9" destOrd="0" presId="urn:microsoft.com/office/officeart/2005/8/layout/radial1"/>
    <dgm:cxn modelId="{0483E837-86C2-4D95-9244-2E3914AB677B}" type="presParOf" srcId="{035BA8B4-8F4B-4B49-863B-7C3A45BB8954}" destId="{057A52E4-E834-4FD8-A3D7-D1C6C4E3F044}" srcOrd="0" destOrd="0" presId="urn:microsoft.com/office/officeart/2005/8/layout/radial1"/>
    <dgm:cxn modelId="{F2397614-1E5C-459C-A1EE-62BB9AFACDD1}" type="presParOf" srcId="{8B37F40C-CDA0-4FE0-8C02-FCEEB885DE0B}" destId="{5D3EE336-9DDE-4F7D-A235-7B764D810004}" srcOrd="10" destOrd="0" presId="urn:microsoft.com/office/officeart/2005/8/layout/radial1"/>
    <dgm:cxn modelId="{B6719A00-D1AE-4750-8485-50C35384E419}" type="presParOf" srcId="{8B37F40C-CDA0-4FE0-8C02-FCEEB885DE0B}" destId="{D2989D4F-8A26-419D-B558-D63E304C6D8C}" srcOrd="11" destOrd="0" presId="urn:microsoft.com/office/officeart/2005/8/layout/radial1"/>
    <dgm:cxn modelId="{466AB80D-999C-426C-A89E-901BE19D560C}" type="presParOf" srcId="{D2989D4F-8A26-419D-B558-D63E304C6D8C}" destId="{97387147-92C8-4043-9DFA-E06446C0A718}" srcOrd="0" destOrd="0" presId="urn:microsoft.com/office/officeart/2005/8/layout/radial1"/>
    <dgm:cxn modelId="{31064F7B-3E19-43C3-8A72-AA9E98A5A485}" type="presParOf" srcId="{8B37F40C-CDA0-4FE0-8C02-FCEEB885DE0B}" destId="{1E7B499A-09A9-40BF-B0A1-01D2A8942FFB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1FFC937-E69E-4871-9024-A2D80E3E2E73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8E09F85-1FDA-439C-A172-10E7F99189BF}">
      <dgm:prSet phldrT="[Texte]"/>
      <dgm:spPr/>
      <dgm:t>
        <a:bodyPr/>
        <a:lstStyle/>
        <a:p>
          <a:r>
            <a:rPr lang="fr-FR" dirty="0"/>
            <a:t>Budget de structure</a:t>
          </a:r>
        </a:p>
      </dgm:t>
    </dgm:pt>
    <dgm:pt modelId="{D6B9E6E0-04FB-4E3E-A6B1-5FD98745FE0C}" type="parTrans" cxnId="{CFE0E583-6C25-4A57-96F4-79C5FED99EE1}">
      <dgm:prSet/>
      <dgm:spPr/>
      <dgm:t>
        <a:bodyPr/>
        <a:lstStyle/>
        <a:p>
          <a:endParaRPr lang="fr-FR"/>
        </a:p>
      </dgm:t>
    </dgm:pt>
    <dgm:pt modelId="{FAB1A8FD-C52F-4C7B-B218-04830FC7C656}" type="sibTrans" cxnId="{CFE0E583-6C25-4A57-96F4-79C5FED99EE1}">
      <dgm:prSet/>
      <dgm:spPr/>
      <dgm:t>
        <a:bodyPr/>
        <a:lstStyle/>
        <a:p>
          <a:endParaRPr lang="fr-FR"/>
        </a:p>
      </dgm:t>
    </dgm:pt>
    <dgm:pt modelId="{33119017-3164-4A80-8C76-FB8C184941D1}">
      <dgm:prSet phldrT="[Texte]"/>
      <dgm:spPr/>
      <dgm:t>
        <a:bodyPr/>
        <a:lstStyle/>
        <a:p>
          <a:r>
            <a:rPr lang="fr-FR" dirty="0"/>
            <a:t>Budget en comptabilité</a:t>
          </a:r>
        </a:p>
      </dgm:t>
    </dgm:pt>
    <dgm:pt modelId="{693202A7-B7F9-475B-9994-864B602D5263}" type="parTrans" cxnId="{FE05FAC6-1811-4A7D-930A-33A88CDA8967}">
      <dgm:prSet/>
      <dgm:spPr/>
      <dgm:t>
        <a:bodyPr/>
        <a:lstStyle/>
        <a:p>
          <a:endParaRPr lang="fr-FR"/>
        </a:p>
      </dgm:t>
    </dgm:pt>
    <dgm:pt modelId="{19B81911-9704-498F-A4A8-F65D63C93B0A}" type="sibTrans" cxnId="{FE05FAC6-1811-4A7D-930A-33A88CDA8967}">
      <dgm:prSet/>
      <dgm:spPr/>
      <dgm:t>
        <a:bodyPr/>
        <a:lstStyle/>
        <a:p>
          <a:endParaRPr lang="fr-FR"/>
        </a:p>
      </dgm:t>
    </dgm:pt>
    <dgm:pt modelId="{6B96C292-C761-439B-9215-072511306761}">
      <dgm:prSet phldrT="[Texte]"/>
      <dgm:spPr/>
      <dgm:t>
        <a:bodyPr/>
        <a:lstStyle/>
        <a:p>
          <a:r>
            <a:rPr lang="fr-FR" dirty="0"/>
            <a:t>Budget en gestion de projets</a:t>
          </a:r>
        </a:p>
      </dgm:t>
    </dgm:pt>
    <dgm:pt modelId="{307528F0-7AB9-45F3-8099-84CE32DC99F7}" type="parTrans" cxnId="{B6A80A8A-A6E7-4C85-9412-4A5AEC4A3C1E}">
      <dgm:prSet/>
      <dgm:spPr/>
      <dgm:t>
        <a:bodyPr/>
        <a:lstStyle/>
        <a:p>
          <a:endParaRPr lang="fr-FR"/>
        </a:p>
      </dgm:t>
    </dgm:pt>
    <dgm:pt modelId="{29E6E5D4-6438-4120-ABA7-BC52A91AF6E8}" type="sibTrans" cxnId="{B6A80A8A-A6E7-4C85-9412-4A5AEC4A3C1E}">
      <dgm:prSet/>
      <dgm:spPr/>
      <dgm:t>
        <a:bodyPr/>
        <a:lstStyle/>
        <a:p>
          <a:endParaRPr lang="fr-FR"/>
        </a:p>
      </dgm:t>
    </dgm:pt>
    <dgm:pt modelId="{28AD1967-0A00-4581-90DF-FC34D947BD1E}">
      <dgm:prSet phldrT="[Texte]"/>
      <dgm:spPr/>
      <dgm:t>
        <a:bodyPr/>
        <a:lstStyle/>
        <a:p>
          <a:r>
            <a:rPr lang="fr-FR" dirty="0"/>
            <a:t>Détails des </a:t>
          </a:r>
          <a:r>
            <a:rPr lang="fr-FR" b="1" dirty="0"/>
            <a:t>dépenses prévues</a:t>
          </a:r>
        </a:p>
      </dgm:t>
    </dgm:pt>
    <dgm:pt modelId="{218ECF35-3E63-48A6-8D0F-546822B249D8}" type="parTrans" cxnId="{3BA16F7B-211C-4B19-B7AC-5EB6F00AE8E9}">
      <dgm:prSet/>
      <dgm:spPr/>
      <dgm:t>
        <a:bodyPr/>
        <a:lstStyle/>
        <a:p>
          <a:endParaRPr lang="fr-FR"/>
        </a:p>
      </dgm:t>
    </dgm:pt>
    <dgm:pt modelId="{9963A90A-20B6-4ECF-AA07-210240965AD6}" type="sibTrans" cxnId="{3BA16F7B-211C-4B19-B7AC-5EB6F00AE8E9}">
      <dgm:prSet/>
      <dgm:spPr/>
      <dgm:t>
        <a:bodyPr/>
        <a:lstStyle/>
        <a:p>
          <a:endParaRPr lang="fr-FR"/>
        </a:p>
      </dgm:t>
    </dgm:pt>
    <dgm:pt modelId="{9BD880F4-34F2-4F4C-97FC-A5D505243837}">
      <dgm:prSet phldrT="[Texte]"/>
      <dgm:spPr/>
      <dgm:t>
        <a:bodyPr/>
        <a:lstStyle/>
        <a:p>
          <a:r>
            <a:rPr lang="fr-FR" dirty="0"/>
            <a:t>Budget prévisionnel</a:t>
          </a:r>
        </a:p>
      </dgm:t>
    </dgm:pt>
    <dgm:pt modelId="{10FA7F50-0672-4DEC-A813-5D10B9A22D06}" type="parTrans" cxnId="{4B8411F2-1A6C-4258-9DED-07874FA86FC4}">
      <dgm:prSet/>
      <dgm:spPr/>
      <dgm:t>
        <a:bodyPr/>
        <a:lstStyle/>
        <a:p>
          <a:endParaRPr lang="fr-FR"/>
        </a:p>
      </dgm:t>
    </dgm:pt>
    <dgm:pt modelId="{2B79CC43-201D-4E2E-85DD-9E4F6084CE2F}" type="sibTrans" cxnId="{4B8411F2-1A6C-4258-9DED-07874FA86FC4}">
      <dgm:prSet/>
      <dgm:spPr/>
      <dgm:t>
        <a:bodyPr/>
        <a:lstStyle/>
        <a:p>
          <a:endParaRPr lang="fr-FR"/>
        </a:p>
      </dgm:t>
    </dgm:pt>
    <dgm:pt modelId="{153C6E1F-9EA3-4E86-822B-49A7CBEAC02E}">
      <dgm:prSet phldrT="[Texte]"/>
      <dgm:spPr/>
      <dgm:t>
        <a:bodyPr/>
        <a:lstStyle/>
        <a:p>
          <a:r>
            <a:rPr lang="fr-FR" dirty="0"/>
            <a:t>Coût </a:t>
          </a:r>
          <a:r>
            <a:rPr lang="fr-FR" b="1" dirty="0"/>
            <a:t>estimé</a:t>
          </a:r>
          <a:r>
            <a:rPr lang="fr-FR" dirty="0"/>
            <a:t> en fin de période exploratoire</a:t>
          </a:r>
        </a:p>
      </dgm:t>
    </dgm:pt>
    <dgm:pt modelId="{196C6076-6CA8-477C-A3A0-2AC95DB0C4AA}" type="parTrans" cxnId="{0318318F-55C7-4C84-A33C-DE0534AAA02C}">
      <dgm:prSet/>
      <dgm:spPr/>
      <dgm:t>
        <a:bodyPr/>
        <a:lstStyle/>
        <a:p>
          <a:endParaRPr lang="fr-FR"/>
        </a:p>
      </dgm:t>
    </dgm:pt>
    <dgm:pt modelId="{EE91A0A5-773D-4685-AC4F-FB050B2F377C}" type="sibTrans" cxnId="{0318318F-55C7-4C84-A33C-DE0534AAA02C}">
      <dgm:prSet/>
      <dgm:spPr/>
      <dgm:t>
        <a:bodyPr/>
        <a:lstStyle/>
        <a:p>
          <a:endParaRPr lang="fr-FR"/>
        </a:p>
      </dgm:t>
    </dgm:pt>
    <dgm:pt modelId="{E2D388EF-D86A-4799-B078-E5475402A089}">
      <dgm:prSet/>
      <dgm:spPr/>
      <dgm:t>
        <a:bodyPr/>
        <a:lstStyle/>
        <a:p>
          <a:r>
            <a:rPr lang="fr-FR" dirty="0"/>
            <a:t>Budget opérationnel</a:t>
          </a:r>
        </a:p>
      </dgm:t>
    </dgm:pt>
    <dgm:pt modelId="{52D2289F-6224-4CEC-BB82-21944709A480}" type="parTrans" cxnId="{4705DAD6-68B3-42EA-970E-2793ED5BE7FE}">
      <dgm:prSet/>
      <dgm:spPr/>
      <dgm:t>
        <a:bodyPr/>
        <a:lstStyle/>
        <a:p>
          <a:endParaRPr lang="fr-FR"/>
        </a:p>
      </dgm:t>
    </dgm:pt>
    <dgm:pt modelId="{2FBFF707-51A6-43DE-998D-D9232A3450EE}" type="sibTrans" cxnId="{4705DAD6-68B3-42EA-970E-2793ED5BE7FE}">
      <dgm:prSet/>
      <dgm:spPr/>
      <dgm:t>
        <a:bodyPr/>
        <a:lstStyle/>
        <a:p>
          <a:endParaRPr lang="fr-FR"/>
        </a:p>
      </dgm:t>
    </dgm:pt>
    <dgm:pt modelId="{16D1F286-725E-4C8C-B9D4-D6FEFAD3CEC0}">
      <dgm:prSet/>
      <dgm:spPr/>
      <dgm:t>
        <a:bodyPr/>
        <a:lstStyle/>
        <a:p>
          <a:r>
            <a:rPr lang="fr-FR" dirty="0"/>
            <a:t>Coût </a:t>
          </a:r>
          <a:r>
            <a:rPr lang="fr-FR" b="1" dirty="0"/>
            <a:t>calculé</a:t>
          </a:r>
          <a:r>
            <a:rPr lang="fr-FR" dirty="0"/>
            <a:t> en fin de période préparatoire</a:t>
          </a:r>
        </a:p>
      </dgm:t>
    </dgm:pt>
    <dgm:pt modelId="{946460C2-D123-4823-BC8A-50E1109C7653}" type="parTrans" cxnId="{953F801B-6380-4DB9-A0BE-D9755CF95F48}">
      <dgm:prSet/>
      <dgm:spPr/>
      <dgm:t>
        <a:bodyPr/>
        <a:lstStyle/>
        <a:p>
          <a:endParaRPr lang="fr-FR"/>
        </a:p>
      </dgm:t>
    </dgm:pt>
    <dgm:pt modelId="{FEFC953F-C155-44FA-A8A2-71E45B036301}" type="sibTrans" cxnId="{953F801B-6380-4DB9-A0BE-D9755CF95F48}">
      <dgm:prSet/>
      <dgm:spPr/>
      <dgm:t>
        <a:bodyPr/>
        <a:lstStyle/>
        <a:p>
          <a:endParaRPr lang="fr-FR"/>
        </a:p>
      </dgm:t>
    </dgm:pt>
    <dgm:pt modelId="{F41DC3A4-0504-4105-AC21-EB454B397F70}" type="pres">
      <dgm:prSet presAssocID="{61FFC937-E69E-4871-9024-A2D80E3E2E73}" presName="Name0" presStyleCnt="0">
        <dgm:presLayoutVars>
          <dgm:dir/>
          <dgm:animLvl val="lvl"/>
          <dgm:resizeHandles val="exact"/>
        </dgm:presLayoutVars>
      </dgm:prSet>
      <dgm:spPr/>
    </dgm:pt>
    <dgm:pt modelId="{67B6689A-CBF4-455C-B0B8-5502DD8C71DA}" type="pres">
      <dgm:prSet presAssocID="{61FFC937-E69E-4871-9024-A2D80E3E2E73}" presName="tSp" presStyleCnt="0"/>
      <dgm:spPr/>
    </dgm:pt>
    <dgm:pt modelId="{1D9A2ED8-395E-41DE-9095-B5F43C50C086}" type="pres">
      <dgm:prSet presAssocID="{61FFC937-E69E-4871-9024-A2D80E3E2E73}" presName="bSp" presStyleCnt="0"/>
      <dgm:spPr/>
    </dgm:pt>
    <dgm:pt modelId="{811C5C0F-12AF-495B-A8D8-D32FBE38E7EC}" type="pres">
      <dgm:prSet presAssocID="{61FFC937-E69E-4871-9024-A2D80E3E2E73}" presName="process" presStyleCnt="0"/>
      <dgm:spPr/>
    </dgm:pt>
    <dgm:pt modelId="{75448AD6-02D8-4377-959B-C1FAE053034D}" type="pres">
      <dgm:prSet presAssocID="{58E09F85-1FDA-439C-A172-10E7F99189BF}" presName="composite1" presStyleCnt="0"/>
      <dgm:spPr/>
    </dgm:pt>
    <dgm:pt modelId="{98F17313-92A1-4708-A837-41EA90648C39}" type="pres">
      <dgm:prSet presAssocID="{58E09F85-1FDA-439C-A172-10E7F99189BF}" presName="dummyNode1" presStyleLbl="node1" presStyleIdx="0" presStyleCnt="4"/>
      <dgm:spPr/>
    </dgm:pt>
    <dgm:pt modelId="{4DB5E8F1-646F-4089-B746-962ECCA6E919}" type="pres">
      <dgm:prSet presAssocID="{58E09F85-1FDA-439C-A172-10E7F99189BF}" presName="childNode1" presStyleLbl="bgAcc1" presStyleIdx="0" presStyleCnt="4">
        <dgm:presLayoutVars>
          <dgm:bulletEnabled val="1"/>
        </dgm:presLayoutVars>
      </dgm:prSet>
      <dgm:spPr/>
    </dgm:pt>
    <dgm:pt modelId="{1CB13E20-D04C-4131-AE7C-501C0D98045F}" type="pres">
      <dgm:prSet presAssocID="{58E09F85-1FDA-439C-A172-10E7F99189BF}" presName="childNode1tx" presStyleLbl="bgAcc1" presStyleIdx="0" presStyleCnt="4">
        <dgm:presLayoutVars>
          <dgm:bulletEnabled val="1"/>
        </dgm:presLayoutVars>
      </dgm:prSet>
      <dgm:spPr/>
    </dgm:pt>
    <dgm:pt modelId="{7CFF221B-E8FF-4979-AC9A-5A0A35A051FE}" type="pres">
      <dgm:prSet presAssocID="{58E09F85-1FDA-439C-A172-10E7F99189BF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A8DABA9B-DFCE-48DB-9562-846494CF9569}" type="pres">
      <dgm:prSet presAssocID="{58E09F85-1FDA-439C-A172-10E7F99189BF}" presName="connSite1" presStyleCnt="0"/>
      <dgm:spPr/>
    </dgm:pt>
    <dgm:pt modelId="{FF3994FE-890D-4C26-94B1-F66A1CB9D499}" type="pres">
      <dgm:prSet presAssocID="{FAB1A8FD-C52F-4C7B-B218-04830FC7C656}" presName="Name9" presStyleLbl="sibTrans2D1" presStyleIdx="0" presStyleCnt="3"/>
      <dgm:spPr/>
    </dgm:pt>
    <dgm:pt modelId="{21E2894A-86AF-4341-90F7-466271DF67DB}" type="pres">
      <dgm:prSet presAssocID="{6B96C292-C761-439B-9215-072511306761}" presName="composite2" presStyleCnt="0"/>
      <dgm:spPr/>
    </dgm:pt>
    <dgm:pt modelId="{85C4BA54-79F6-4B92-921F-C92A749B5AEA}" type="pres">
      <dgm:prSet presAssocID="{6B96C292-C761-439B-9215-072511306761}" presName="dummyNode2" presStyleLbl="node1" presStyleIdx="0" presStyleCnt="4"/>
      <dgm:spPr/>
    </dgm:pt>
    <dgm:pt modelId="{BB1C0548-21FA-4558-B51A-860B32821502}" type="pres">
      <dgm:prSet presAssocID="{6B96C292-C761-439B-9215-072511306761}" presName="childNode2" presStyleLbl="bgAcc1" presStyleIdx="1" presStyleCnt="4">
        <dgm:presLayoutVars>
          <dgm:bulletEnabled val="1"/>
        </dgm:presLayoutVars>
      </dgm:prSet>
      <dgm:spPr/>
    </dgm:pt>
    <dgm:pt modelId="{89B6B4EC-A87F-46B9-9F59-6B3F299EB538}" type="pres">
      <dgm:prSet presAssocID="{6B96C292-C761-439B-9215-072511306761}" presName="childNode2tx" presStyleLbl="bgAcc1" presStyleIdx="1" presStyleCnt="4">
        <dgm:presLayoutVars>
          <dgm:bulletEnabled val="1"/>
        </dgm:presLayoutVars>
      </dgm:prSet>
      <dgm:spPr/>
    </dgm:pt>
    <dgm:pt modelId="{D1DC50DC-F399-4BAD-A3D9-E8F3A9D9B201}" type="pres">
      <dgm:prSet presAssocID="{6B96C292-C761-439B-9215-072511306761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2D10EB9A-E91A-42DD-A036-66581AB2BB08}" type="pres">
      <dgm:prSet presAssocID="{6B96C292-C761-439B-9215-072511306761}" presName="connSite2" presStyleCnt="0"/>
      <dgm:spPr/>
    </dgm:pt>
    <dgm:pt modelId="{B770E041-00F6-442B-B3E8-FE58C253B713}" type="pres">
      <dgm:prSet presAssocID="{29E6E5D4-6438-4120-ABA7-BC52A91AF6E8}" presName="Name18" presStyleLbl="sibTrans2D1" presStyleIdx="1" presStyleCnt="3"/>
      <dgm:spPr/>
    </dgm:pt>
    <dgm:pt modelId="{1B28199D-99C8-44AD-A05D-2B3D7990257E}" type="pres">
      <dgm:prSet presAssocID="{9BD880F4-34F2-4F4C-97FC-A5D505243837}" presName="composite1" presStyleCnt="0"/>
      <dgm:spPr/>
    </dgm:pt>
    <dgm:pt modelId="{0DB647B4-C557-4297-849B-F044938D0F1B}" type="pres">
      <dgm:prSet presAssocID="{9BD880F4-34F2-4F4C-97FC-A5D505243837}" presName="dummyNode1" presStyleLbl="node1" presStyleIdx="1" presStyleCnt="4"/>
      <dgm:spPr/>
    </dgm:pt>
    <dgm:pt modelId="{A6EF31D0-4C0E-4CF8-96F8-12A10C3809BE}" type="pres">
      <dgm:prSet presAssocID="{9BD880F4-34F2-4F4C-97FC-A5D505243837}" presName="childNode1" presStyleLbl="bgAcc1" presStyleIdx="2" presStyleCnt="4">
        <dgm:presLayoutVars>
          <dgm:bulletEnabled val="1"/>
        </dgm:presLayoutVars>
      </dgm:prSet>
      <dgm:spPr/>
    </dgm:pt>
    <dgm:pt modelId="{E855A10D-EDAC-492D-9502-C1E1497224F4}" type="pres">
      <dgm:prSet presAssocID="{9BD880F4-34F2-4F4C-97FC-A5D505243837}" presName="childNode1tx" presStyleLbl="bgAcc1" presStyleIdx="2" presStyleCnt="4">
        <dgm:presLayoutVars>
          <dgm:bulletEnabled val="1"/>
        </dgm:presLayoutVars>
      </dgm:prSet>
      <dgm:spPr/>
    </dgm:pt>
    <dgm:pt modelId="{30BF3F37-DA47-4177-902F-57DD0811B609}" type="pres">
      <dgm:prSet presAssocID="{9BD880F4-34F2-4F4C-97FC-A5D505243837}" presName="parentNode1" presStyleLbl="node1" presStyleIdx="2" presStyleCnt="4">
        <dgm:presLayoutVars>
          <dgm:chMax val="1"/>
          <dgm:bulletEnabled val="1"/>
        </dgm:presLayoutVars>
      </dgm:prSet>
      <dgm:spPr/>
    </dgm:pt>
    <dgm:pt modelId="{EE1C5F5D-0C1D-46D9-8B1B-88D640C554BD}" type="pres">
      <dgm:prSet presAssocID="{9BD880F4-34F2-4F4C-97FC-A5D505243837}" presName="connSite1" presStyleCnt="0"/>
      <dgm:spPr/>
    </dgm:pt>
    <dgm:pt modelId="{7F71A86E-382D-4A03-96C0-6ACF4B000B37}" type="pres">
      <dgm:prSet presAssocID="{2B79CC43-201D-4E2E-85DD-9E4F6084CE2F}" presName="Name9" presStyleLbl="sibTrans2D1" presStyleIdx="2" presStyleCnt="3"/>
      <dgm:spPr/>
    </dgm:pt>
    <dgm:pt modelId="{AA488DC2-11D3-4878-8C11-8E0CA063F0FD}" type="pres">
      <dgm:prSet presAssocID="{E2D388EF-D86A-4799-B078-E5475402A089}" presName="composite2" presStyleCnt="0"/>
      <dgm:spPr/>
    </dgm:pt>
    <dgm:pt modelId="{24A8F555-5E69-4C39-BEB1-BF80FE5F5623}" type="pres">
      <dgm:prSet presAssocID="{E2D388EF-D86A-4799-B078-E5475402A089}" presName="dummyNode2" presStyleLbl="node1" presStyleIdx="2" presStyleCnt="4"/>
      <dgm:spPr/>
    </dgm:pt>
    <dgm:pt modelId="{91334E97-E69C-4ACD-8BF8-5782A755C01E}" type="pres">
      <dgm:prSet presAssocID="{E2D388EF-D86A-4799-B078-E5475402A089}" presName="childNode2" presStyleLbl="bgAcc1" presStyleIdx="3" presStyleCnt="4">
        <dgm:presLayoutVars>
          <dgm:bulletEnabled val="1"/>
        </dgm:presLayoutVars>
      </dgm:prSet>
      <dgm:spPr/>
    </dgm:pt>
    <dgm:pt modelId="{A052BAC2-E380-4308-961C-BCC0DC056E69}" type="pres">
      <dgm:prSet presAssocID="{E2D388EF-D86A-4799-B078-E5475402A089}" presName="childNode2tx" presStyleLbl="bgAcc1" presStyleIdx="3" presStyleCnt="4">
        <dgm:presLayoutVars>
          <dgm:bulletEnabled val="1"/>
        </dgm:presLayoutVars>
      </dgm:prSet>
      <dgm:spPr/>
    </dgm:pt>
    <dgm:pt modelId="{83D9F103-DB79-4F8C-A6B6-CAF85742BC5C}" type="pres">
      <dgm:prSet presAssocID="{E2D388EF-D86A-4799-B078-E5475402A089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3B2493F5-0812-45B1-B4CF-EFEB3D21C62A}" type="pres">
      <dgm:prSet presAssocID="{E2D388EF-D86A-4799-B078-E5475402A089}" presName="connSite2" presStyleCnt="0"/>
      <dgm:spPr/>
    </dgm:pt>
  </dgm:ptLst>
  <dgm:cxnLst>
    <dgm:cxn modelId="{D144A004-622B-4A69-8AA7-6C9E9735007B}" type="presOf" srcId="{28AD1967-0A00-4581-90DF-FC34D947BD1E}" destId="{89B6B4EC-A87F-46B9-9F59-6B3F299EB538}" srcOrd="1" destOrd="0" presId="urn:microsoft.com/office/officeart/2005/8/layout/hProcess4"/>
    <dgm:cxn modelId="{3161FB17-5260-4639-98E4-61943A66155C}" type="presOf" srcId="{FAB1A8FD-C52F-4C7B-B218-04830FC7C656}" destId="{FF3994FE-890D-4C26-94B1-F66A1CB9D499}" srcOrd="0" destOrd="0" presId="urn:microsoft.com/office/officeart/2005/8/layout/hProcess4"/>
    <dgm:cxn modelId="{953F801B-6380-4DB9-A0BE-D9755CF95F48}" srcId="{E2D388EF-D86A-4799-B078-E5475402A089}" destId="{16D1F286-725E-4C8C-B9D4-D6FEFAD3CEC0}" srcOrd="0" destOrd="0" parTransId="{946460C2-D123-4823-BC8A-50E1109C7653}" sibTransId="{FEFC953F-C155-44FA-A8A2-71E45B036301}"/>
    <dgm:cxn modelId="{EE62171C-2F58-475B-AC6A-B652C9643A23}" type="presOf" srcId="{2B79CC43-201D-4E2E-85DD-9E4F6084CE2F}" destId="{7F71A86E-382D-4A03-96C0-6ACF4B000B37}" srcOrd="0" destOrd="0" presId="urn:microsoft.com/office/officeart/2005/8/layout/hProcess4"/>
    <dgm:cxn modelId="{7B582F30-BC8D-4200-BB2A-58C87C636021}" type="presOf" srcId="{33119017-3164-4A80-8C76-FB8C184941D1}" destId="{4DB5E8F1-646F-4089-B746-962ECCA6E919}" srcOrd="0" destOrd="0" presId="urn:microsoft.com/office/officeart/2005/8/layout/hProcess4"/>
    <dgm:cxn modelId="{8C45BB5C-A0EA-42E6-B3F6-256495CF5F0D}" type="presOf" srcId="{58E09F85-1FDA-439C-A172-10E7F99189BF}" destId="{7CFF221B-E8FF-4979-AC9A-5A0A35A051FE}" srcOrd="0" destOrd="0" presId="urn:microsoft.com/office/officeart/2005/8/layout/hProcess4"/>
    <dgm:cxn modelId="{B9194B62-939F-4B46-99A6-DA05930A498B}" type="presOf" srcId="{153C6E1F-9EA3-4E86-822B-49A7CBEAC02E}" destId="{E855A10D-EDAC-492D-9502-C1E1497224F4}" srcOrd="1" destOrd="0" presId="urn:microsoft.com/office/officeart/2005/8/layout/hProcess4"/>
    <dgm:cxn modelId="{3E88217B-F2BB-45FD-A86E-7892408E0256}" type="presOf" srcId="{61FFC937-E69E-4871-9024-A2D80E3E2E73}" destId="{F41DC3A4-0504-4105-AC21-EB454B397F70}" srcOrd="0" destOrd="0" presId="urn:microsoft.com/office/officeart/2005/8/layout/hProcess4"/>
    <dgm:cxn modelId="{3BA16F7B-211C-4B19-B7AC-5EB6F00AE8E9}" srcId="{6B96C292-C761-439B-9215-072511306761}" destId="{28AD1967-0A00-4581-90DF-FC34D947BD1E}" srcOrd="0" destOrd="0" parTransId="{218ECF35-3E63-48A6-8D0F-546822B249D8}" sibTransId="{9963A90A-20B6-4ECF-AA07-210240965AD6}"/>
    <dgm:cxn modelId="{A9581A7E-B3FF-4941-BEFF-5B6019422093}" type="presOf" srcId="{6B96C292-C761-439B-9215-072511306761}" destId="{D1DC50DC-F399-4BAD-A3D9-E8F3A9D9B201}" srcOrd="0" destOrd="0" presId="urn:microsoft.com/office/officeart/2005/8/layout/hProcess4"/>
    <dgm:cxn modelId="{CFE0E583-6C25-4A57-96F4-79C5FED99EE1}" srcId="{61FFC937-E69E-4871-9024-A2D80E3E2E73}" destId="{58E09F85-1FDA-439C-A172-10E7F99189BF}" srcOrd="0" destOrd="0" parTransId="{D6B9E6E0-04FB-4E3E-A6B1-5FD98745FE0C}" sibTransId="{FAB1A8FD-C52F-4C7B-B218-04830FC7C656}"/>
    <dgm:cxn modelId="{B6A80A8A-A6E7-4C85-9412-4A5AEC4A3C1E}" srcId="{61FFC937-E69E-4871-9024-A2D80E3E2E73}" destId="{6B96C292-C761-439B-9215-072511306761}" srcOrd="1" destOrd="0" parTransId="{307528F0-7AB9-45F3-8099-84CE32DC99F7}" sibTransId="{29E6E5D4-6438-4120-ABA7-BC52A91AF6E8}"/>
    <dgm:cxn modelId="{0318318F-55C7-4C84-A33C-DE0534AAA02C}" srcId="{9BD880F4-34F2-4F4C-97FC-A5D505243837}" destId="{153C6E1F-9EA3-4E86-822B-49A7CBEAC02E}" srcOrd="0" destOrd="0" parTransId="{196C6076-6CA8-477C-A3A0-2AC95DB0C4AA}" sibTransId="{EE91A0A5-773D-4685-AC4F-FB050B2F377C}"/>
    <dgm:cxn modelId="{14B0A29D-1A70-4FA9-B846-9B484D43FA97}" type="presOf" srcId="{28AD1967-0A00-4581-90DF-FC34D947BD1E}" destId="{BB1C0548-21FA-4558-B51A-860B32821502}" srcOrd="0" destOrd="0" presId="urn:microsoft.com/office/officeart/2005/8/layout/hProcess4"/>
    <dgm:cxn modelId="{4042F3A0-9BF7-4286-9AEF-7157718935B2}" type="presOf" srcId="{29E6E5D4-6438-4120-ABA7-BC52A91AF6E8}" destId="{B770E041-00F6-442B-B3E8-FE58C253B713}" srcOrd="0" destOrd="0" presId="urn:microsoft.com/office/officeart/2005/8/layout/hProcess4"/>
    <dgm:cxn modelId="{C0E7F7A8-8AF9-4C08-AA64-1725151F2B99}" type="presOf" srcId="{16D1F286-725E-4C8C-B9D4-D6FEFAD3CEC0}" destId="{A052BAC2-E380-4308-961C-BCC0DC056E69}" srcOrd="1" destOrd="0" presId="urn:microsoft.com/office/officeart/2005/8/layout/hProcess4"/>
    <dgm:cxn modelId="{C90A2CB3-A201-41CC-B37A-177F8A7FEF11}" type="presOf" srcId="{16D1F286-725E-4C8C-B9D4-D6FEFAD3CEC0}" destId="{91334E97-E69C-4ACD-8BF8-5782A755C01E}" srcOrd="0" destOrd="0" presId="urn:microsoft.com/office/officeart/2005/8/layout/hProcess4"/>
    <dgm:cxn modelId="{0917A2C5-67EB-45C4-8AD0-8A51E738F262}" type="presOf" srcId="{33119017-3164-4A80-8C76-FB8C184941D1}" destId="{1CB13E20-D04C-4131-AE7C-501C0D98045F}" srcOrd="1" destOrd="0" presId="urn:microsoft.com/office/officeart/2005/8/layout/hProcess4"/>
    <dgm:cxn modelId="{FE05FAC6-1811-4A7D-930A-33A88CDA8967}" srcId="{58E09F85-1FDA-439C-A172-10E7F99189BF}" destId="{33119017-3164-4A80-8C76-FB8C184941D1}" srcOrd="0" destOrd="0" parTransId="{693202A7-B7F9-475B-9994-864B602D5263}" sibTransId="{19B81911-9704-498F-A4A8-F65D63C93B0A}"/>
    <dgm:cxn modelId="{7E643FD6-6480-4BC3-95C0-41ECB5517E4F}" type="presOf" srcId="{9BD880F4-34F2-4F4C-97FC-A5D505243837}" destId="{30BF3F37-DA47-4177-902F-57DD0811B609}" srcOrd="0" destOrd="0" presId="urn:microsoft.com/office/officeart/2005/8/layout/hProcess4"/>
    <dgm:cxn modelId="{4705DAD6-68B3-42EA-970E-2793ED5BE7FE}" srcId="{61FFC937-E69E-4871-9024-A2D80E3E2E73}" destId="{E2D388EF-D86A-4799-B078-E5475402A089}" srcOrd="3" destOrd="0" parTransId="{52D2289F-6224-4CEC-BB82-21944709A480}" sibTransId="{2FBFF707-51A6-43DE-998D-D9232A3450EE}"/>
    <dgm:cxn modelId="{7E0721E4-7A48-4557-83D3-FBA4233CD42B}" type="presOf" srcId="{153C6E1F-9EA3-4E86-822B-49A7CBEAC02E}" destId="{A6EF31D0-4C0E-4CF8-96F8-12A10C3809BE}" srcOrd="0" destOrd="0" presId="urn:microsoft.com/office/officeart/2005/8/layout/hProcess4"/>
    <dgm:cxn modelId="{654CD5E4-AD07-4EF2-8A91-50C64EB1F893}" type="presOf" srcId="{E2D388EF-D86A-4799-B078-E5475402A089}" destId="{83D9F103-DB79-4F8C-A6B6-CAF85742BC5C}" srcOrd="0" destOrd="0" presId="urn:microsoft.com/office/officeart/2005/8/layout/hProcess4"/>
    <dgm:cxn modelId="{4B8411F2-1A6C-4258-9DED-07874FA86FC4}" srcId="{61FFC937-E69E-4871-9024-A2D80E3E2E73}" destId="{9BD880F4-34F2-4F4C-97FC-A5D505243837}" srcOrd="2" destOrd="0" parTransId="{10FA7F50-0672-4DEC-A813-5D10B9A22D06}" sibTransId="{2B79CC43-201D-4E2E-85DD-9E4F6084CE2F}"/>
    <dgm:cxn modelId="{4D970586-691C-41F7-95C2-9DACDBB52DA2}" type="presParOf" srcId="{F41DC3A4-0504-4105-AC21-EB454B397F70}" destId="{67B6689A-CBF4-455C-B0B8-5502DD8C71DA}" srcOrd="0" destOrd="0" presId="urn:microsoft.com/office/officeart/2005/8/layout/hProcess4"/>
    <dgm:cxn modelId="{DEC043C0-4236-44DB-9C50-7407D3884725}" type="presParOf" srcId="{F41DC3A4-0504-4105-AC21-EB454B397F70}" destId="{1D9A2ED8-395E-41DE-9095-B5F43C50C086}" srcOrd="1" destOrd="0" presId="urn:microsoft.com/office/officeart/2005/8/layout/hProcess4"/>
    <dgm:cxn modelId="{F9A97411-BBAF-4BFB-AE49-419E5F4945E7}" type="presParOf" srcId="{F41DC3A4-0504-4105-AC21-EB454B397F70}" destId="{811C5C0F-12AF-495B-A8D8-D32FBE38E7EC}" srcOrd="2" destOrd="0" presId="urn:microsoft.com/office/officeart/2005/8/layout/hProcess4"/>
    <dgm:cxn modelId="{CAFFE962-86DF-4BEF-9FD2-7CEBAA90466B}" type="presParOf" srcId="{811C5C0F-12AF-495B-A8D8-D32FBE38E7EC}" destId="{75448AD6-02D8-4377-959B-C1FAE053034D}" srcOrd="0" destOrd="0" presId="urn:microsoft.com/office/officeart/2005/8/layout/hProcess4"/>
    <dgm:cxn modelId="{D3296938-BC4C-468A-A09D-78FD7DF99DCE}" type="presParOf" srcId="{75448AD6-02D8-4377-959B-C1FAE053034D}" destId="{98F17313-92A1-4708-A837-41EA90648C39}" srcOrd="0" destOrd="0" presId="urn:microsoft.com/office/officeart/2005/8/layout/hProcess4"/>
    <dgm:cxn modelId="{96A50048-5D80-4837-A1BC-122D3B316239}" type="presParOf" srcId="{75448AD6-02D8-4377-959B-C1FAE053034D}" destId="{4DB5E8F1-646F-4089-B746-962ECCA6E919}" srcOrd="1" destOrd="0" presId="urn:microsoft.com/office/officeart/2005/8/layout/hProcess4"/>
    <dgm:cxn modelId="{E0D319EE-E47A-42ED-A27F-C15C27A9080B}" type="presParOf" srcId="{75448AD6-02D8-4377-959B-C1FAE053034D}" destId="{1CB13E20-D04C-4131-AE7C-501C0D98045F}" srcOrd="2" destOrd="0" presId="urn:microsoft.com/office/officeart/2005/8/layout/hProcess4"/>
    <dgm:cxn modelId="{96D7E870-8B59-4A26-968E-CDB9A5464E3C}" type="presParOf" srcId="{75448AD6-02D8-4377-959B-C1FAE053034D}" destId="{7CFF221B-E8FF-4979-AC9A-5A0A35A051FE}" srcOrd="3" destOrd="0" presId="urn:microsoft.com/office/officeart/2005/8/layout/hProcess4"/>
    <dgm:cxn modelId="{8B4A96AE-2A90-47DA-A7D8-110A719C81C1}" type="presParOf" srcId="{75448AD6-02D8-4377-959B-C1FAE053034D}" destId="{A8DABA9B-DFCE-48DB-9562-846494CF9569}" srcOrd="4" destOrd="0" presId="urn:microsoft.com/office/officeart/2005/8/layout/hProcess4"/>
    <dgm:cxn modelId="{47844971-32A6-4F3E-AF27-F4DA99478B00}" type="presParOf" srcId="{811C5C0F-12AF-495B-A8D8-D32FBE38E7EC}" destId="{FF3994FE-890D-4C26-94B1-F66A1CB9D499}" srcOrd="1" destOrd="0" presId="urn:microsoft.com/office/officeart/2005/8/layout/hProcess4"/>
    <dgm:cxn modelId="{CC936120-8311-4129-9A61-C4A3957CC0B3}" type="presParOf" srcId="{811C5C0F-12AF-495B-A8D8-D32FBE38E7EC}" destId="{21E2894A-86AF-4341-90F7-466271DF67DB}" srcOrd="2" destOrd="0" presId="urn:microsoft.com/office/officeart/2005/8/layout/hProcess4"/>
    <dgm:cxn modelId="{1B35EC33-DA62-41A8-A9F5-36B5BF1D694F}" type="presParOf" srcId="{21E2894A-86AF-4341-90F7-466271DF67DB}" destId="{85C4BA54-79F6-4B92-921F-C92A749B5AEA}" srcOrd="0" destOrd="0" presId="urn:microsoft.com/office/officeart/2005/8/layout/hProcess4"/>
    <dgm:cxn modelId="{6E3CF4B4-FCB3-4CED-94B8-21D371B1C3E8}" type="presParOf" srcId="{21E2894A-86AF-4341-90F7-466271DF67DB}" destId="{BB1C0548-21FA-4558-B51A-860B32821502}" srcOrd="1" destOrd="0" presId="urn:microsoft.com/office/officeart/2005/8/layout/hProcess4"/>
    <dgm:cxn modelId="{3F85A441-33A1-4BCB-90B1-40D2E1BDECE3}" type="presParOf" srcId="{21E2894A-86AF-4341-90F7-466271DF67DB}" destId="{89B6B4EC-A87F-46B9-9F59-6B3F299EB538}" srcOrd="2" destOrd="0" presId="urn:microsoft.com/office/officeart/2005/8/layout/hProcess4"/>
    <dgm:cxn modelId="{D91072BD-4B27-4EF1-948F-36A048BBCAB9}" type="presParOf" srcId="{21E2894A-86AF-4341-90F7-466271DF67DB}" destId="{D1DC50DC-F399-4BAD-A3D9-E8F3A9D9B201}" srcOrd="3" destOrd="0" presId="urn:microsoft.com/office/officeart/2005/8/layout/hProcess4"/>
    <dgm:cxn modelId="{26EC11B0-E311-4731-8115-1AAD058A1EE8}" type="presParOf" srcId="{21E2894A-86AF-4341-90F7-466271DF67DB}" destId="{2D10EB9A-E91A-42DD-A036-66581AB2BB08}" srcOrd="4" destOrd="0" presId="urn:microsoft.com/office/officeart/2005/8/layout/hProcess4"/>
    <dgm:cxn modelId="{B78EC10E-C890-4EE6-BD17-C6C4B883675D}" type="presParOf" srcId="{811C5C0F-12AF-495B-A8D8-D32FBE38E7EC}" destId="{B770E041-00F6-442B-B3E8-FE58C253B713}" srcOrd="3" destOrd="0" presId="urn:microsoft.com/office/officeart/2005/8/layout/hProcess4"/>
    <dgm:cxn modelId="{7E26FF8D-FEEA-470D-AB50-FD293442EF05}" type="presParOf" srcId="{811C5C0F-12AF-495B-A8D8-D32FBE38E7EC}" destId="{1B28199D-99C8-44AD-A05D-2B3D7990257E}" srcOrd="4" destOrd="0" presId="urn:microsoft.com/office/officeart/2005/8/layout/hProcess4"/>
    <dgm:cxn modelId="{2791A003-A282-4EC7-A518-798745697E48}" type="presParOf" srcId="{1B28199D-99C8-44AD-A05D-2B3D7990257E}" destId="{0DB647B4-C557-4297-849B-F044938D0F1B}" srcOrd="0" destOrd="0" presId="urn:microsoft.com/office/officeart/2005/8/layout/hProcess4"/>
    <dgm:cxn modelId="{60E63778-FD7B-4A7F-ADA7-85C381782806}" type="presParOf" srcId="{1B28199D-99C8-44AD-A05D-2B3D7990257E}" destId="{A6EF31D0-4C0E-4CF8-96F8-12A10C3809BE}" srcOrd="1" destOrd="0" presId="urn:microsoft.com/office/officeart/2005/8/layout/hProcess4"/>
    <dgm:cxn modelId="{F98D160F-1FC6-4D10-8558-010B08C2F940}" type="presParOf" srcId="{1B28199D-99C8-44AD-A05D-2B3D7990257E}" destId="{E855A10D-EDAC-492D-9502-C1E1497224F4}" srcOrd="2" destOrd="0" presId="urn:microsoft.com/office/officeart/2005/8/layout/hProcess4"/>
    <dgm:cxn modelId="{5DC3B136-F0C4-4002-86AE-728E5D60BF07}" type="presParOf" srcId="{1B28199D-99C8-44AD-A05D-2B3D7990257E}" destId="{30BF3F37-DA47-4177-902F-57DD0811B609}" srcOrd="3" destOrd="0" presId="urn:microsoft.com/office/officeart/2005/8/layout/hProcess4"/>
    <dgm:cxn modelId="{C946F3A5-41D4-422D-8E03-A2A0BC0C42E8}" type="presParOf" srcId="{1B28199D-99C8-44AD-A05D-2B3D7990257E}" destId="{EE1C5F5D-0C1D-46D9-8B1B-88D640C554BD}" srcOrd="4" destOrd="0" presId="urn:microsoft.com/office/officeart/2005/8/layout/hProcess4"/>
    <dgm:cxn modelId="{B0F42580-238F-4D4D-B3F3-AD651F539DD5}" type="presParOf" srcId="{811C5C0F-12AF-495B-A8D8-D32FBE38E7EC}" destId="{7F71A86E-382D-4A03-96C0-6ACF4B000B37}" srcOrd="5" destOrd="0" presId="urn:microsoft.com/office/officeart/2005/8/layout/hProcess4"/>
    <dgm:cxn modelId="{BDECE20B-15CE-4069-AFE2-83F476C62C65}" type="presParOf" srcId="{811C5C0F-12AF-495B-A8D8-D32FBE38E7EC}" destId="{AA488DC2-11D3-4878-8C11-8E0CA063F0FD}" srcOrd="6" destOrd="0" presId="urn:microsoft.com/office/officeart/2005/8/layout/hProcess4"/>
    <dgm:cxn modelId="{360A1919-E90B-4BA9-A8E0-603AEEDE936D}" type="presParOf" srcId="{AA488DC2-11D3-4878-8C11-8E0CA063F0FD}" destId="{24A8F555-5E69-4C39-BEB1-BF80FE5F5623}" srcOrd="0" destOrd="0" presId="urn:microsoft.com/office/officeart/2005/8/layout/hProcess4"/>
    <dgm:cxn modelId="{187ADBEA-553E-4A3B-8058-A88A02B04819}" type="presParOf" srcId="{AA488DC2-11D3-4878-8C11-8E0CA063F0FD}" destId="{91334E97-E69C-4ACD-8BF8-5782A755C01E}" srcOrd="1" destOrd="0" presId="urn:microsoft.com/office/officeart/2005/8/layout/hProcess4"/>
    <dgm:cxn modelId="{3FB99B1C-D67C-46CD-96D5-93EB33F356B9}" type="presParOf" srcId="{AA488DC2-11D3-4878-8C11-8E0CA063F0FD}" destId="{A052BAC2-E380-4308-961C-BCC0DC056E69}" srcOrd="2" destOrd="0" presId="urn:microsoft.com/office/officeart/2005/8/layout/hProcess4"/>
    <dgm:cxn modelId="{0F90D01F-2007-44CA-979D-F7C1DCB8A2C9}" type="presParOf" srcId="{AA488DC2-11D3-4878-8C11-8E0CA063F0FD}" destId="{83D9F103-DB79-4F8C-A6B6-CAF85742BC5C}" srcOrd="3" destOrd="0" presId="urn:microsoft.com/office/officeart/2005/8/layout/hProcess4"/>
    <dgm:cxn modelId="{FBF227CB-3B18-49FB-8E98-C76684A6E471}" type="presParOf" srcId="{AA488DC2-11D3-4878-8C11-8E0CA063F0FD}" destId="{3B2493F5-0812-45B1-B4CF-EFEB3D21C62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4E5185B-A1FA-4B8B-A070-4D3AAC24B7EA}" type="doc">
      <dgm:prSet loTypeId="urn:microsoft.com/office/officeart/2005/8/layout/hierarchy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7A030B23-893E-4AB9-890A-183FF86FBABD}">
      <dgm:prSet phldrT="[Texte]"/>
      <dgm:spPr/>
      <dgm:t>
        <a:bodyPr/>
        <a:lstStyle/>
        <a:p>
          <a:r>
            <a:rPr lang="fr-FR" dirty="0"/>
            <a:t>ciblé</a:t>
          </a:r>
        </a:p>
      </dgm:t>
    </dgm:pt>
    <dgm:pt modelId="{0A1FE194-31C5-4B28-99E1-D6C63D56901D}" type="parTrans" cxnId="{14DB1A09-9306-4503-BD36-D84D2ED10070}">
      <dgm:prSet/>
      <dgm:spPr/>
      <dgm:t>
        <a:bodyPr/>
        <a:lstStyle/>
        <a:p>
          <a:endParaRPr lang="fr-FR"/>
        </a:p>
      </dgm:t>
    </dgm:pt>
    <dgm:pt modelId="{3C29613B-BAC2-480C-B8C4-661AEE2BD3F1}" type="sibTrans" cxnId="{14DB1A09-9306-4503-BD36-D84D2ED10070}">
      <dgm:prSet/>
      <dgm:spPr/>
      <dgm:t>
        <a:bodyPr/>
        <a:lstStyle/>
        <a:p>
          <a:endParaRPr lang="fr-FR"/>
        </a:p>
      </dgm:t>
    </dgm:pt>
    <dgm:pt modelId="{6A31B4AC-593B-4180-AD9B-33DFCBA858D0}">
      <dgm:prSet phldrT="[Texte]"/>
      <dgm:spPr/>
      <dgm:t>
        <a:bodyPr/>
        <a:lstStyle/>
        <a:p>
          <a:r>
            <a:rPr lang="fr-FR" dirty="0"/>
            <a:t>Utile </a:t>
          </a:r>
        </a:p>
      </dgm:t>
    </dgm:pt>
    <dgm:pt modelId="{271A7931-E41D-42D9-A9F2-E13B3597DE79}" type="parTrans" cxnId="{26580318-669A-4570-B00C-3483E12E19CF}">
      <dgm:prSet/>
      <dgm:spPr/>
      <dgm:t>
        <a:bodyPr/>
        <a:lstStyle/>
        <a:p>
          <a:endParaRPr lang="fr-FR"/>
        </a:p>
      </dgm:t>
    </dgm:pt>
    <dgm:pt modelId="{DA1BC759-2A62-49BB-93BA-F1C8299FE617}" type="sibTrans" cxnId="{26580318-669A-4570-B00C-3483E12E19CF}">
      <dgm:prSet/>
      <dgm:spPr/>
      <dgm:t>
        <a:bodyPr/>
        <a:lstStyle/>
        <a:p>
          <a:endParaRPr lang="fr-FR"/>
        </a:p>
      </dgm:t>
    </dgm:pt>
    <dgm:pt modelId="{BE330E87-97AC-468A-AB56-61195D86F7AD}">
      <dgm:prSet phldrT="[Texte]"/>
      <dgm:spPr/>
      <dgm:t>
        <a:bodyPr/>
        <a:lstStyle/>
        <a:p>
          <a:r>
            <a:rPr lang="fr-FR" dirty="0"/>
            <a:t>Fiable </a:t>
          </a:r>
        </a:p>
      </dgm:t>
    </dgm:pt>
    <dgm:pt modelId="{DDEA6D5C-34A6-4EF7-BD01-EBD20F7587AC}" type="parTrans" cxnId="{0B735A4F-88E1-42CB-A57D-E4966FA91D79}">
      <dgm:prSet/>
      <dgm:spPr/>
      <dgm:t>
        <a:bodyPr/>
        <a:lstStyle/>
        <a:p>
          <a:endParaRPr lang="fr-FR"/>
        </a:p>
      </dgm:t>
    </dgm:pt>
    <dgm:pt modelId="{C08C859D-EB80-4581-9B41-18E2BCF24669}" type="sibTrans" cxnId="{0B735A4F-88E1-42CB-A57D-E4966FA91D79}">
      <dgm:prSet/>
      <dgm:spPr/>
      <dgm:t>
        <a:bodyPr/>
        <a:lstStyle/>
        <a:p>
          <a:endParaRPr lang="fr-FR"/>
        </a:p>
      </dgm:t>
    </dgm:pt>
    <dgm:pt modelId="{78F22F7F-F8B7-44E3-A536-6C8BC676EB0C}">
      <dgm:prSet/>
      <dgm:spPr/>
      <dgm:t>
        <a:bodyPr/>
        <a:lstStyle/>
        <a:p>
          <a:r>
            <a:rPr lang="fr-FR" dirty="0"/>
            <a:t>complet</a:t>
          </a:r>
        </a:p>
      </dgm:t>
    </dgm:pt>
    <dgm:pt modelId="{0CA046F5-96DD-4C59-911D-C0C05C6A4276}" type="parTrans" cxnId="{6D0FD1A6-E577-44D6-A2C7-70F7360F5987}">
      <dgm:prSet/>
      <dgm:spPr/>
      <dgm:t>
        <a:bodyPr/>
        <a:lstStyle/>
        <a:p>
          <a:endParaRPr lang="fr-FR"/>
        </a:p>
      </dgm:t>
    </dgm:pt>
    <dgm:pt modelId="{609C9D84-0EE1-458A-AE1A-DF8AAC230D20}" type="sibTrans" cxnId="{6D0FD1A6-E577-44D6-A2C7-70F7360F5987}">
      <dgm:prSet/>
      <dgm:spPr/>
      <dgm:t>
        <a:bodyPr/>
        <a:lstStyle/>
        <a:p>
          <a:endParaRPr lang="fr-FR"/>
        </a:p>
      </dgm:t>
    </dgm:pt>
    <dgm:pt modelId="{0BB5822B-28EB-46DF-B666-483E51F969E5}">
      <dgm:prSet/>
      <dgm:spPr/>
      <dgm:t>
        <a:bodyPr/>
        <a:lstStyle/>
        <a:p>
          <a:r>
            <a:rPr lang="fr-FR" dirty="0"/>
            <a:t>synthétique</a:t>
          </a:r>
        </a:p>
      </dgm:t>
    </dgm:pt>
    <dgm:pt modelId="{33654456-E0C2-43CB-AA50-E76462E5421E}" type="parTrans" cxnId="{D43B41CD-E676-44AA-B431-DA55811DF313}">
      <dgm:prSet/>
      <dgm:spPr/>
      <dgm:t>
        <a:bodyPr/>
        <a:lstStyle/>
        <a:p>
          <a:endParaRPr lang="fr-FR"/>
        </a:p>
      </dgm:t>
    </dgm:pt>
    <dgm:pt modelId="{1FD4E875-27FA-441A-9992-46E1E114A490}" type="sibTrans" cxnId="{D43B41CD-E676-44AA-B431-DA55811DF313}">
      <dgm:prSet/>
      <dgm:spPr/>
      <dgm:t>
        <a:bodyPr/>
        <a:lstStyle/>
        <a:p>
          <a:endParaRPr lang="fr-FR"/>
        </a:p>
      </dgm:t>
    </dgm:pt>
    <dgm:pt modelId="{FE3F1036-68CC-4A3C-B829-905CF1944F48}">
      <dgm:prSet/>
      <dgm:spPr/>
      <dgm:t>
        <a:bodyPr/>
        <a:lstStyle/>
        <a:p>
          <a:r>
            <a:rPr lang="fr-FR" dirty="0"/>
            <a:t>lisible</a:t>
          </a:r>
        </a:p>
      </dgm:t>
    </dgm:pt>
    <dgm:pt modelId="{98ED3596-3DE1-405C-8F36-6A9EDC180172}" type="parTrans" cxnId="{E6E08901-CD0C-46B5-A0D0-AA26C41F5C10}">
      <dgm:prSet/>
      <dgm:spPr/>
      <dgm:t>
        <a:bodyPr/>
        <a:lstStyle/>
        <a:p>
          <a:endParaRPr lang="fr-FR"/>
        </a:p>
      </dgm:t>
    </dgm:pt>
    <dgm:pt modelId="{2C50C918-6041-4F97-AC5B-AA0A0B287574}" type="sibTrans" cxnId="{E6E08901-CD0C-46B5-A0D0-AA26C41F5C10}">
      <dgm:prSet/>
      <dgm:spPr/>
      <dgm:t>
        <a:bodyPr/>
        <a:lstStyle/>
        <a:p>
          <a:endParaRPr lang="fr-FR"/>
        </a:p>
      </dgm:t>
    </dgm:pt>
    <dgm:pt modelId="{A490A8DE-4AAC-425C-BDAC-1DBBAC85C303}" type="pres">
      <dgm:prSet presAssocID="{14E5185B-A1FA-4B8B-A070-4D3AAC24B7E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E84BA55-D094-4510-89B0-28B5DBDB539D}" type="pres">
      <dgm:prSet presAssocID="{7A030B23-893E-4AB9-890A-183FF86FBABD}" presName="root" presStyleCnt="0"/>
      <dgm:spPr/>
    </dgm:pt>
    <dgm:pt modelId="{8F69DD90-B8B3-4CD3-A4D4-2AC92EB62242}" type="pres">
      <dgm:prSet presAssocID="{7A030B23-893E-4AB9-890A-183FF86FBABD}" presName="rootComposite" presStyleCnt="0"/>
      <dgm:spPr/>
    </dgm:pt>
    <dgm:pt modelId="{41B71F8E-BE14-4DF2-A71A-4F372774A445}" type="pres">
      <dgm:prSet presAssocID="{7A030B23-893E-4AB9-890A-183FF86FBABD}" presName="rootText" presStyleLbl="node1" presStyleIdx="0" presStyleCnt="6"/>
      <dgm:spPr/>
    </dgm:pt>
    <dgm:pt modelId="{7FB40F95-5971-4614-B4E8-7D2CFCE088AA}" type="pres">
      <dgm:prSet presAssocID="{7A030B23-893E-4AB9-890A-183FF86FBABD}" presName="rootConnector" presStyleLbl="node1" presStyleIdx="0" presStyleCnt="6"/>
      <dgm:spPr/>
    </dgm:pt>
    <dgm:pt modelId="{B89FBABA-94F1-4133-B52C-F078AE4EDFC8}" type="pres">
      <dgm:prSet presAssocID="{7A030B23-893E-4AB9-890A-183FF86FBABD}" presName="childShape" presStyleCnt="0"/>
      <dgm:spPr/>
    </dgm:pt>
    <dgm:pt modelId="{CC303D09-0CDB-4CCE-AE35-4D739F4B7B85}" type="pres">
      <dgm:prSet presAssocID="{6A31B4AC-593B-4180-AD9B-33DFCBA858D0}" presName="root" presStyleCnt="0"/>
      <dgm:spPr/>
    </dgm:pt>
    <dgm:pt modelId="{47913FAC-0E88-4595-8658-3EB0F9A871C9}" type="pres">
      <dgm:prSet presAssocID="{6A31B4AC-593B-4180-AD9B-33DFCBA858D0}" presName="rootComposite" presStyleCnt="0"/>
      <dgm:spPr/>
    </dgm:pt>
    <dgm:pt modelId="{B00EA439-412E-4602-ADAA-59C0383005A4}" type="pres">
      <dgm:prSet presAssocID="{6A31B4AC-593B-4180-AD9B-33DFCBA858D0}" presName="rootText" presStyleLbl="node1" presStyleIdx="1" presStyleCnt="6"/>
      <dgm:spPr/>
    </dgm:pt>
    <dgm:pt modelId="{12A408E0-0A97-4374-9997-B765BFD1D714}" type="pres">
      <dgm:prSet presAssocID="{6A31B4AC-593B-4180-AD9B-33DFCBA858D0}" presName="rootConnector" presStyleLbl="node1" presStyleIdx="1" presStyleCnt="6"/>
      <dgm:spPr/>
    </dgm:pt>
    <dgm:pt modelId="{1D1BFCF0-2D7F-45FD-946F-A1E37F8CA0EB}" type="pres">
      <dgm:prSet presAssocID="{6A31B4AC-593B-4180-AD9B-33DFCBA858D0}" presName="childShape" presStyleCnt="0"/>
      <dgm:spPr/>
    </dgm:pt>
    <dgm:pt modelId="{353C05BF-C738-4E1D-8640-E14AF0C23333}" type="pres">
      <dgm:prSet presAssocID="{BE330E87-97AC-468A-AB56-61195D86F7AD}" presName="root" presStyleCnt="0"/>
      <dgm:spPr/>
    </dgm:pt>
    <dgm:pt modelId="{00E8F31D-5B5E-4353-8096-DDAE67B41590}" type="pres">
      <dgm:prSet presAssocID="{BE330E87-97AC-468A-AB56-61195D86F7AD}" presName="rootComposite" presStyleCnt="0"/>
      <dgm:spPr/>
    </dgm:pt>
    <dgm:pt modelId="{C70F2C46-643F-4A32-AE58-8D5D42673537}" type="pres">
      <dgm:prSet presAssocID="{BE330E87-97AC-468A-AB56-61195D86F7AD}" presName="rootText" presStyleLbl="node1" presStyleIdx="2" presStyleCnt="6"/>
      <dgm:spPr/>
    </dgm:pt>
    <dgm:pt modelId="{7ACDE29C-429F-47DD-A7ED-48B0E4EB565B}" type="pres">
      <dgm:prSet presAssocID="{BE330E87-97AC-468A-AB56-61195D86F7AD}" presName="rootConnector" presStyleLbl="node1" presStyleIdx="2" presStyleCnt="6"/>
      <dgm:spPr/>
    </dgm:pt>
    <dgm:pt modelId="{F46FA222-1230-4352-AAA9-011D895FEC39}" type="pres">
      <dgm:prSet presAssocID="{BE330E87-97AC-468A-AB56-61195D86F7AD}" presName="childShape" presStyleCnt="0"/>
      <dgm:spPr/>
    </dgm:pt>
    <dgm:pt modelId="{2B291109-1F27-401C-A052-F930E24D5496}" type="pres">
      <dgm:prSet presAssocID="{78F22F7F-F8B7-44E3-A536-6C8BC676EB0C}" presName="root" presStyleCnt="0"/>
      <dgm:spPr/>
    </dgm:pt>
    <dgm:pt modelId="{2BCF795F-8C46-41E5-A1E8-ECA90F854DB3}" type="pres">
      <dgm:prSet presAssocID="{78F22F7F-F8B7-44E3-A536-6C8BC676EB0C}" presName="rootComposite" presStyleCnt="0"/>
      <dgm:spPr/>
    </dgm:pt>
    <dgm:pt modelId="{F90DEE4F-609C-40E6-BF6C-9F2C8D02AAC8}" type="pres">
      <dgm:prSet presAssocID="{78F22F7F-F8B7-44E3-A536-6C8BC676EB0C}" presName="rootText" presStyleLbl="node1" presStyleIdx="3" presStyleCnt="6"/>
      <dgm:spPr/>
    </dgm:pt>
    <dgm:pt modelId="{B71F1AF1-BCD4-4F85-B759-35AA7B576783}" type="pres">
      <dgm:prSet presAssocID="{78F22F7F-F8B7-44E3-A536-6C8BC676EB0C}" presName="rootConnector" presStyleLbl="node1" presStyleIdx="3" presStyleCnt="6"/>
      <dgm:spPr/>
    </dgm:pt>
    <dgm:pt modelId="{E8744CEE-1CCA-4165-B749-C9C12ABF2254}" type="pres">
      <dgm:prSet presAssocID="{78F22F7F-F8B7-44E3-A536-6C8BC676EB0C}" presName="childShape" presStyleCnt="0"/>
      <dgm:spPr/>
    </dgm:pt>
    <dgm:pt modelId="{4C6E25FA-52DF-4EEF-8C6C-47EF455A650C}" type="pres">
      <dgm:prSet presAssocID="{0BB5822B-28EB-46DF-B666-483E51F969E5}" presName="root" presStyleCnt="0"/>
      <dgm:spPr/>
    </dgm:pt>
    <dgm:pt modelId="{D406036D-3098-4842-BDE7-40C48041AB0D}" type="pres">
      <dgm:prSet presAssocID="{0BB5822B-28EB-46DF-B666-483E51F969E5}" presName="rootComposite" presStyleCnt="0"/>
      <dgm:spPr/>
    </dgm:pt>
    <dgm:pt modelId="{8232AC45-D84F-4390-90E2-3A6E194CABF6}" type="pres">
      <dgm:prSet presAssocID="{0BB5822B-28EB-46DF-B666-483E51F969E5}" presName="rootText" presStyleLbl="node1" presStyleIdx="4" presStyleCnt="6"/>
      <dgm:spPr/>
    </dgm:pt>
    <dgm:pt modelId="{496F62B8-1EAE-4DDE-95A9-264A5A555EBB}" type="pres">
      <dgm:prSet presAssocID="{0BB5822B-28EB-46DF-B666-483E51F969E5}" presName="rootConnector" presStyleLbl="node1" presStyleIdx="4" presStyleCnt="6"/>
      <dgm:spPr/>
    </dgm:pt>
    <dgm:pt modelId="{41047491-2CA6-4E43-9679-C90CE9537861}" type="pres">
      <dgm:prSet presAssocID="{0BB5822B-28EB-46DF-B666-483E51F969E5}" presName="childShape" presStyleCnt="0"/>
      <dgm:spPr/>
    </dgm:pt>
    <dgm:pt modelId="{976E7D0F-0F42-4F6D-9FDF-6A1FDA40E166}" type="pres">
      <dgm:prSet presAssocID="{FE3F1036-68CC-4A3C-B829-905CF1944F48}" presName="root" presStyleCnt="0"/>
      <dgm:spPr/>
    </dgm:pt>
    <dgm:pt modelId="{7B478D40-78E2-421F-BCEF-EBCA3CEEAA02}" type="pres">
      <dgm:prSet presAssocID="{FE3F1036-68CC-4A3C-B829-905CF1944F48}" presName="rootComposite" presStyleCnt="0"/>
      <dgm:spPr/>
    </dgm:pt>
    <dgm:pt modelId="{F199CFC9-5FA2-4DBD-BE71-455C833E6F5C}" type="pres">
      <dgm:prSet presAssocID="{FE3F1036-68CC-4A3C-B829-905CF1944F48}" presName="rootText" presStyleLbl="node1" presStyleIdx="5" presStyleCnt="6"/>
      <dgm:spPr/>
    </dgm:pt>
    <dgm:pt modelId="{96F3A6C1-C551-4557-BBB7-5285E5B1728D}" type="pres">
      <dgm:prSet presAssocID="{FE3F1036-68CC-4A3C-B829-905CF1944F48}" presName="rootConnector" presStyleLbl="node1" presStyleIdx="5" presStyleCnt="6"/>
      <dgm:spPr/>
    </dgm:pt>
    <dgm:pt modelId="{67D2A2AB-06C8-4581-9EA0-4F455F63EADA}" type="pres">
      <dgm:prSet presAssocID="{FE3F1036-68CC-4A3C-B829-905CF1944F48}" presName="childShape" presStyleCnt="0"/>
      <dgm:spPr/>
    </dgm:pt>
  </dgm:ptLst>
  <dgm:cxnLst>
    <dgm:cxn modelId="{E6E08901-CD0C-46B5-A0D0-AA26C41F5C10}" srcId="{14E5185B-A1FA-4B8B-A070-4D3AAC24B7EA}" destId="{FE3F1036-68CC-4A3C-B829-905CF1944F48}" srcOrd="5" destOrd="0" parTransId="{98ED3596-3DE1-405C-8F36-6A9EDC180172}" sibTransId="{2C50C918-6041-4F97-AC5B-AA0A0B287574}"/>
    <dgm:cxn modelId="{46659E03-0A97-4E88-AB3C-5808AF265708}" type="presOf" srcId="{0BB5822B-28EB-46DF-B666-483E51F969E5}" destId="{496F62B8-1EAE-4DDE-95A9-264A5A555EBB}" srcOrd="1" destOrd="0" presId="urn:microsoft.com/office/officeart/2005/8/layout/hierarchy3"/>
    <dgm:cxn modelId="{14DB1A09-9306-4503-BD36-D84D2ED10070}" srcId="{14E5185B-A1FA-4B8B-A070-4D3AAC24B7EA}" destId="{7A030B23-893E-4AB9-890A-183FF86FBABD}" srcOrd="0" destOrd="0" parTransId="{0A1FE194-31C5-4B28-99E1-D6C63D56901D}" sibTransId="{3C29613B-BAC2-480C-B8C4-661AEE2BD3F1}"/>
    <dgm:cxn modelId="{2739D117-DB91-4533-A0A9-6962D53B229F}" type="presOf" srcId="{0BB5822B-28EB-46DF-B666-483E51F969E5}" destId="{8232AC45-D84F-4390-90E2-3A6E194CABF6}" srcOrd="0" destOrd="0" presId="urn:microsoft.com/office/officeart/2005/8/layout/hierarchy3"/>
    <dgm:cxn modelId="{26580318-669A-4570-B00C-3483E12E19CF}" srcId="{14E5185B-A1FA-4B8B-A070-4D3AAC24B7EA}" destId="{6A31B4AC-593B-4180-AD9B-33DFCBA858D0}" srcOrd="1" destOrd="0" parTransId="{271A7931-E41D-42D9-A9F2-E13B3597DE79}" sibTransId="{DA1BC759-2A62-49BB-93BA-F1C8299FE617}"/>
    <dgm:cxn modelId="{CF7D6545-2CFE-4704-BAF5-0FBD9563141C}" type="presOf" srcId="{7A030B23-893E-4AB9-890A-183FF86FBABD}" destId="{41B71F8E-BE14-4DF2-A71A-4F372774A445}" srcOrd="0" destOrd="0" presId="urn:microsoft.com/office/officeart/2005/8/layout/hierarchy3"/>
    <dgm:cxn modelId="{B2E1396B-14B6-47F6-9448-60B146B41428}" type="presOf" srcId="{FE3F1036-68CC-4A3C-B829-905CF1944F48}" destId="{F199CFC9-5FA2-4DBD-BE71-455C833E6F5C}" srcOrd="0" destOrd="0" presId="urn:microsoft.com/office/officeart/2005/8/layout/hierarchy3"/>
    <dgm:cxn modelId="{0B735A4F-88E1-42CB-A57D-E4966FA91D79}" srcId="{14E5185B-A1FA-4B8B-A070-4D3AAC24B7EA}" destId="{BE330E87-97AC-468A-AB56-61195D86F7AD}" srcOrd="2" destOrd="0" parTransId="{DDEA6D5C-34A6-4EF7-BD01-EBD20F7587AC}" sibTransId="{C08C859D-EB80-4581-9B41-18E2BCF24669}"/>
    <dgm:cxn modelId="{1EB27B55-99F5-43FE-B676-71D90A8DCE8E}" type="presOf" srcId="{6A31B4AC-593B-4180-AD9B-33DFCBA858D0}" destId="{B00EA439-412E-4602-ADAA-59C0383005A4}" srcOrd="0" destOrd="0" presId="urn:microsoft.com/office/officeart/2005/8/layout/hierarchy3"/>
    <dgm:cxn modelId="{E8C18855-DF64-4F31-BC05-0C386451E024}" type="presOf" srcId="{FE3F1036-68CC-4A3C-B829-905CF1944F48}" destId="{96F3A6C1-C551-4557-BBB7-5285E5B1728D}" srcOrd="1" destOrd="0" presId="urn:microsoft.com/office/officeart/2005/8/layout/hierarchy3"/>
    <dgm:cxn modelId="{E843FB56-F2F2-417A-8B9F-A45ED0553A4C}" type="presOf" srcId="{6A31B4AC-593B-4180-AD9B-33DFCBA858D0}" destId="{12A408E0-0A97-4374-9997-B765BFD1D714}" srcOrd="1" destOrd="0" presId="urn:microsoft.com/office/officeart/2005/8/layout/hierarchy3"/>
    <dgm:cxn modelId="{6D0FD1A6-E577-44D6-A2C7-70F7360F5987}" srcId="{14E5185B-A1FA-4B8B-A070-4D3AAC24B7EA}" destId="{78F22F7F-F8B7-44E3-A536-6C8BC676EB0C}" srcOrd="3" destOrd="0" parTransId="{0CA046F5-96DD-4C59-911D-C0C05C6A4276}" sibTransId="{609C9D84-0EE1-458A-AE1A-DF8AAC230D20}"/>
    <dgm:cxn modelId="{B4CEA8A9-8741-43F5-8FF1-0B46A5EF450D}" type="presOf" srcId="{BE330E87-97AC-468A-AB56-61195D86F7AD}" destId="{C70F2C46-643F-4A32-AE58-8D5D42673537}" srcOrd="0" destOrd="0" presId="urn:microsoft.com/office/officeart/2005/8/layout/hierarchy3"/>
    <dgm:cxn modelId="{40C681C3-F26C-4FD2-8F8F-0A0A9C2A6021}" type="presOf" srcId="{7A030B23-893E-4AB9-890A-183FF86FBABD}" destId="{7FB40F95-5971-4614-B4E8-7D2CFCE088AA}" srcOrd="1" destOrd="0" presId="urn:microsoft.com/office/officeart/2005/8/layout/hierarchy3"/>
    <dgm:cxn modelId="{D43B41CD-E676-44AA-B431-DA55811DF313}" srcId="{14E5185B-A1FA-4B8B-A070-4D3AAC24B7EA}" destId="{0BB5822B-28EB-46DF-B666-483E51F969E5}" srcOrd="4" destOrd="0" parTransId="{33654456-E0C2-43CB-AA50-E76462E5421E}" sibTransId="{1FD4E875-27FA-441A-9992-46E1E114A490}"/>
    <dgm:cxn modelId="{26620CE2-7D9F-4DBE-981D-D0CA3121A0A0}" type="presOf" srcId="{78F22F7F-F8B7-44E3-A536-6C8BC676EB0C}" destId="{F90DEE4F-609C-40E6-BF6C-9F2C8D02AAC8}" srcOrd="0" destOrd="0" presId="urn:microsoft.com/office/officeart/2005/8/layout/hierarchy3"/>
    <dgm:cxn modelId="{1BB115E7-2F0E-4E30-B9DB-5138DEB9F232}" type="presOf" srcId="{14E5185B-A1FA-4B8B-A070-4D3AAC24B7EA}" destId="{A490A8DE-4AAC-425C-BDAC-1DBBAC85C303}" srcOrd="0" destOrd="0" presId="urn:microsoft.com/office/officeart/2005/8/layout/hierarchy3"/>
    <dgm:cxn modelId="{8A6EFCF3-1158-4F7A-8A7F-B7D6AAFAA21F}" type="presOf" srcId="{78F22F7F-F8B7-44E3-A536-6C8BC676EB0C}" destId="{B71F1AF1-BCD4-4F85-B759-35AA7B576783}" srcOrd="1" destOrd="0" presId="urn:microsoft.com/office/officeart/2005/8/layout/hierarchy3"/>
    <dgm:cxn modelId="{6A1894FF-94CE-486C-A1C9-BBEC1D960030}" type="presOf" srcId="{BE330E87-97AC-468A-AB56-61195D86F7AD}" destId="{7ACDE29C-429F-47DD-A7ED-48B0E4EB565B}" srcOrd="1" destOrd="0" presId="urn:microsoft.com/office/officeart/2005/8/layout/hierarchy3"/>
    <dgm:cxn modelId="{A4905260-90DA-4688-8AB1-24C238BB5E1E}" type="presParOf" srcId="{A490A8DE-4AAC-425C-BDAC-1DBBAC85C303}" destId="{DE84BA55-D094-4510-89B0-28B5DBDB539D}" srcOrd="0" destOrd="0" presId="urn:microsoft.com/office/officeart/2005/8/layout/hierarchy3"/>
    <dgm:cxn modelId="{A8154ADC-781A-48A1-B9E0-E474F710F6F2}" type="presParOf" srcId="{DE84BA55-D094-4510-89B0-28B5DBDB539D}" destId="{8F69DD90-B8B3-4CD3-A4D4-2AC92EB62242}" srcOrd="0" destOrd="0" presId="urn:microsoft.com/office/officeart/2005/8/layout/hierarchy3"/>
    <dgm:cxn modelId="{07EBD74D-F98C-493F-B7DF-ADE4D8073BCC}" type="presParOf" srcId="{8F69DD90-B8B3-4CD3-A4D4-2AC92EB62242}" destId="{41B71F8E-BE14-4DF2-A71A-4F372774A445}" srcOrd="0" destOrd="0" presId="urn:microsoft.com/office/officeart/2005/8/layout/hierarchy3"/>
    <dgm:cxn modelId="{1FC21AC0-FA3E-4822-977E-B0FAFA6A674C}" type="presParOf" srcId="{8F69DD90-B8B3-4CD3-A4D4-2AC92EB62242}" destId="{7FB40F95-5971-4614-B4E8-7D2CFCE088AA}" srcOrd="1" destOrd="0" presId="urn:microsoft.com/office/officeart/2005/8/layout/hierarchy3"/>
    <dgm:cxn modelId="{0B6B2907-C12F-4E1C-A239-8589D2F77F17}" type="presParOf" srcId="{DE84BA55-D094-4510-89B0-28B5DBDB539D}" destId="{B89FBABA-94F1-4133-B52C-F078AE4EDFC8}" srcOrd="1" destOrd="0" presId="urn:microsoft.com/office/officeart/2005/8/layout/hierarchy3"/>
    <dgm:cxn modelId="{F9E6E36A-DB2A-452A-B61E-BCAE0B8DA576}" type="presParOf" srcId="{A490A8DE-4AAC-425C-BDAC-1DBBAC85C303}" destId="{CC303D09-0CDB-4CCE-AE35-4D739F4B7B85}" srcOrd="1" destOrd="0" presId="urn:microsoft.com/office/officeart/2005/8/layout/hierarchy3"/>
    <dgm:cxn modelId="{F38BB86E-9E04-49EB-A056-13335C883E8B}" type="presParOf" srcId="{CC303D09-0CDB-4CCE-AE35-4D739F4B7B85}" destId="{47913FAC-0E88-4595-8658-3EB0F9A871C9}" srcOrd="0" destOrd="0" presId="urn:microsoft.com/office/officeart/2005/8/layout/hierarchy3"/>
    <dgm:cxn modelId="{E345C8D1-1BCF-4BA5-B8CB-7838AB27DEF1}" type="presParOf" srcId="{47913FAC-0E88-4595-8658-3EB0F9A871C9}" destId="{B00EA439-412E-4602-ADAA-59C0383005A4}" srcOrd="0" destOrd="0" presId="urn:microsoft.com/office/officeart/2005/8/layout/hierarchy3"/>
    <dgm:cxn modelId="{B6F71C18-20B8-40BD-839B-3328B1B883DE}" type="presParOf" srcId="{47913FAC-0E88-4595-8658-3EB0F9A871C9}" destId="{12A408E0-0A97-4374-9997-B765BFD1D714}" srcOrd="1" destOrd="0" presId="urn:microsoft.com/office/officeart/2005/8/layout/hierarchy3"/>
    <dgm:cxn modelId="{12F04B7F-0F74-4DA4-84B7-6C7C421F8D10}" type="presParOf" srcId="{CC303D09-0CDB-4CCE-AE35-4D739F4B7B85}" destId="{1D1BFCF0-2D7F-45FD-946F-A1E37F8CA0EB}" srcOrd="1" destOrd="0" presId="urn:microsoft.com/office/officeart/2005/8/layout/hierarchy3"/>
    <dgm:cxn modelId="{89A7CAC5-B91C-48C8-9E2E-754793A18B11}" type="presParOf" srcId="{A490A8DE-4AAC-425C-BDAC-1DBBAC85C303}" destId="{353C05BF-C738-4E1D-8640-E14AF0C23333}" srcOrd="2" destOrd="0" presId="urn:microsoft.com/office/officeart/2005/8/layout/hierarchy3"/>
    <dgm:cxn modelId="{B17D0702-7061-4DBF-A534-1391C4D1F4FA}" type="presParOf" srcId="{353C05BF-C738-4E1D-8640-E14AF0C23333}" destId="{00E8F31D-5B5E-4353-8096-DDAE67B41590}" srcOrd="0" destOrd="0" presId="urn:microsoft.com/office/officeart/2005/8/layout/hierarchy3"/>
    <dgm:cxn modelId="{0FF1F884-2D41-426D-89B9-1937D1B9F306}" type="presParOf" srcId="{00E8F31D-5B5E-4353-8096-DDAE67B41590}" destId="{C70F2C46-643F-4A32-AE58-8D5D42673537}" srcOrd="0" destOrd="0" presId="urn:microsoft.com/office/officeart/2005/8/layout/hierarchy3"/>
    <dgm:cxn modelId="{3E649C47-D7C8-4B73-96FC-8DC8D8B5BD81}" type="presParOf" srcId="{00E8F31D-5B5E-4353-8096-DDAE67B41590}" destId="{7ACDE29C-429F-47DD-A7ED-48B0E4EB565B}" srcOrd="1" destOrd="0" presId="urn:microsoft.com/office/officeart/2005/8/layout/hierarchy3"/>
    <dgm:cxn modelId="{0B760F91-E02F-4D6F-9FC7-7346F19EF7AF}" type="presParOf" srcId="{353C05BF-C738-4E1D-8640-E14AF0C23333}" destId="{F46FA222-1230-4352-AAA9-011D895FEC39}" srcOrd="1" destOrd="0" presId="urn:microsoft.com/office/officeart/2005/8/layout/hierarchy3"/>
    <dgm:cxn modelId="{34E40CAB-62C9-4D38-9CBB-D1541F52C08B}" type="presParOf" srcId="{A490A8DE-4AAC-425C-BDAC-1DBBAC85C303}" destId="{2B291109-1F27-401C-A052-F930E24D5496}" srcOrd="3" destOrd="0" presId="urn:microsoft.com/office/officeart/2005/8/layout/hierarchy3"/>
    <dgm:cxn modelId="{2AE4E401-3748-47DD-B6A8-9137E1AD46B4}" type="presParOf" srcId="{2B291109-1F27-401C-A052-F930E24D5496}" destId="{2BCF795F-8C46-41E5-A1E8-ECA90F854DB3}" srcOrd="0" destOrd="0" presId="urn:microsoft.com/office/officeart/2005/8/layout/hierarchy3"/>
    <dgm:cxn modelId="{BF27F4A6-FEF6-4741-950C-023F0CBA668A}" type="presParOf" srcId="{2BCF795F-8C46-41E5-A1E8-ECA90F854DB3}" destId="{F90DEE4F-609C-40E6-BF6C-9F2C8D02AAC8}" srcOrd="0" destOrd="0" presId="urn:microsoft.com/office/officeart/2005/8/layout/hierarchy3"/>
    <dgm:cxn modelId="{776E96D7-37E3-4EC9-AC91-FF4C44A26E3D}" type="presParOf" srcId="{2BCF795F-8C46-41E5-A1E8-ECA90F854DB3}" destId="{B71F1AF1-BCD4-4F85-B759-35AA7B576783}" srcOrd="1" destOrd="0" presId="urn:microsoft.com/office/officeart/2005/8/layout/hierarchy3"/>
    <dgm:cxn modelId="{F07EF3A5-6A1A-4D69-BD42-76326DF30712}" type="presParOf" srcId="{2B291109-1F27-401C-A052-F930E24D5496}" destId="{E8744CEE-1CCA-4165-B749-C9C12ABF2254}" srcOrd="1" destOrd="0" presId="urn:microsoft.com/office/officeart/2005/8/layout/hierarchy3"/>
    <dgm:cxn modelId="{C823EFE9-1572-466B-A254-4B6D1E69A6C0}" type="presParOf" srcId="{A490A8DE-4AAC-425C-BDAC-1DBBAC85C303}" destId="{4C6E25FA-52DF-4EEF-8C6C-47EF455A650C}" srcOrd="4" destOrd="0" presId="urn:microsoft.com/office/officeart/2005/8/layout/hierarchy3"/>
    <dgm:cxn modelId="{823546E1-8E2F-4E28-8057-D9B169ED9C78}" type="presParOf" srcId="{4C6E25FA-52DF-4EEF-8C6C-47EF455A650C}" destId="{D406036D-3098-4842-BDE7-40C48041AB0D}" srcOrd="0" destOrd="0" presId="urn:microsoft.com/office/officeart/2005/8/layout/hierarchy3"/>
    <dgm:cxn modelId="{AF8BD152-171E-4E5B-BA14-005BA33774FC}" type="presParOf" srcId="{D406036D-3098-4842-BDE7-40C48041AB0D}" destId="{8232AC45-D84F-4390-90E2-3A6E194CABF6}" srcOrd="0" destOrd="0" presId="urn:microsoft.com/office/officeart/2005/8/layout/hierarchy3"/>
    <dgm:cxn modelId="{6389A99D-B362-4F3A-BF95-9571E562111F}" type="presParOf" srcId="{D406036D-3098-4842-BDE7-40C48041AB0D}" destId="{496F62B8-1EAE-4DDE-95A9-264A5A555EBB}" srcOrd="1" destOrd="0" presId="urn:microsoft.com/office/officeart/2005/8/layout/hierarchy3"/>
    <dgm:cxn modelId="{3B35A4A7-5C09-4CF4-8D44-66D4315A3EB0}" type="presParOf" srcId="{4C6E25FA-52DF-4EEF-8C6C-47EF455A650C}" destId="{41047491-2CA6-4E43-9679-C90CE9537861}" srcOrd="1" destOrd="0" presId="urn:microsoft.com/office/officeart/2005/8/layout/hierarchy3"/>
    <dgm:cxn modelId="{CBDEC61A-1C84-446D-99A8-F76DE53A2459}" type="presParOf" srcId="{A490A8DE-4AAC-425C-BDAC-1DBBAC85C303}" destId="{976E7D0F-0F42-4F6D-9FDF-6A1FDA40E166}" srcOrd="5" destOrd="0" presId="urn:microsoft.com/office/officeart/2005/8/layout/hierarchy3"/>
    <dgm:cxn modelId="{0107A94A-4983-410A-92C2-A89C5728B1B1}" type="presParOf" srcId="{976E7D0F-0F42-4F6D-9FDF-6A1FDA40E166}" destId="{7B478D40-78E2-421F-BCEF-EBCA3CEEAA02}" srcOrd="0" destOrd="0" presId="urn:microsoft.com/office/officeart/2005/8/layout/hierarchy3"/>
    <dgm:cxn modelId="{170A0853-6152-4B85-91E8-1ABA8C5514D7}" type="presParOf" srcId="{7B478D40-78E2-421F-BCEF-EBCA3CEEAA02}" destId="{F199CFC9-5FA2-4DBD-BE71-455C833E6F5C}" srcOrd="0" destOrd="0" presId="urn:microsoft.com/office/officeart/2005/8/layout/hierarchy3"/>
    <dgm:cxn modelId="{47D279D9-55E2-4E92-AF36-8B45949F35B5}" type="presParOf" srcId="{7B478D40-78E2-421F-BCEF-EBCA3CEEAA02}" destId="{96F3A6C1-C551-4557-BBB7-5285E5B1728D}" srcOrd="1" destOrd="0" presId="urn:microsoft.com/office/officeart/2005/8/layout/hierarchy3"/>
    <dgm:cxn modelId="{2955CA5E-1E63-42F1-AAAE-58441DFD7B0B}" type="presParOf" srcId="{976E7D0F-0F42-4F6D-9FDF-6A1FDA40E166}" destId="{67D2A2AB-06C8-4581-9EA0-4F455F63EAD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A35E5-C6E5-4531-ABB6-1470F828DA66}">
      <dsp:nvSpPr>
        <dsp:cNvPr id="0" name=""/>
        <dsp:cNvSpPr/>
      </dsp:nvSpPr>
      <dsp:spPr>
        <a:xfrm rot="5400000">
          <a:off x="3649725" y="110628"/>
          <a:ext cx="1676548" cy="145859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Un besoin spécifique</a:t>
          </a:r>
        </a:p>
      </dsp:txBody>
      <dsp:txXfrm rot="-5400000">
        <a:off x="3985998" y="262915"/>
        <a:ext cx="1004001" cy="1154024"/>
      </dsp:txXfrm>
    </dsp:sp>
    <dsp:sp modelId="{FE6CF179-7413-47C1-8A00-872F2BB572D8}">
      <dsp:nvSpPr>
        <dsp:cNvPr id="0" name=""/>
        <dsp:cNvSpPr/>
      </dsp:nvSpPr>
      <dsp:spPr>
        <a:xfrm>
          <a:off x="5261559" y="336962"/>
          <a:ext cx="1871028" cy="1005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Constat d’un manque</a:t>
          </a:r>
        </a:p>
      </dsp:txBody>
      <dsp:txXfrm>
        <a:off x="5261559" y="336962"/>
        <a:ext cx="1871028" cy="1005929"/>
      </dsp:txXfrm>
    </dsp:sp>
    <dsp:sp modelId="{6993A594-28DC-48CC-9DF9-03578A71FE95}">
      <dsp:nvSpPr>
        <dsp:cNvPr id="0" name=""/>
        <dsp:cNvSpPr/>
      </dsp:nvSpPr>
      <dsp:spPr>
        <a:xfrm rot="5400000">
          <a:off x="2074440" y="110628"/>
          <a:ext cx="1676548" cy="1458597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6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-5400000">
        <a:off x="2410713" y="262915"/>
        <a:ext cx="1004001" cy="1154024"/>
      </dsp:txXfrm>
    </dsp:sp>
    <dsp:sp modelId="{53129D81-444C-4055-B172-096877807E6A}">
      <dsp:nvSpPr>
        <dsp:cNvPr id="0" name=""/>
        <dsp:cNvSpPr/>
      </dsp:nvSpPr>
      <dsp:spPr>
        <a:xfrm rot="5400000">
          <a:off x="2859064" y="1533682"/>
          <a:ext cx="1676548" cy="145859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Un objectif unique</a:t>
          </a:r>
        </a:p>
      </dsp:txBody>
      <dsp:txXfrm rot="-5400000">
        <a:off x="3195337" y="1685969"/>
        <a:ext cx="1004001" cy="1154024"/>
      </dsp:txXfrm>
    </dsp:sp>
    <dsp:sp modelId="{BF07C55E-1F32-457D-B1AE-CDD6F76388EE}">
      <dsp:nvSpPr>
        <dsp:cNvPr id="0" name=""/>
        <dsp:cNvSpPr/>
      </dsp:nvSpPr>
      <dsp:spPr>
        <a:xfrm>
          <a:off x="1097012" y="1760016"/>
          <a:ext cx="1810672" cy="1005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il s’agit de résoudre un manque</a:t>
          </a:r>
        </a:p>
      </dsp:txBody>
      <dsp:txXfrm>
        <a:off x="1097012" y="1760016"/>
        <a:ext cx="1810672" cy="1005929"/>
      </dsp:txXfrm>
    </dsp:sp>
    <dsp:sp modelId="{6B12C510-0823-4E33-8967-92343D82C56C}">
      <dsp:nvSpPr>
        <dsp:cNvPr id="0" name=""/>
        <dsp:cNvSpPr/>
      </dsp:nvSpPr>
      <dsp:spPr>
        <a:xfrm rot="5400000">
          <a:off x="4434350" y="1533682"/>
          <a:ext cx="1676548" cy="145859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Un processus maîtrisé</a:t>
          </a:r>
        </a:p>
      </dsp:txBody>
      <dsp:txXfrm rot="-5400000">
        <a:off x="4770623" y="1685969"/>
        <a:ext cx="1004001" cy="1154024"/>
      </dsp:txXfrm>
    </dsp:sp>
    <dsp:sp modelId="{585987F0-0A0C-4651-B59D-77987EC90087}">
      <dsp:nvSpPr>
        <dsp:cNvPr id="0" name=""/>
        <dsp:cNvSpPr/>
      </dsp:nvSpPr>
      <dsp:spPr>
        <a:xfrm rot="5400000">
          <a:off x="3649725" y="2956737"/>
          <a:ext cx="1676548" cy="145859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Un effort temporaire</a:t>
          </a:r>
        </a:p>
      </dsp:txBody>
      <dsp:txXfrm rot="-5400000">
        <a:off x="3985998" y="3109024"/>
        <a:ext cx="1004001" cy="1154024"/>
      </dsp:txXfrm>
    </dsp:sp>
    <dsp:sp modelId="{2D8282BD-47B8-4C19-A8AF-280F284E5B3F}">
      <dsp:nvSpPr>
        <dsp:cNvPr id="0" name=""/>
        <dsp:cNvSpPr/>
      </dsp:nvSpPr>
      <dsp:spPr>
        <a:xfrm>
          <a:off x="6168409" y="1765093"/>
          <a:ext cx="1280868" cy="1005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Mise en œuvre d’actes =&gt; changement</a:t>
          </a:r>
        </a:p>
      </dsp:txBody>
      <dsp:txXfrm>
        <a:off x="6168409" y="1765093"/>
        <a:ext cx="1280868" cy="1005929"/>
      </dsp:txXfrm>
    </dsp:sp>
    <dsp:sp modelId="{59B4DF2A-48D7-4804-8121-86F794B6E8AD}">
      <dsp:nvSpPr>
        <dsp:cNvPr id="0" name=""/>
        <dsp:cNvSpPr/>
      </dsp:nvSpPr>
      <dsp:spPr>
        <a:xfrm rot="5400000">
          <a:off x="547171" y="2958389"/>
          <a:ext cx="1676548" cy="1458597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600" kern="1200"/>
        </a:p>
      </dsp:txBody>
      <dsp:txXfrm rot="-5400000">
        <a:off x="883444" y="3110676"/>
        <a:ext cx="1004001" cy="115402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2CA676-AC07-4E32-970C-5055A7FACD69}">
      <dsp:nvSpPr>
        <dsp:cNvPr id="0" name=""/>
        <dsp:cNvSpPr/>
      </dsp:nvSpPr>
      <dsp:spPr>
        <a:xfrm>
          <a:off x="5562" y="884654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87630" rIns="29210" bIns="2921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300" kern="1200" dirty="0"/>
            <a:t>Analyse objective des succès ou des difficultés rencontrées</a:t>
          </a:r>
        </a:p>
      </dsp:txBody>
      <dsp:txXfrm>
        <a:off x="47582" y="926674"/>
        <a:ext cx="2318347" cy="1751311"/>
      </dsp:txXfrm>
    </dsp:sp>
    <dsp:sp modelId="{C9475E96-802A-4F4A-AB6B-C205C4DF1B80}">
      <dsp:nvSpPr>
        <dsp:cNvPr id="0" name=""/>
        <dsp:cNvSpPr/>
      </dsp:nvSpPr>
      <dsp:spPr>
        <a:xfrm>
          <a:off x="5562" y="2677985"/>
          <a:ext cx="2402387" cy="771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Evaluation</a:t>
          </a:r>
        </a:p>
      </dsp:txBody>
      <dsp:txXfrm>
        <a:off x="5562" y="2677985"/>
        <a:ext cx="1691822" cy="771132"/>
      </dsp:txXfrm>
    </dsp:sp>
    <dsp:sp modelId="{D44BADF0-1701-43F1-BE6D-595997C055D1}">
      <dsp:nvSpPr>
        <dsp:cNvPr id="0" name=""/>
        <dsp:cNvSpPr/>
      </dsp:nvSpPr>
      <dsp:spPr>
        <a:xfrm>
          <a:off x="1765343" y="2800473"/>
          <a:ext cx="840835" cy="840835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945B19-88D2-4EDE-B112-51F0F3D3D897}">
      <dsp:nvSpPr>
        <dsp:cNvPr id="0" name=""/>
        <dsp:cNvSpPr/>
      </dsp:nvSpPr>
      <dsp:spPr>
        <a:xfrm>
          <a:off x="2814491" y="884654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87630" rIns="29210" bIns="2921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300" kern="1200" dirty="0"/>
            <a:t>Archivage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300" kern="1200" dirty="0"/>
            <a:t>Avis du « client »</a:t>
          </a:r>
        </a:p>
      </dsp:txBody>
      <dsp:txXfrm>
        <a:off x="2856511" y="926674"/>
        <a:ext cx="2318347" cy="1751311"/>
      </dsp:txXfrm>
    </dsp:sp>
    <dsp:sp modelId="{9B10D588-7AB5-4B9C-9D25-2FB46214F233}">
      <dsp:nvSpPr>
        <dsp:cNvPr id="0" name=""/>
        <dsp:cNvSpPr/>
      </dsp:nvSpPr>
      <dsp:spPr>
        <a:xfrm>
          <a:off x="2814491" y="2677985"/>
          <a:ext cx="2402387" cy="771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Clôture administrative</a:t>
          </a:r>
        </a:p>
      </dsp:txBody>
      <dsp:txXfrm>
        <a:off x="2814491" y="2677985"/>
        <a:ext cx="1691822" cy="771132"/>
      </dsp:txXfrm>
    </dsp:sp>
    <dsp:sp modelId="{B61B216F-7F56-4DEA-8835-D5FBF5DE2526}">
      <dsp:nvSpPr>
        <dsp:cNvPr id="0" name=""/>
        <dsp:cNvSpPr/>
      </dsp:nvSpPr>
      <dsp:spPr>
        <a:xfrm>
          <a:off x="4574273" y="2800473"/>
          <a:ext cx="840835" cy="840835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6DBC05-7A6E-4AA6-AA9D-51CCB8EFF916}">
      <dsp:nvSpPr>
        <dsp:cNvPr id="0" name=""/>
        <dsp:cNvSpPr/>
      </dsp:nvSpPr>
      <dsp:spPr>
        <a:xfrm>
          <a:off x="5623420" y="884654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87630" rIns="29210" bIns="2921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300" kern="1200" dirty="0"/>
            <a:t>Remerciements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300" kern="1200" dirty="0"/>
            <a:t>félicitations</a:t>
          </a:r>
        </a:p>
      </dsp:txBody>
      <dsp:txXfrm>
        <a:off x="5665440" y="926674"/>
        <a:ext cx="2318347" cy="1751311"/>
      </dsp:txXfrm>
    </dsp:sp>
    <dsp:sp modelId="{AF0BCDE6-549C-485A-8839-ACE49070F308}">
      <dsp:nvSpPr>
        <dsp:cNvPr id="0" name=""/>
        <dsp:cNvSpPr/>
      </dsp:nvSpPr>
      <dsp:spPr>
        <a:xfrm>
          <a:off x="5623420" y="2677985"/>
          <a:ext cx="2402387" cy="771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Clôture symbolique et affective</a:t>
          </a:r>
        </a:p>
      </dsp:txBody>
      <dsp:txXfrm>
        <a:off x="5623420" y="2677985"/>
        <a:ext cx="1691822" cy="771132"/>
      </dsp:txXfrm>
    </dsp:sp>
    <dsp:sp modelId="{8EA9100C-FD46-4FBA-819B-E3A3FDEBFD0B}">
      <dsp:nvSpPr>
        <dsp:cNvPr id="0" name=""/>
        <dsp:cNvSpPr/>
      </dsp:nvSpPr>
      <dsp:spPr>
        <a:xfrm>
          <a:off x="7383202" y="2800473"/>
          <a:ext cx="840835" cy="840835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5C3219-633F-4AFE-8A8D-D5E5FC8A455A}">
      <dsp:nvSpPr>
        <dsp:cNvPr id="0" name=""/>
        <dsp:cNvSpPr/>
      </dsp:nvSpPr>
      <dsp:spPr>
        <a:xfrm>
          <a:off x="5793201" y="3013548"/>
          <a:ext cx="91440" cy="4077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8628"/>
              </a:lnTo>
              <a:lnTo>
                <a:pt x="117730" y="288628"/>
              </a:lnTo>
              <a:lnTo>
                <a:pt x="117730" y="4077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CC40C-5F2E-4884-BB15-2E95D33E708F}">
      <dsp:nvSpPr>
        <dsp:cNvPr id="0" name=""/>
        <dsp:cNvSpPr/>
      </dsp:nvSpPr>
      <dsp:spPr>
        <a:xfrm>
          <a:off x="5478881" y="1789412"/>
          <a:ext cx="360040" cy="407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628"/>
              </a:lnTo>
              <a:lnTo>
                <a:pt x="360040" y="288628"/>
              </a:lnTo>
              <a:lnTo>
                <a:pt x="360040" y="4077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E3F79-CD0B-4B2B-AFDB-5A2B641A47AB}">
      <dsp:nvSpPr>
        <dsp:cNvPr id="0" name=""/>
        <dsp:cNvSpPr/>
      </dsp:nvSpPr>
      <dsp:spPr>
        <a:xfrm>
          <a:off x="4043373" y="817848"/>
          <a:ext cx="1435507" cy="155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58"/>
              </a:lnTo>
              <a:lnTo>
                <a:pt x="1435507" y="36058"/>
              </a:lnTo>
              <a:lnTo>
                <a:pt x="1435507" y="1551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F4D46F-ED0A-48F6-AF16-144835809FC2}">
      <dsp:nvSpPr>
        <dsp:cNvPr id="0" name=""/>
        <dsp:cNvSpPr/>
      </dsp:nvSpPr>
      <dsp:spPr>
        <a:xfrm>
          <a:off x="2094508" y="3013548"/>
          <a:ext cx="216018" cy="551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650"/>
              </a:lnTo>
              <a:lnTo>
                <a:pt x="216018" y="432650"/>
              </a:lnTo>
              <a:lnTo>
                <a:pt x="216018" y="5517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81A617-4B6C-427A-A71F-7A30EBEC36C2}">
      <dsp:nvSpPr>
        <dsp:cNvPr id="0" name=""/>
        <dsp:cNvSpPr/>
      </dsp:nvSpPr>
      <dsp:spPr>
        <a:xfrm>
          <a:off x="2094508" y="1861419"/>
          <a:ext cx="432037" cy="335725"/>
        </a:xfrm>
        <a:custGeom>
          <a:avLst/>
          <a:gdLst/>
          <a:ahLst/>
          <a:cxnLst/>
          <a:rect l="0" t="0" r="0" b="0"/>
          <a:pathLst>
            <a:path>
              <a:moveTo>
                <a:pt x="432037" y="0"/>
              </a:moveTo>
              <a:lnTo>
                <a:pt x="432037" y="216622"/>
              </a:lnTo>
              <a:lnTo>
                <a:pt x="0" y="216622"/>
              </a:lnTo>
              <a:lnTo>
                <a:pt x="0" y="3357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CB957-02FD-4C94-9C70-4D74E60721B3}">
      <dsp:nvSpPr>
        <dsp:cNvPr id="0" name=""/>
        <dsp:cNvSpPr/>
      </dsp:nvSpPr>
      <dsp:spPr>
        <a:xfrm>
          <a:off x="2526546" y="817848"/>
          <a:ext cx="1516826" cy="227168"/>
        </a:xfrm>
        <a:custGeom>
          <a:avLst/>
          <a:gdLst/>
          <a:ahLst/>
          <a:cxnLst/>
          <a:rect l="0" t="0" r="0" b="0"/>
          <a:pathLst>
            <a:path>
              <a:moveTo>
                <a:pt x="1516826" y="0"/>
              </a:moveTo>
              <a:lnTo>
                <a:pt x="1516826" y="108065"/>
              </a:lnTo>
              <a:lnTo>
                <a:pt x="0" y="108065"/>
              </a:lnTo>
              <a:lnTo>
                <a:pt x="0" y="2271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7099D3-0455-444E-823E-6CB50CDD540A}">
      <dsp:nvSpPr>
        <dsp:cNvPr id="0" name=""/>
        <dsp:cNvSpPr/>
      </dsp:nvSpPr>
      <dsp:spPr>
        <a:xfrm>
          <a:off x="3400536" y="1445"/>
          <a:ext cx="1285674" cy="816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C67EBD-9042-44B6-BF2B-AB19F32D4F17}">
      <dsp:nvSpPr>
        <dsp:cNvPr id="0" name=""/>
        <dsp:cNvSpPr/>
      </dsp:nvSpPr>
      <dsp:spPr>
        <a:xfrm>
          <a:off x="3543389" y="137155"/>
          <a:ext cx="1285674" cy="816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Un projet</a:t>
          </a:r>
        </a:p>
      </dsp:txBody>
      <dsp:txXfrm>
        <a:off x="3567301" y="161067"/>
        <a:ext cx="1237850" cy="768579"/>
      </dsp:txXfrm>
    </dsp:sp>
    <dsp:sp modelId="{1E1292ED-3B8D-4C30-AC51-3DE9F954976E}">
      <dsp:nvSpPr>
        <dsp:cNvPr id="0" name=""/>
        <dsp:cNvSpPr/>
      </dsp:nvSpPr>
      <dsp:spPr>
        <a:xfrm>
          <a:off x="1883709" y="1045016"/>
          <a:ext cx="1285674" cy="816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82CDA6-7148-4B36-8195-38F478117B96}">
      <dsp:nvSpPr>
        <dsp:cNvPr id="0" name=""/>
        <dsp:cNvSpPr/>
      </dsp:nvSpPr>
      <dsp:spPr>
        <a:xfrm>
          <a:off x="2026562" y="1180726"/>
          <a:ext cx="1285674" cy="816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artistique</a:t>
          </a:r>
        </a:p>
      </dsp:txBody>
      <dsp:txXfrm>
        <a:off x="2050474" y="1204638"/>
        <a:ext cx="1237850" cy="768579"/>
      </dsp:txXfrm>
    </dsp:sp>
    <dsp:sp modelId="{7C84A15F-C877-4C70-B720-94FC37EB7E18}">
      <dsp:nvSpPr>
        <dsp:cNvPr id="0" name=""/>
        <dsp:cNvSpPr/>
      </dsp:nvSpPr>
      <dsp:spPr>
        <a:xfrm>
          <a:off x="1451671" y="2197145"/>
          <a:ext cx="1285674" cy="816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EDE23-3454-4E8D-B63F-CB27DCA3F3D6}">
      <dsp:nvSpPr>
        <dsp:cNvPr id="0" name=""/>
        <dsp:cNvSpPr/>
      </dsp:nvSpPr>
      <dsp:spPr>
        <a:xfrm>
          <a:off x="1594524" y="2332855"/>
          <a:ext cx="1285674" cy="816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création</a:t>
          </a:r>
        </a:p>
      </dsp:txBody>
      <dsp:txXfrm>
        <a:off x="1618436" y="2356767"/>
        <a:ext cx="1237850" cy="768579"/>
      </dsp:txXfrm>
    </dsp:sp>
    <dsp:sp modelId="{8AD056C1-B9DC-41A3-8422-4E96CAB96566}">
      <dsp:nvSpPr>
        <dsp:cNvPr id="0" name=""/>
        <dsp:cNvSpPr/>
      </dsp:nvSpPr>
      <dsp:spPr>
        <a:xfrm>
          <a:off x="1667690" y="3565302"/>
          <a:ext cx="1285674" cy="816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DCD06A-11FA-4A5E-BD93-248FED73F528}">
      <dsp:nvSpPr>
        <dsp:cNvPr id="0" name=""/>
        <dsp:cNvSpPr/>
      </dsp:nvSpPr>
      <dsp:spPr>
        <a:xfrm>
          <a:off x="1810543" y="3701012"/>
          <a:ext cx="1285674" cy="816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dirty="0"/>
            <a:t>Pratique artistique </a:t>
          </a:r>
          <a:r>
            <a:rPr lang="fr-FR" sz="1100" kern="1200" dirty="0"/>
            <a:t>: discipline artistique</a:t>
          </a:r>
        </a:p>
      </dsp:txBody>
      <dsp:txXfrm>
        <a:off x="1834455" y="3724924"/>
        <a:ext cx="1237850" cy="768579"/>
      </dsp:txXfrm>
    </dsp:sp>
    <dsp:sp modelId="{3B6F99E2-2DE9-465E-8EAB-BAAD86877CAC}">
      <dsp:nvSpPr>
        <dsp:cNvPr id="0" name=""/>
        <dsp:cNvSpPr/>
      </dsp:nvSpPr>
      <dsp:spPr>
        <a:xfrm>
          <a:off x="4836044" y="973009"/>
          <a:ext cx="1285674" cy="816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567464-05DC-4ED5-BFD4-0332BBEFD216}">
      <dsp:nvSpPr>
        <dsp:cNvPr id="0" name=""/>
        <dsp:cNvSpPr/>
      </dsp:nvSpPr>
      <dsp:spPr>
        <a:xfrm>
          <a:off x="4978897" y="1108719"/>
          <a:ext cx="1285674" cy="816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culturel</a:t>
          </a:r>
        </a:p>
      </dsp:txBody>
      <dsp:txXfrm>
        <a:off x="5002809" y="1132631"/>
        <a:ext cx="1237850" cy="768579"/>
      </dsp:txXfrm>
    </dsp:sp>
    <dsp:sp modelId="{30E37399-85E7-4D99-8500-7D8FE97ED01D}">
      <dsp:nvSpPr>
        <dsp:cNvPr id="0" name=""/>
        <dsp:cNvSpPr/>
      </dsp:nvSpPr>
      <dsp:spPr>
        <a:xfrm>
          <a:off x="5196084" y="2197145"/>
          <a:ext cx="1285674" cy="816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1BF9B-9221-4751-932D-976F1463169C}">
      <dsp:nvSpPr>
        <dsp:cNvPr id="0" name=""/>
        <dsp:cNvSpPr/>
      </dsp:nvSpPr>
      <dsp:spPr>
        <a:xfrm>
          <a:off x="5338937" y="2332855"/>
          <a:ext cx="1285674" cy="816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réception</a:t>
          </a:r>
        </a:p>
      </dsp:txBody>
      <dsp:txXfrm>
        <a:off x="5362849" y="2356767"/>
        <a:ext cx="1237850" cy="768579"/>
      </dsp:txXfrm>
    </dsp:sp>
    <dsp:sp modelId="{A5DADBC9-A152-4FB5-8654-3ABD52E20107}">
      <dsp:nvSpPr>
        <dsp:cNvPr id="0" name=""/>
        <dsp:cNvSpPr/>
      </dsp:nvSpPr>
      <dsp:spPr>
        <a:xfrm>
          <a:off x="5268095" y="3421280"/>
          <a:ext cx="1285674" cy="816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401BE-DC0E-4187-B668-33C787147CB9}">
      <dsp:nvSpPr>
        <dsp:cNvPr id="0" name=""/>
        <dsp:cNvSpPr/>
      </dsp:nvSpPr>
      <dsp:spPr>
        <a:xfrm>
          <a:off x="5410948" y="3556990"/>
          <a:ext cx="1285674" cy="816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dirty="0"/>
            <a:t>Pratique culturelle </a:t>
          </a:r>
          <a:r>
            <a:rPr lang="fr-FR" sz="1100" kern="1200" dirty="0"/>
            <a:t>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Fréquentation des  œuvres</a:t>
          </a:r>
        </a:p>
      </dsp:txBody>
      <dsp:txXfrm>
        <a:off x="5434860" y="3580902"/>
        <a:ext cx="1237850" cy="7685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95F717-DB54-4D05-9ACE-D2EE9094125C}">
      <dsp:nvSpPr>
        <dsp:cNvPr id="0" name=""/>
        <dsp:cNvSpPr/>
      </dsp:nvSpPr>
      <dsp:spPr>
        <a:xfrm>
          <a:off x="3849" y="1825865"/>
          <a:ext cx="1811878" cy="69938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2334C-29AA-4427-BA47-91969955C945}">
      <dsp:nvSpPr>
        <dsp:cNvPr id="0" name=""/>
        <dsp:cNvSpPr/>
      </dsp:nvSpPr>
      <dsp:spPr>
        <a:xfrm>
          <a:off x="487017" y="2000712"/>
          <a:ext cx="1530030" cy="699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Phase exploratoire</a:t>
          </a:r>
        </a:p>
      </dsp:txBody>
      <dsp:txXfrm>
        <a:off x="507501" y="2021196"/>
        <a:ext cx="1489062" cy="658417"/>
      </dsp:txXfrm>
    </dsp:sp>
    <dsp:sp modelId="{EE2EA834-9D7A-4641-AA05-6159E9AD929E}">
      <dsp:nvSpPr>
        <dsp:cNvPr id="0" name=""/>
        <dsp:cNvSpPr/>
      </dsp:nvSpPr>
      <dsp:spPr>
        <a:xfrm>
          <a:off x="2073417" y="1825865"/>
          <a:ext cx="1811878" cy="69938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38872E-A60B-4F56-97EA-9D4DB0CEBE07}">
      <dsp:nvSpPr>
        <dsp:cNvPr id="0" name=""/>
        <dsp:cNvSpPr/>
      </dsp:nvSpPr>
      <dsp:spPr>
        <a:xfrm>
          <a:off x="2556584" y="2000712"/>
          <a:ext cx="1530030" cy="699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Phase de préparation</a:t>
          </a:r>
        </a:p>
      </dsp:txBody>
      <dsp:txXfrm>
        <a:off x="2577068" y="2021196"/>
        <a:ext cx="1489062" cy="658417"/>
      </dsp:txXfrm>
    </dsp:sp>
    <dsp:sp modelId="{D5C4D6DD-C3F1-4B1D-8630-89FFC9101847}">
      <dsp:nvSpPr>
        <dsp:cNvPr id="0" name=""/>
        <dsp:cNvSpPr/>
      </dsp:nvSpPr>
      <dsp:spPr>
        <a:xfrm>
          <a:off x="4142984" y="1825865"/>
          <a:ext cx="1811878" cy="69938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B62487-0EC9-4425-8555-9AE90C4A85CE}">
      <dsp:nvSpPr>
        <dsp:cNvPr id="0" name=""/>
        <dsp:cNvSpPr/>
      </dsp:nvSpPr>
      <dsp:spPr>
        <a:xfrm>
          <a:off x="4626152" y="2000712"/>
          <a:ext cx="1530030" cy="699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Phase de réalisation</a:t>
          </a:r>
        </a:p>
      </dsp:txBody>
      <dsp:txXfrm>
        <a:off x="4646636" y="2021196"/>
        <a:ext cx="1489062" cy="658417"/>
      </dsp:txXfrm>
    </dsp:sp>
    <dsp:sp modelId="{64CFE818-2060-41F7-A32A-DA754A114DD3}">
      <dsp:nvSpPr>
        <dsp:cNvPr id="0" name=""/>
        <dsp:cNvSpPr/>
      </dsp:nvSpPr>
      <dsp:spPr>
        <a:xfrm>
          <a:off x="6212552" y="1825865"/>
          <a:ext cx="1811878" cy="69938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3EEFFD-DBC8-416B-8E8A-0BC0EB47CE2B}">
      <dsp:nvSpPr>
        <dsp:cNvPr id="0" name=""/>
        <dsp:cNvSpPr/>
      </dsp:nvSpPr>
      <dsp:spPr>
        <a:xfrm>
          <a:off x="6695719" y="2000712"/>
          <a:ext cx="1530030" cy="699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Phase de clôture</a:t>
          </a:r>
        </a:p>
      </dsp:txBody>
      <dsp:txXfrm>
        <a:off x="6716203" y="2021196"/>
        <a:ext cx="1489062" cy="6584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B7B49-9A7A-431C-8FC8-E7779A869ADE}">
      <dsp:nvSpPr>
        <dsp:cNvPr id="0" name=""/>
        <dsp:cNvSpPr/>
      </dsp:nvSpPr>
      <dsp:spPr>
        <a:xfrm>
          <a:off x="3849" y="1825865"/>
          <a:ext cx="1811878" cy="699385"/>
        </a:xfrm>
        <a:prstGeom prst="chevron">
          <a:avLst>
            <a:gd name="adj" fmla="val 4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D5EDE5-A2D2-44AE-A593-7586ECD9EF60}">
      <dsp:nvSpPr>
        <dsp:cNvPr id="0" name=""/>
        <dsp:cNvSpPr/>
      </dsp:nvSpPr>
      <dsp:spPr>
        <a:xfrm>
          <a:off x="487017" y="2000712"/>
          <a:ext cx="1530030" cy="699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Etude d’opportunité</a:t>
          </a:r>
        </a:p>
      </dsp:txBody>
      <dsp:txXfrm>
        <a:off x="507501" y="2021196"/>
        <a:ext cx="1489062" cy="658417"/>
      </dsp:txXfrm>
    </dsp:sp>
    <dsp:sp modelId="{B87F5DEE-AD59-42B6-994A-201A70275646}">
      <dsp:nvSpPr>
        <dsp:cNvPr id="0" name=""/>
        <dsp:cNvSpPr/>
      </dsp:nvSpPr>
      <dsp:spPr>
        <a:xfrm>
          <a:off x="2073417" y="1825865"/>
          <a:ext cx="1811878" cy="699385"/>
        </a:xfrm>
        <a:prstGeom prst="chevron">
          <a:avLst>
            <a:gd name="adj" fmla="val 4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D2DCD6-2B92-414A-8681-5975BD2B0F0B}">
      <dsp:nvSpPr>
        <dsp:cNvPr id="0" name=""/>
        <dsp:cNvSpPr/>
      </dsp:nvSpPr>
      <dsp:spPr>
        <a:xfrm>
          <a:off x="2556584" y="2000712"/>
          <a:ext cx="1530030" cy="699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Analyse du besoin</a:t>
          </a:r>
        </a:p>
      </dsp:txBody>
      <dsp:txXfrm>
        <a:off x="2577068" y="2021196"/>
        <a:ext cx="1489062" cy="658417"/>
      </dsp:txXfrm>
    </dsp:sp>
    <dsp:sp modelId="{DCA9A652-4D31-4500-8F4B-CFF23421AA26}">
      <dsp:nvSpPr>
        <dsp:cNvPr id="0" name=""/>
        <dsp:cNvSpPr/>
      </dsp:nvSpPr>
      <dsp:spPr>
        <a:xfrm>
          <a:off x="4142984" y="1825865"/>
          <a:ext cx="1811878" cy="699385"/>
        </a:xfrm>
        <a:prstGeom prst="chevron">
          <a:avLst>
            <a:gd name="adj" fmla="val 4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5E0653-9F2C-47C7-813B-AB1F1A1D7454}">
      <dsp:nvSpPr>
        <dsp:cNvPr id="0" name=""/>
        <dsp:cNvSpPr/>
      </dsp:nvSpPr>
      <dsp:spPr>
        <a:xfrm>
          <a:off x="4626152" y="2000712"/>
          <a:ext cx="1530030" cy="699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Avant-projet</a:t>
          </a:r>
        </a:p>
      </dsp:txBody>
      <dsp:txXfrm>
        <a:off x="4646636" y="2021196"/>
        <a:ext cx="1489062" cy="658417"/>
      </dsp:txXfrm>
    </dsp:sp>
    <dsp:sp modelId="{C8C2384C-9AF9-413A-9037-B1363398EA16}">
      <dsp:nvSpPr>
        <dsp:cNvPr id="0" name=""/>
        <dsp:cNvSpPr/>
      </dsp:nvSpPr>
      <dsp:spPr>
        <a:xfrm>
          <a:off x="6212552" y="1825865"/>
          <a:ext cx="1811878" cy="699385"/>
        </a:xfrm>
        <a:prstGeom prst="chevron">
          <a:avLst>
            <a:gd name="adj" fmla="val 4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A7CF07-CF65-4E24-863E-03A800E94001}">
      <dsp:nvSpPr>
        <dsp:cNvPr id="0" name=""/>
        <dsp:cNvSpPr/>
      </dsp:nvSpPr>
      <dsp:spPr>
        <a:xfrm>
          <a:off x="6695719" y="2000712"/>
          <a:ext cx="1530030" cy="699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Etude de faisabilité</a:t>
          </a:r>
        </a:p>
      </dsp:txBody>
      <dsp:txXfrm>
        <a:off x="6716203" y="2021196"/>
        <a:ext cx="1489062" cy="6584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6DE93-890C-4217-A839-F79E1AB41BAA}">
      <dsp:nvSpPr>
        <dsp:cNvPr id="0" name=""/>
        <dsp:cNvSpPr/>
      </dsp:nvSpPr>
      <dsp:spPr>
        <a:xfrm>
          <a:off x="494029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60F1D2-163D-4F10-B523-EF97CBF9983C}">
      <dsp:nvSpPr>
        <dsp:cNvPr id="0" name=""/>
        <dsp:cNvSpPr/>
      </dsp:nvSpPr>
      <dsp:spPr>
        <a:xfrm>
          <a:off x="1413705" y="3123819"/>
          <a:ext cx="188280" cy="1882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60BAFD-4AE2-4FF4-85A8-2B8390A0B8F9}">
      <dsp:nvSpPr>
        <dsp:cNvPr id="0" name=""/>
        <dsp:cNvSpPr/>
      </dsp:nvSpPr>
      <dsp:spPr>
        <a:xfrm>
          <a:off x="1507845" y="3217959"/>
          <a:ext cx="1687279" cy="130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66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Projet et équipe (organigramme des fonctions)</a:t>
          </a:r>
        </a:p>
      </dsp:txBody>
      <dsp:txXfrm>
        <a:off x="1507845" y="3217959"/>
        <a:ext cx="1687279" cy="1308003"/>
      </dsp:txXfrm>
    </dsp:sp>
    <dsp:sp modelId="{D3B51AC4-0B99-4148-8218-AC2D04585963}">
      <dsp:nvSpPr>
        <dsp:cNvPr id="0" name=""/>
        <dsp:cNvSpPr/>
      </dsp:nvSpPr>
      <dsp:spPr>
        <a:xfrm>
          <a:off x="3075638" y="1893662"/>
          <a:ext cx="340352" cy="340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76ED9D-896C-4D5A-AEAC-29E5830D411D}">
      <dsp:nvSpPr>
        <dsp:cNvPr id="0" name=""/>
        <dsp:cNvSpPr/>
      </dsp:nvSpPr>
      <dsp:spPr>
        <a:xfrm>
          <a:off x="3245815" y="2063839"/>
          <a:ext cx="1737969" cy="2462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346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budget</a:t>
          </a:r>
        </a:p>
      </dsp:txBody>
      <dsp:txXfrm>
        <a:off x="3245815" y="2063839"/>
        <a:ext cx="1737969" cy="2462123"/>
      </dsp:txXfrm>
    </dsp:sp>
    <dsp:sp modelId="{82D9B20B-69B8-43D0-84F1-B0A8BC53E7ED}">
      <dsp:nvSpPr>
        <dsp:cNvPr id="0" name=""/>
        <dsp:cNvSpPr/>
      </dsp:nvSpPr>
      <dsp:spPr>
        <a:xfrm>
          <a:off x="5074304" y="1145068"/>
          <a:ext cx="470700" cy="4707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590C3-C065-495F-9646-C3A9421A7FD7}">
      <dsp:nvSpPr>
        <dsp:cNvPr id="0" name=""/>
        <dsp:cNvSpPr/>
      </dsp:nvSpPr>
      <dsp:spPr>
        <a:xfrm>
          <a:off x="5309654" y="1380418"/>
          <a:ext cx="1737969" cy="3145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414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Tableau de bord</a:t>
          </a:r>
        </a:p>
      </dsp:txBody>
      <dsp:txXfrm>
        <a:off x="5309654" y="1380418"/>
        <a:ext cx="1737969" cy="31455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EC9CE-9E84-45D7-AE4C-2079614C9C3C}">
      <dsp:nvSpPr>
        <dsp:cNvPr id="0" name=""/>
        <dsp:cNvSpPr/>
      </dsp:nvSpPr>
      <dsp:spPr>
        <a:xfrm>
          <a:off x="0" y="55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8D50C2-BFEB-4F82-8FEE-19425BCAFAF0}">
      <dsp:nvSpPr>
        <dsp:cNvPr id="0" name=""/>
        <dsp:cNvSpPr/>
      </dsp:nvSpPr>
      <dsp:spPr>
        <a:xfrm>
          <a:off x="0" y="552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 dirty="0"/>
            <a:t>Observation</a:t>
          </a:r>
          <a:r>
            <a:rPr lang="fr-FR" sz="2500" kern="1200" dirty="0"/>
            <a:t>  : Rencontre des membres</a:t>
          </a:r>
        </a:p>
      </dsp:txBody>
      <dsp:txXfrm>
        <a:off x="0" y="552"/>
        <a:ext cx="8229600" cy="904971"/>
      </dsp:txXfrm>
    </dsp:sp>
    <dsp:sp modelId="{BC777EE4-0733-40C1-BF62-C2B90507D64D}">
      <dsp:nvSpPr>
        <dsp:cNvPr id="0" name=""/>
        <dsp:cNvSpPr/>
      </dsp:nvSpPr>
      <dsp:spPr>
        <a:xfrm>
          <a:off x="0" y="905524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F3505C-62D4-4A98-8536-5FBAF75C5A3D}">
      <dsp:nvSpPr>
        <dsp:cNvPr id="0" name=""/>
        <dsp:cNvSpPr/>
      </dsp:nvSpPr>
      <dsp:spPr>
        <a:xfrm>
          <a:off x="0" y="905524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 dirty="0"/>
            <a:t>Cohésion</a:t>
          </a:r>
          <a:r>
            <a:rPr lang="fr-FR" sz="2500" kern="1200" dirty="0"/>
            <a:t> : constitution d’une équipe soudée</a:t>
          </a:r>
        </a:p>
      </dsp:txBody>
      <dsp:txXfrm>
        <a:off x="0" y="905524"/>
        <a:ext cx="8229600" cy="904971"/>
      </dsp:txXfrm>
    </dsp:sp>
    <dsp:sp modelId="{64386F1B-7005-4274-A22C-E0315D2D7CBF}">
      <dsp:nvSpPr>
        <dsp:cNvPr id="0" name=""/>
        <dsp:cNvSpPr/>
      </dsp:nvSpPr>
      <dsp:spPr>
        <a:xfrm>
          <a:off x="0" y="1810495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604623-9142-4932-8C23-9999207C41F9}">
      <dsp:nvSpPr>
        <dsp:cNvPr id="0" name=""/>
        <dsp:cNvSpPr/>
      </dsp:nvSpPr>
      <dsp:spPr>
        <a:xfrm>
          <a:off x="0" y="1810495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 dirty="0"/>
            <a:t>Différenciation</a:t>
          </a:r>
          <a:r>
            <a:rPr lang="fr-FR" sz="2500" kern="1200" dirty="0"/>
            <a:t> : tirer parti des différences entre les membres de l’équipe</a:t>
          </a:r>
        </a:p>
      </dsp:txBody>
      <dsp:txXfrm>
        <a:off x="0" y="1810495"/>
        <a:ext cx="8229600" cy="904971"/>
      </dsp:txXfrm>
    </dsp:sp>
    <dsp:sp modelId="{FB546C60-C8C1-4C0D-8D91-DDBE0CDA24F2}">
      <dsp:nvSpPr>
        <dsp:cNvPr id="0" name=""/>
        <dsp:cNvSpPr/>
      </dsp:nvSpPr>
      <dsp:spPr>
        <a:xfrm>
          <a:off x="0" y="2715467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3AC2EF-253B-44C9-970E-6BC5B679B434}">
      <dsp:nvSpPr>
        <dsp:cNvPr id="0" name=""/>
        <dsp:cNvSpPr/>
      </dsp:nvSpPr>
      <dsp:spPr>
        <a:xfrm>
          <a:off x="0" y="2715467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 dirty="0"/>
            <a:t>Organisation </a:t>
          </a:r>
          <a:r>
            <a:rPr lang="fr-FR" sz="2500" kern="1200" dirty="0"/>
            <a:t>: Formaliser la gestion des ressources, planifier, contrôler le risque </a:t>
          </a:r>
        </a:p>
      </dsp:txBody>
      <dsp:txXfrm>
        <a:off x="0" y="2715467"/>
        <a:ext cx="8229600" cy="904971"/>
      </dsp:txXfrm>
    </dsp:sp>
    <dsp:sp modelId="{B9CF9B6C-A171-4ABA-A4F0-AB55DA0A79D5}">
      <dsp:nvSpPr>
        <dsp:cNvPr id="0" name=""/>
        <dsp:cNvSpPr/>
      </dsp:nvSpPr>
      <dsp:spPr>
        <a:xfrm>
          <a:off x="0" y="3620438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5DF404-0D2B-481C-A6CD-6F9C31375C0C}">
      <dsp:nvSpPr>
        <dsp:cNvPr id="0" name=""/>
        <dsp:cNvSpPr/>
      </dsp:nvSpPr>
      <dsp:spPr>
        <a:xfrm>
          <a:off x="0" y="3620438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 dirty="0"/>
            <a:t>Production</a:t>
          </a:r>
          <a:r>
            <a:rPr lang="fr-FR" sz="2500" kern="1200" dirty="0"/>
            <a:t> : Fonctionnement effectif de l’équipe projet</a:t>
          </a:r>
        </a:p>
      </dsp:txBody>
      <dsp:txXfrm>
        <a:off x="0" y="3620438"/>
        <a:ext cx="8229600" cy="9049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00278-B8A5-463C-ACD3-2B1E6DE7D586}">
      <dsp:nvSpPr>
        <dsp:cNvPr id="0" name=""/>
        <dsp:cNvSpPr/>
      </dsp:nvSpPr>
      <dsp:spPr>
        <a:xfrm>
          <a:off x="3559989" y="1812227"/>
          <a:ext cx="1376964" cy="13769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But commun</a:t>
          </a:r>
        </a:p>
      </dsp:txBody>
      <dsp:txXfrm>
        <a:off x="3761641" y="2013879"/>
        <a:ext cx="973660" cy="973660"/>
      </dsp:txXfrm>
    </dsp:sp>
    <dsp:sp modelId="{BC035EF0-B674-4B51-8F32-BD66C9209814}">
      <dsp:nvSpPr>
        <dsp:cNvPr id="0" name=""/>
        <dsp:cNvSpPr/>
      </dsp:nvSpPr>
      <dsp:spPr>
        <a:xfrm rot="16200000">
          <a:off x="4040416" y="1589587"/>
          <a:ext cx="416110" cy="29169"/>
        </a:xfrm>
        <a:custGeom>
          <a:avLst/>
          <a:gdLst/>
          <a:ahLst/>
          <a:cxnLst/>
          <a:rect l="0" t="0" r="0" b="0"/>
          <a:pathLst>
            <a:path>
              <a:moveTo>
                <a:pt x="0" y="14584"/>
              </a:moveTo>
              <a:lnTo>
                <a:pt x="416110" y="1458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238069" y="1593769"/>
        <a:ext cx="20805" cy="20805"/>
      </dsp:txXfrm>
    </dsp:sp>
    <dsp:sp modelId="{EB382BE6-0DA5-4C04-BC6B-FA4F37537BAD}">
      <dsp:nvSpPr>
        <dsp:cNvPr id="0" name=""/>
        <dsp:cNvSpPr/>
      </dsp:nvSpPr>
      <dsp:spPr>
        <a:xfrm>
          <a:off x="3559989" y="19152"/>
          <a:ext cx="1376964" cy="13769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coopération</a:t>
          </a:r>
        </a:p>
      </dsp:txBody>
      <dsp:txXfrm>
        <a:off x="3761641" y="220804"/>
        <a:ext cx="973660" cy="973660"/>
      </dsp:txXfrm>
    </dsp:sp>
    <dsp:sp modelId="{7B715E59-F716-4EDA-80E8-6A1F61490702}">
      <dsp:nvSpPr>
        <dsp:cNvPr id="0" name=""/>
        <dsp:cNvSpPr/>
      </dsp:nvSpPr>
      <dsp:spPr>
        <a:xfrm rot="19800000">
          <a:off x="4816840" y="2037855"/>
          <a:ext cx="416110" cy="29169"/>
        </a:xfrm>
        <a:custGeom>
          <a:avLst/>
          <a:gdLst/>
          <a:ahLst/>
          <a:cxnLst/>
          <a:rect l="0" t="0" r="0" b="0"/>
          <a:pathLst>
            <a:path>
              <a:moveTo>
                <a:pt x="0" y="14584"/>
              </a:moveTo>
              <a:lnTo>
                <a:pt x="416110" y="1458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5014493" y="2042038"/>
        <a:ext cx="20805" cy="20805"/>
      </dsp:txXfrm>
    </dsp:sp>
    <dsp:sp modelId="{F747F742-743D-4645-BD2D-C5E505587359}">
      <dsp:nvSpPr>
        <dsp:cNvPr id="0" name=""/>
        <dsp:cNvSpPr/>
      </dsp:nvSpPr>
      <dsp:spPr>
        <a:xfrm>
          <a:off x="5112838" y="915689"/>
          <a:ext cx="1376964" cy="13769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Petit nombre</a:t>
          </a:r>
        </a:p>
      </dsp:txBody>
      <dsp:txXfrm>
        <a:off x="5314490" y="1117341"/>
        <a:ext cx="973660" cy="973660"/>
      </dsp:txXfrm>
    </dsp:sp>
    <dsp:sp modelId="{C3B47668-9B9A-4F4A-AD64-7156B5DCE6D6}">
      <dsp:nvSpPr>
        <dsp:cNvPr id="0" name=""/>
        <dsp:cNvSpPr/>
      </dsp:nvSpPr>
      <dsp:spPr>
        <a:xfrm rot="1800000">
          <a:off x="4816840" y="2934393"/>
          <a:ext cx="416110" cy="29169"/>
        </a:xfrm>
        <a:custGeom>
          <a:avLst/>
          <a:gdLst/>
          <a:ahLst/>
          <a:cxnLst/>
          <a:rect l="0" t="0" r="0" b="0"/>
          <a:pathLst>
            <a:path>
              <a:moveTo>
                <a:pt x="0" y="14584"/>
              </a:moveTo>
              <a:lnTo>
                <a:pt x="416110" y="1458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5014493" y="2938575"/>
        <a:ext cx="20805" cy="20805"/>
      </dsp:txXfrm>
    </dsp:sp>
    <dsp:sp modelId="{657EADB5-E6C0-42A2-A857-F017073B83F0}">
      <dsp:nvSpPr>
        <dsp:cNvPr id="0" name=""/>
        <dsp:cNvSpPr/>
      </dsp:nvSpPr>
      <dsp:spPr>
        <a:xfrm>
          <a:off x="5112838" y="2708764"/>
          <a:ext cx="1376964" cy="13769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motivation</a:t>
          </a:r>
        </a:p>
      </dsp:txBody>
      <dsp:txXfrm>
        <a:off x="5314490" y="2910416"/>
        <a:ext cx="973660" cy="973660"/>
      </dsp:txXfrm>
    </dsp:sp>
    <dsp:sp modelId="{559103EF-B442-4837-A522-6568145DA7C6}">
      <dsp:nvSpPr>
        <dsp:cNvPr id="0" name=""/>
        <dsp:cNvSpPr/>
      </dsp:nvSpPr>
      <dsp:spPr>
        <a:xfrm rot="5400000">
          <a:off x="4040416" y="3382662"/>
          <a:ext cx="416110" cy="29169"/>
        </a:xfrm>
        <a:custGeom>
          <a:avLst/>
          <a:gdLst/>
          <a:ahLst/>
          <a:cxnLst/>
          <a:rect l="0" t="0" r="0" b="0"/>
          <a:pathLst>
            <a:path>
              <a:moveTo>
                <a:pt x="0" y="14584"/>
              </a:moveTo>
              <a:lnTo>
                <a:pt x="416110" y="1458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238069" y="3386844"/>
        <a:ext cx="20805" cy="20805"/>
      </dsp:txXfrm>
    </dsp:sp>
    <dsp:sp modelId="{800BFEEE-593C-4280-89BF-DEDF3A91D703}">
      <dsp:nvSpPr>
        <dsp:cNvPr id="0" name=""/>
        <dsp:cNvSpPr/>
      </dsp:nvSpPr>
      <dsp:spPr>
        <a:xfrm>
          <a:off x="3559989" y="3605302"/>
          <a:ext cx="1376964" cy="13769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organisation</a:t>
          </a:r>
        </a:p>
      </dsp:txBody>
      <dsp:txXfrm>
        <a:off x="3761641" y="3806954"/>
        <a:ext cx="973660" cy="973660"/>
      </dsp:txXfrm>
    </dsp:sp>
    <dsp:sp modelId="{035BA8B4-8F4B-4B49-863B-7C3A45BB8954}">
      <dsp:nvSpPr>
        <dsp:cNvPr id="0" name=""/>
        <dsp:cNvSpPr/>
      </dsp:nvSpPr>
      <dsp:spPr>
        <a:xfrm rot="9000000">
          <a:off x="3263992" y="2934393"/>
          <a:ext cx="416110" cy="29169"/>
        </a:xfrm>
        <a:custGeom>
          <a:avLst/>
          <a:gdLst/>
          <a:ahLst/>
          <a:cxnLst/>
          <a:rect l="0" t="0" r="0" b="0"/>
          <a:pathLst>
            <a:path>
              <a:moveTo>
                <a:pt x="0" y="14584"/>
              </a:moveTo>
              <a:lnTo>
                <a:pt x="416110" y="1458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 rot="10800000">
        <a:off x="3461645" y="2938575"/>
        <a:ext cx="20805" cy="20805"/>
      </dsp:txXfrm>
    </dsp:sp>
    <dsp:sp modelId="{5D3EE336-9DDE-4F7D-A235-7B764D810004}">
      <dsp:nvSpPr>
        <dsp:cNvPr id="0" name=""/>
        <dsp:cNvSpPr/>
      </dsp:nvSpPr>
      <dsp:spPr>
        <a:xfrm>
          <a:off x="2007141" y="2708764"/>
          <a:ext cx="1376964" cy="13769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Répartition des rôles</a:t>
          </a:r>
        </a:p>
      </dsp:txBody>
      <dsp:txXfrm>
        <a:off x="2208793" y="2910416"/>
        <a:ext cx="973660" cy="973660"/>
      </dsp:txXfrm>
    </dsp:sp>
    <dsp:sp modelId="{D2989D4F-8A26-419D-B558-D63E304C6D8C}">
      <dsp:nvSpPr>
        <dsp:cNvPr id="0" name=""/>
        <dsp:cNvSpPr/>
      </dsp:nvSpPr>
      <dsp:spPr>
        <a:xfrm rot="12600000">
          <a:off x="3263992" y="2037855"/>
          <a:ext cx="416110" cy="29169"/>
        </a:xfrm>
        <a:custGeom>
          <a:avLst/>
          <a:gdLst/>
          <a:ahLst/>
          <a:cxnLst/>
          <a:rect l="0" t="0" r="0" b="0"/>
          <a:pathLst>
            <a:path>
              <a:moveTo>
                <a:pt x="0" y="14584"/>
              </a:moveTo>
              <a:lnTo>
                <a:pt x="416110" y="1458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 rot="10800000">
        <a:off x="3461645" y="2042038"/>
        <a:ext cx="20805" cy="20805"/>
      </dsp:txXfrm>
    </dsp:sp>
    <dsp:sp modelId="{1E7B499A-09A9-40BF-B0A1-01D2A8942FFB}">
      <dsp:nvSpPr>
        <dsp:cNvPr id="0" name=""/>
        <dsp:cNvSpPr/>
      </dsp:nvSpPr>
      <dsp:spPr>
        <a:xfrm>
          <a:off x="2007141" y="915689"/>
          <a:ext cx="1376964" cy="13769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Acceptation d’une autorité (chef de projet)</a:t>
          </a:r>
        </a:p>
      </dsp:txBody>
      <dsp:txXfrm>
        <a:off x="2208793" y="1117341"/>
        <a:ext cx="973660" cy="9736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B5E8F1-646F-4089-B746-962ECCA6E919}">
      <dsp:nvSpPr>
        <dsp:cNvPr id="0" name=""/>
        <dsp:cNvSpPr/>
      </dsp:nvSpPr>
      <dsp:spPr>
        <a:xfrm>
          <a:off x="990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/>
            <a:t>Budget en comptabilité</a:t>
          </a:r>
        </a:p>
      </dsp:txBody>
      <dsp:txXfrm>
        <a:off x="32838" y="1602874"/>
        <a:ext cx="1614196" cy="1023662"/>
      </dsp:txXfrm>
    </dsp:sp>
    <dsp:sp modelId="{FF3994FE-890D-4C26-94B1-F66A1CB9D499}">
      <dsp:nvSpPr>
        <dsp:cNvPr id="0" name=""/>
        <dsp:cNvSpPr/>
      </dsp:nvSpPr>
      <dsp:spPr>
        <a:xfrm>
          <a:off x="950326" y="1923632"/>
          <a:ext cx="1816423" cy="1816423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FF221B-E8FF-4979-AC9A-5A0A35A051FE}">
      <dsp:nvSpPr>
        <dsp:cNvPr id="0" name=""/>
        <dsp:cNvSpPr/>
      </dsp:nvSpPr>
      <dsp:spPr>
        <a:xfrm>
          <a:off x="373855" y="2658384"/>
          <a:ext cx="1491460" cy="593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Budget de structure</a:t>
          </a:r>
        </a:p>
      </dsp:txBody>
      <dsp:txXfrm>
        <a:off x="391226" y="2675755"/>
        <a:ext cx="1456718" cy="558362"/>
      </dsp:txXfrm>
    </dsp:sp>
    <dsp:sp modelId="{BB1C0548-21FA-4558-B51A-860B32821502}">
      <dsp:nvSpPr>
        <dsp:cNvPr id="0" name=""/>
        <dsp:cNvSpPr/>
      </dsp:nvSpPr>
      <dsp:spPr>
        <a:xfrm>
          <a:off x="2122088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/>
            <a:t>Détails des </a:t>
          </a:r>
          <a:r>
            <a:rPr lang="fr-FR" sz="1700" b="1" kern="1200" dirty="0"/>
            <a:t>dépenses prévues</a:t>
          </a:r>
        </a:p>
      </dsp:txBody>
      <dsp:txXfrm>
        <a:off x="2153936" y="1899426"/>
        <a:ext cx="1614196" cy="1023662"/>
      </dsp:txXfrm>
    </dsp:sp>
    <dsp:sp modelId="{B770E041-00F6-442B-B3E8-FE58C253B713}">
      <dsp:nvSpPr>
        <dsp:cNvPr id="0" name=""/>
        <dsp:cNvSpPr/>
      </dsp:nvSpPr>
      <dsp:spPr>
        <a:xfrm>
          <a:off x="3057442" y="731644"/>
          <a:ext cx="2030821" cy="2030821"/>
        </a:xfrm>
        <a:prstGeom prst="circularArrow">
          <a:avLst>
            <a:gd name="adj1" fmla="val 2655"/>
            <a:gd name="adj2" fmla="val 322955"/>
            <a:gd name="adj3" fmla="val 19501534"/>
            <a:gd name="adj4" fmla="val 12575511"/>
            <a:gd name="adj5" fmla="val 30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DC50DC-F399-4BAD-A3D9-E8F3A9D9B201}">
      <dsp:nvSpPr>
        <dsp:cNvPr id="0" name=""/>
        <dsp:cNvSpPr/>
      </dsp:nvSpPr>
      <dsp:spPr>
        <a:xfrm>
          <a:off x="2494953" y="1274474"/>
          <a:ext cx="1491460" cy="593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Budget en gestion de projets</a:t>
          </a:r>
        </a:p>
      </dsp:txBody>
      <dsp:txXfrm>
        <a:off x="2512324" y="1291845"/>
        <a:ext cx="1456718" cy="558362"/>
      </dsp:txXfrm>
    </dsp:sp>
    <dsp:sp modelId="{A6EF31D0-4C0E-4CF8-96F8-12A10C3809BE}">
      <dsp:nvSpPr>
        <dsp:cNvPr id="0" name=""/>
        <dsp:cNvSpPr/>
      </dsp:nvSpPr>
      <dsp:spPr>
        <a:xfrm>
          <a:off x="4243186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/>
            <a:t>Coût </a:t>
          </a:r>
          <a:r>
            <a:rPr lang="fr-FR" sz="1700" b="1" kern="1200" dirty="0"/>
            <a:t>estimé</a:t>
          </a:r>
          <a:r>
            <a:rPr lang="fr-FR" sz="1700" kern="1200" dirty="0"/>
            <a:t> en fin de période exploratoire</a:t>
          </a:r>
        </a:p>
      </dsp:txBody>
      <dsp:txXfrm>
        <a:off x="4275034" y="1602874"/>
        <a:ext cx="1614196" cy="1023662"/>
      </dsp:txXfrm>
    </dsp:sp>
    <dsp:sp modelId="{7F71A86E-382D-4A03-96C0-6ACF4B000B37}">
      <dsp:nvSpPr>
        <dsp:cNvPr id="0" name=""/>
        <dsp:cNvSpPr/>
      </dsp:nvSpPr>
      <dsp:spPr>
        <a:xfrm>
          <a:off x="5192522" y="1923632"/>
          <a:ext cx="1816423" cy="1816423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BF3F37-DA47-4177-902F-57DD0811B609}">
      <dsp:nvSpPr>
        <dsp:cNvPr id="0" name=""/>
        <dsp:cNvSpPr/>
      </dsp:nvSpPr>
      <dsp:spPr>
        <a:xfrm>
          <a:off x="4616051" y="2658384"/>
          <a:ext cx="1491460" cy="593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Budget prévisionnel</a:t>
          </a:r>
        </a:p>
      </dsp:txBody>
      <dsp:txXfrm>
        <a:off x="4633422" y="2675755"/>
        <a:ext cx="1456718" cy="558362"/>
      </dsp:txXfrm>
    </dsp:sp>
    <dsp:sp modelId="{91334E97-E69C-4ACD-8BF8-5782A755C01E}">
      <dsp:nvSpPr>
        <dsp:cNvPr id="0" name=""/>
        <dsp:cNvSpPr/>
      </dsp:nvSpPr>
      <dsp:spPr>
        <a:xfrm>
          <a:off x="6364284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/>
            <a:t>Coût </a:t>
          </a:r>
          <a:r>
            <a:rPr lang="fr-FR" sz="1700" b="1" kern="1200" dirty="0"/>
            <a:t>calculé</a:t>
          </a:r>
          <a:r>
            <a:rPr lang="fr-FR" sz="1700" kern="1200" dirty="0"/>
            <a:t> en fin de période préparatoire</a:t>
          </a:r>
        </a:p>
      </dsp:txBody>
      <dsp:txXfrm>
        <a:off x="6396132" y="1899426"/>
        <a:ext cx="1614196" cy="1023662"/>
      </dsp:txXfrm>
    </dsp:sp>
    <dsp:sp modelId="{83D9F103-DB79-4F8C-A6B6-CAF85742BC5C}">
      <dsp:nvSpPr>
        <dsp:cNvPr id="0" name=""/>
        <dsp:cNvSpPr/>
      </dsp:nvSpPr>
      <dsp:spPr>
        <a:xfrm>
          <a:off x="6737149" y="1274474"/>
          <a:ext cx="1491460" cy="593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Budget opérationnel</a:t>
          </a:r>
        </a:p>
      </dsp:txBody>
      <dsp:txXfrm>
        <a:off x="6754520" y="1291845"/>
        <a:ext cx="1456718" cy="55836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B71F8E-BE14-4DF2-A71A-4F372774A445}">
      <dsp:nvSpPr>
        <dsp:cNvPr id="0" name=""/>
        <dsp:cNvSpPr/>
      </dsp:nvSpPr>
      <dsp:spPr>
        <a:xfrm>
          <a:off x="7032" y="1979687"/>
          <a:ext cx="1133177" cy="5665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ciblé</a:t>
          </a:r>
        </a:p>
      </dsp:txBody>
      <dsp:txXfrm>
        <a:off x="23627" y="1996282"/>
        <a:ext cx="1099987" cy="533398"/>
      </dsp:txXfrm>
    </dsp:sp>
    <dsp:sp modelId="{B00EA439-412E-4602-ADAA-59C0383005A4}">
      <dsp:nvSpPr>
        <dsp:cNvPr id="0" name=""/>
        <dsp:cNvSpPr/>
      </dsp:nvSpPr>
      <dsp:spPr>
        <a:xfrm>
          <a:off x="1423503" y="1979687"/>
          <a:ext cx="1133177" cy="5665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Utile </a:t>
          </a:r>
        </a:p>
      </dsp:txBody>
      <dsp:txXfrm>
        <a:off x="1440098" y="1996282"/>
        <a:ext cx="1099987" cy="533398"/>
      </dsp:txXfrm>
    </dsp:sp>
    <dsp:sp modelId="{C70F2C46-643F-4A32-AE58-8D5D42673537}">
      <dsp:nvSpPr>
        <dsp:cNvPr id="0" name=""/>
        <dsp:cNvSpPr/>
      </dsp:nvSpPr>
      <dsp:spPr>
        <a:xfrm>
          <a:off x="2839975" y="1979687"/>
          <a:ext cx="1133177" cy="5665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Fiable </a:t>
          </a:r>
        </a:p>
      </dsp:txBody>
      <dsp:txXfrm>
        <a:off x="2856570" y="1996282"/>
        <a:ext cx="1099987" cy="533398"/>
      </dsp:txXfrm>
    </dsp:sp>
    <dsp:sp modelId="{F90DEE4F-609C-40E6-BF6C-9F2C8D02AAC8}">
      <dsp:nvSpPr>
        <dsp:cNvPr id="0" name=""/>
        <dsp:cNvSpPr/>
      </dsp:nvSpPr>
      <dsp:spPr>
        <a:xfrm>
          <a:off x="4256447" y="1979687"/>
          <a:ext cx="1133177" cy="5665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complet</a:t>
          </a:r>
        </a:p>
      </dsp:txBody>
      <dsp:txXfrm>
        <a:off x="4273042" y="1996282"/>
        <a:ext cx="1099987" cy="533398"/>
      </dsp:txXfrm>
    </dsp:sp>
    <dsp:sp modelId="{8232AC45-D84F-4390-90E2-3A6E194CABF6}">
      <dsp:nvSpPr>
        <dsp:cNvPr id="0" name=""/>
        <dsp:cNvSpPr/>
      </dsp:nvSpPr>
      <dsp:spPr>
        <a:xfrm>
          <a:off x="5672918" y="1979687"/>
          <a:ext cx="1133177" cy="5665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synthétique</a:t>
          </a:r>
        </a:p>
      </dsp:txBody>
      <dsp:txXfrm>
        <a:off x="5689513" y="1996282"/>
        <a:ext cx="1099987" cy="533398"/>
      </dsp:txXfrm>
    </dsp:sp>
    <dsp:sp modelId="{F199CFC9-5FA2-4DBD-BE71-455C833E6F5C}">
      <dsp:nvSpPr>
        <dsp:cNvPr id="0" name=""/>
        <dsp:cNvSpPr/>
      </dsp:nvSpPr>
      <dsp:spPr>
        <a:xfrm>
          <a:off x="7089390" y="1979687"/>
          <a:ext cx="1133177" cy="5665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lisible</a:t>
          </a:r>
        </a:p>
      </dsp:txBody>
      <dsp:txXfrm>
        <a:off x="7105985" y="1996282"/>
        <a:ext cx="1099987" cy="533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Processus accentué en chevrons"/>
  <dgm:desc val="Permet d’afficher les étapes séquentielles d’une tâche, d’un processus ou d’un flux de travail, ou de mettre l’accent sur un mouvement ou une direction. Utilisation optimale avec des textes Niveau 1 et 2 au minimum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Processus accentué en chevrons"/>
  <dgm:desc val="Permet d’afficher les étapes séquentielles d’une tâche, d’un processus ou d’un flux de travail, ou de mettre l’accent sur un mouvement ou une direction. Utilisation optimale avec des textes Niveau 1 et 2 au minimum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4DFAD-E10C-4087-B3EB-F42AD9D1E961}" type="datetimeFigureOut">
              <a:rPr lang="fr-FR" smtClean="0"/>
              <a:t>17/01/2022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AFC65-2196-47BA-BDDF-D4EE028099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4885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AB8E6-AE11-4C51-8015-BEB543BDD7E5}" type="datetimeFigureOut">
              <a:rPr lang="fr-FR" smtClean="0"/>
              <a:t>17/01/2022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30AA0-779C-4BA6-BB4B-EF99FA6C78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9236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30AA0-779C-4BA6-BB4B-EF99FA6C786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388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Réunion porteurs de projets AC</a:t>
            </a:r>
          </a:p>
        </p:txBody>
      </p:sp>
    </p:spTree>
    <p:extLst>
      <p:ext uri="{BB962C8B-B14F-4D97-AF65-F5344CB8AC3E}">
        <p14:creationId xmlns:p14="http://schemas.microsoft.com/office/powerpoint/2010/main" val="1101413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Réunion porteurs de projets AC</a:t>
            </a:r>
          </a:p>
        </p:txBody>
      </p:sp>
    </p:spTree>
    <p:extLst>
      <p:ext uri="{BB962C8B-B14F-4D97-AF65-F5344CB8AC3E}">
        <p14:creationId xmlns:p14="http://schemas.microsoft.com/office/powerpoint/2010/main" val="2215663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Réunion porteurs de projets AC</a:t>
            </a:r>
          </a:p>
        </p:txBody>
      </p:sp>
    </p:spTree>
    <p:extLst>
      <p:ext uri="{BB962C8B-B14F-4D97-AF65-F5344CB8AC3E}">
        <p14:creationId xmlns:p14="http://schemas.microsoft.com/office/powerpoint/2010/main" val="4279101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Réunion porteurs de projets AC</a:t>
            </a:r>
          </a:p>
        </p:txBody>
      </p:sp>
    </p:spTree>
    <p:extLst>
      <p:ext uri="{BB962C8B-B14F-4D97-AF65-F5344CB8AC3E}">
        <p14:creationId xmlns:p14="http://schemas.microsoft.com/office/powerpoint/2010/main" val="3941763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BFE6F-CF4A-4C07-90A6-08B52D840393}" type="datetime1">
              <a:rPr lang="fr-FR" smtClean="0"/>
              <a:t>17/01/2022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D64E-67E3-4AEB-9BCA-3C55A94F0B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255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FE61-DCEC-4C94-93F2-B098AC24F309}" type="datetime1">
              <a:rPr lang="fr-FR" smtClean="0"/>
              <a:t>17/01/2022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D64E-67E3-4AEB-9BCA-3C55A94F0B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55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C991-DAD3-41FC-AB66-FB5063BDC69A}" type="datetime1">
              <a:rPr lang="fr-FR" smtClean="0"/>
              <a:t>17/01/2022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D64E-67E3-4AEB-9BCA-3C55A94F0B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31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5C45-75D0-43B1-B633-D49EB4F137EE}" type="datetime1">
              <a:rPr lang="fr-FR" smtClean="0"/>
              <a:t>17/01/2022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D64E-67E3-4AEB-9BCA-3C55A94F0B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785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4FDC-021E-4243-AB40-84E53241F6B0}" type="datetime1">
              <a:rPr lang="fr-FR" smtClean="0"/>
              <a:t>17/01/2022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D64E-67E3-4AEB-9BCA-3C55A94F0B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03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583E-695B-457B-9A95-B020062DF759}" type="datetime1">
              <a:rPr lang="fr-FR" smtClean="0"/>
              <a:t>17/01/2022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D64E-67E3-4AEB-9BCA-3C55A94F0B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93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09B5-3C05-452B-A011-B383EF910E3D}" type="datetime1">
              <a:rPr lang="fr-FR" smtClean="0"/>
              <a:t>17/01/2022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D64E-67E3-4AEB-9BCA-3C55A94F0B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248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0912-0931-49D4-9360-86CFEAF99E4D}" type="datetime1">
              <a:rPr lang="fr-FR" smtClean="0"/>
              <a:t>17/01/2022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D64E-67E3-4AEB-9BCA-3C55A94F0B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00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45CB-0D95-44E7-B737-5317C3880FED}" type="datetime1">
              <a:rPr lang="fr-FR" smtClean="0"/>
              <a:t>17/01/2022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D64E-67E3-4AEB-9BCA-3C55A94F0B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42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D417-C776-46B3-817B-85A94208017E}" type="datetime1">
              <a:rPr lang="fr-FR" smtClean="0"/>
              <a:t>17/01/2022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D64E-67E3-4AEB-9BCA-3C55A94F0B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2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43C1-6F88-4EE2-BACA-9AE4780FE706}" type="datetime1">
              <a:rPr lang="fr-FR" smtClean="0"/>
              <a:t>17/01/2022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D64E-67E3-4AEB-9BCA-3C55A94F0B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99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EB405-00A2-42E0-877C-F565C98AB8CB}" type="datetime1">
              <a:rPr lang="fr-FR" smtClean="0"/>
              <a:t>17/01/2022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Pierrette LETI-PALIX, DAAC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BD64E-67E3-4AEB-9BCA-3C55A94F0B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33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com/url?sa=i&amp;rct=j&amp;q=&amp;esrc=s&amp;source=images&amp;cd=&amp;cad=rja&amp;docid=c1Zn33JScoUVXM&amp;tbnid=s4IfGHiWx7MSvM:&amp;ved=0CAQQjB0&amp;url=http://www.bowling-la-sphere.fr/formules-bowling/formule-groupe/attachment/groupe-bowling-la-sphere/&amp;ei=Q8XlUtb-IsvxkQfZ5IDABg&amp;bvm=bv.59930103,d.eW0&amp;psig=AFQjCNEMRtHXEtxGlv2MJOakwQ4cS0m8LA&amp;ust=1390876273636914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ncrypted-tbn3.gstatic.com/images?q=tbn:ANd9GcR-4WIdYhQ3meJBWSKZstkp35exhwo8Uk9tXYL4pqn8oKRu3uFkKg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duscol.education.fr/pid25367/R%C3%A9f%C3%A9rent%20cultur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Méthodologie du projet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91" y="410369"/>
            <a:ext cx="1371600" cy="85725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18868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Phase exploratoire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phases d’un projet</a:t>
            </a: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2480585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Phase exploratoire de votre projet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19536" y="1628800"/>
            <a:ext cx="8291264" cy="46371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A qui rend-il service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Sur qui ou sur quoi agit-il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Quel est le but du projet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SWOT </a:t>
            </a:r>
            <a:r>
              <a:rPr lang="fr-FR" sz="2400" dirty="0"/>
              <a:t>(</a:t>
            </a:r>
            <a:r>
              <a:rPr lang="fr-FR" sz="2400" dirty="0" err="1"/>
              <a:t>Strengths-Weaknesses-Opportunities-Threats</a:t>
            </a:r>
            <a:r>
              <a:rPr lang="fr-FR" sz="2400" dirty="0"/>
              <a:t>) ou AFOM (Atouts-Faiblesses-Opportunités-menaces)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Macro-planning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6023992" y="4653136"/>
          <a:ext cx="4007768" cy="12818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1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922">
                <a:tc>
                  <a:txBody>
                    <a:bodyPr/>
                    <a:lstStyle/>
                    <a:p>
                      <a:r>
                        <a:rPr lang="fr-FR" sz="1400" dirty="0"/>
                        <a:t>Interne</a:t>
                      </a:r>
                    </a:p>
                    <a:p>
                      <a:r>
                        <a:rPr lang="fr-FR" sz="1400" dirty="0"/>
                        <a:t>(organisation)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Forces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Faiblesses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922">
                <a:tc>
                  <a:txBody>
                    <a:bodyPr/>
                    <a:lstStyle/>
                    <a:p>
                      <a:r>
                        <a:rPr lang="fr-FR" sz="1400" dirty="0"/>
                        <a:t>Externe</a:t>
                      </a:r>
                    </a:p>
                    <a:p>
                      <a:r>
                        <a:rPr lang="fr-FR" sz="1400" dirty="0"/>
                        <a:t>(Environnement)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Opportunités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Menaces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685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600" dirty="0"/>
              <a:t>Pour vous aider : les kiki (« Qui est qui ?)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Initiateur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Bénéficiaire(s)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Participant(s) : engagés dans le projet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Intéressé(s) : pourrai(en)t devenir bénéficiaire(s) ou participant(s)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Contributeurs potentiels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Contradicteurs/opposants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Pair(s)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3977120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Phase exploratoire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  <p:sp>
        <p:nvSpPr>
          <p:cNvPr id="5" name="Flèche vers le haut 4"/>
          <p:cNvSpPr/>
          <p:nvPr/>
        </p:nvSpPr>
        <p:spPr>
          <a:xfrm>
            <a:off x="4007768" y="4645365"/>
            <a:ext cx="648072" cy="12961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haut 5"/>
          <p:cNvSpPr/>
          <p:nvPr/>
        </p:nvSpPr>
        <p:spPr>
          <a:xfrm>
            <a:off x="9886069" y="4437112"/>
            <a:ext cx="648072" cy="12961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074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Phase de préparation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 projet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58127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Phase de préparation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fr-FR" b="1" dirty="0"/>
              <a:t>Un out</a:t>
            </a:r>
          </a:p>
          <a:p>
            <a:pPr marL="0" indent="0" algn="ctr">
              <a:buNone/>
            </a:pPr>
            <a:r>
              <a:rPr lang="fr-FR" b="1" dirty="0" err="1"/>
              <a:t>Work</a:t>
            </a:r>
            <a:r>
              <a:rPr lang="fr-FR" b="1" dirty="0"/>
              <a:t> Breakdown structure </a:t>
            </a:r>
          </a:p>
          <a:p>
            <a:pPr marL="0" indent="0">
              <a:buNone/>
            </a:pPr>
            <a:r>
              <a:rPr lang="fr-FR" dirty="0"/>
              <a:t>Décomposition hiérarchique, axée sur les tâches et activités, du travail que l’équipe de projet doit exécuter pour atteindre les objectifs du projet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2092271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/>
              <a:t>Un exemple de WBS: </a:t>
            </a:r>
            <a:br>
              <a:rPr lang="fr-FR" dirty="0"/>
            </a:br>
            <a:r>
              <a:rPr lang="fr-FR" dirty="0"/>
              <a:t>préparer le petit-déjeuner</a:t>
            </a:r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350" y="3039270"/>
            <a:ext cx="2781300" cy="1647825"/>
          </a:xfrm>
        </p:spPr>
      </p:pic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3407654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WBS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975" y="3010695"/>
            <a:ext cx="2686050" cy="1704975"/>
          </a:xfrm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1126053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Phase de réalisation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 projet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747846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Phase de réalisation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318500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Projets arts et culture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De la conception à l’évaluation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247002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L’équipe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Phase de réalisation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3491263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L’équipe ! (1)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26081146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L’équipe (2)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Plusieurs principes :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Partenariat : réunion de personnes différentes ayant des métiers différents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Co-création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Travail de concertation, de coopération 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3185420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L’équipe (3)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775520" y="1124745"/>
          <a:ext cx="8496944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24898732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La concertation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fr-FR" dirty="0"/>
              <a:t>≠ négociation</a:t>
            </a:r>
          </a:p>
          <a:p>
            <a:r>
              <a:rPr lang="fr-FR" dirty="0"/>
              <a:t>≠ consultation</a:t>
            </a:r>
          </a:p>
          <a:p>
            <a:r>
              <a:rPr lang="fr-FR" dirty="0"/>
              <a:t>≠ débat</a:t>
            </a:r>
          </a:p>
          <a:p>
            <a:r>
              <a:rPr lang="fr-FR" dirty="0"/>
              <a:t>≠ médiation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3536744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Une équipe….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7053">
            <a:off x="4871865" y="2852936"/>
            <a:ext cx="2352849" cy="2114586"/>
          </a:xfrm>
        </p:spPr>
      </p:pic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6960096" y="2924944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7536160" y="2636912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Reconnaissance et acceptation de la personne, de sa participation, de sa compétence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6960096" y="4653136"/>
            <a:ext cx="100811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8112224" y="4869161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Solidarité face aux difficultés individuelles et collectives</a:t>
            </a:r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5159896" y="4653136"/>
            <a:ext cx="5760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3287688" y="5301208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Loyauté et acceptation des règles du groupe</a:t>
            </a:r>
          </a:p>
        </p:txBody>
      </p:sp>
      <p:cxnSp>
        <p:nvCxnSpPr>
          <p:cNvPr id="15" name="Connecteur droit avec flèche 14"/>
          <p:cNvCxnSpPr/>
          <p:nvPr/>
        </p:nvCxnSpPr>
        <p:spPr>
          <a:xfrm flipH="1" flipV="1">
            <a:off x="3935760" y="3933056"/>
            <a:ext cx="1080120" cy="181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2279576" y="3212976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Capacité d’opposition constructive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88891" y="4592971"/>
            <a:ext cx="15424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>
                <a:hlinkClick r:id="rId4"/>
              </a:rPr>
              <a:t>www.bowling-la-sphere.fr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6741021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budget</a:t>
            </a:r>
          </a:p>
        </p:txBody>
      </p:sp>
      <p:sp>
        <p:nvSpPr>
          <p:cNvPr id="5" name="Sous-titre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endParaRPr lang="fr-FR" dirty="0"/>
          </a:p>
          <a:p>
            <a:r>
              <a:rPr lang="fr-FR" dirty="0"/>
              <a:t>Phase de réalisation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27036014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Différents aspects du budget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17956940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tableau de bord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Phase de préparation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33329287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Les qualités d’un tableau de bord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2058453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Caractéristiques et spécificités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Un projet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34969833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space réservé pour une image 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1" r="9631"/>
          <a:stretch>
            <a:fillRect/>
          </a:stretch>
        </p:blipFill>
        <p:spPr/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fr-FR" dirty="0">
                <a:hlinkClick r:id="rId3"/>
              </a:rPr>
              <a:t>https://encrypted-tbn3.gstatic.com/images?q=tbn:ANd9GcR-4WIdYhQ3meJBWSKZstkp35exhwo8Uk9tXYL4pqn8oKRu3uFkKg</a:t>
            </a:r>
            <a:r>
              <a:rPr lang="fr-FR" dirty="0"/>
              <a:t> 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24479323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Phases de clôture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24024352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l’interlocuteur privilégié en établissement : 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312024" y="1988840"/>
            <a:ext cx="374441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Le </a:t>
            </a:r>
            <a:r>
              <a:rPr lang="fr-FR" sz="2400" b="1" dirty="0"/>
              <a:t>référent culture </a:t>
            </a:r>
            <a:r>
              <a:rPr lang="fr-FR" dirty="0"/>
              <a:t>est un professeur volontaire nommé dans chaque établissement. Il a pour missions principales d'assurer la </a:t>
            </a:r>
            <a:r>
              <a:rPr lang="fr-FR" b="1" dirty="0"/>
              <a:t>cohérence, la qualité et le suivi de la mise en œuvre </a:t>
            </a:r>
            <a:r>
              <a:rPr lang="fr-FR" dirty="0"/>
              <a:t>du volet culturel du projet d'établissement.(</a:t>
            </a:r>
            <a:r>
              <a:rPr lang="fr-FR" dirty="0">
                <a:hlinkClick r:id="rId2"/>
              </a:rPr>
              <a:t>http://eduscol.education.fr/pid25367/R%C3%A9f%C3%A9rent%20culture.html</a:t>
            </a:r>
            <a:r>
              <a:rPr lang="fr-FR" dirty="0"/>
              <a:t>) </a:t>
            </a:r>
          </a:p>
          <a:p>
            <a:pPr algn="just"/>
            <a:r>
              <a:rPr lang="fr-FR" dirty="0"/>
              <a:t>En lien direct avec le chef d’établissement et la DAAC, il est à même d’accompagner les porteurs de projet.</a:t>
            </a:r>
          </a:p>
        </p:txBody>
      </p:sp>
      <p:pic>
        <p:nvPicPr>
          <p:cNvPr id="1032" name="Picture 8" descr="C:\Users\Pierrette\AppData\Local\Microsoft\Windows\Temporary Internet Files\Content.IE5\2KUI4UCU\Productividad-personal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56" y="1757184"/>
            <a:ext cx="2355726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167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fr-FR" dirty="0"/>
              <a:t>Qu’entendons-nous par « projet »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63552" y="1556792"/>
            <a:ext cx="7488832" cy="4608512"/>
          </a:xfrm>
        </p:spPr>
        <p:txBody>
          <a:bodyPr anchor="ctr"/>
          <a:lstStyle/>
          <a:p>
            <a:pPr marL="0" indent="0" algn="ctr">
              <a:buNone/>
            </a:pPr>
            <a:r>
              <a:rPr lang="fr-FR" dirty="0"/>
              <a:t>Une démarche spécifique qui permet de structurer méthodiquement et progressivement une réalité à venir </a:t>
            </a:r>
          </a:p>
          <a:p>
            <a:pPr marL="0" indent="0" algn="ctr">
              <a:buNone/>
            </a:pPr>
            <a:r>
              <a:rPr lang="fr-FR" dirty="0"/>
              <a:t>(norme AFNOR X50-105)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1609150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dirty="0"/>
              <a:t>Un projet répond à…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2210094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/>
              <a:t>Le triangle de triple contrainte conditionne le projet</a:t>
            </a: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  <p:sp>
        <p:nvSpPr>
          <p:cNvPr id="4" name="Triangle isocèle 3"/>
          <p:cNvSpPr/>
          <p:nvPr/>
        </p:nvSpPr>
        <p:spPr>
          <a:xfrm>
            <a:off x="4655840" y="2420888"/>
            <a:ext cx="2736304" cy="25922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295800" y="1922977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Contenu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392144" y="50131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Coût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50139" y="502714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Temps  </a:t>
            </a:r>
          </a:p>
        </p:txBody>
      </p:sp>
    </p:spTree>
    <p:extLst>
      <p:ext uri="{BB962C8B-B14F-4D97-AF65-F5344CB8AC3E}">
        <p14:creationId xmlns:p14="http://schemas.microsoft.com/office/powerpoint/2010/main" val="3185982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/>
              <a:t>Caractéristiques d’un projet artistique et culturel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3662786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démarche de projet</a:t>
            </a:r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2126090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/>
              <a:t>4 phases essentielles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DAAC</a:t>
            </a:r>
          </a:p>
        </p:txBody>
      </p:sp>
    </p:spTree>
    <p:extLst>
      <p:ext uri="{BB962C8B-B14F-4D97-AF65-F5344CB8AC3E}">
        <p14:creationId xmlns:p14="http://schemas.microsoft.com/office/powerpoint/2010/main" val="36549328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795</Words>
  <Application>Microsoft Office PowerPoint</Application>
  <PresentationFormat>Grand écran</PresentationFormat>
  <Paragraphs>181</Paragraphs>
  <Slides>32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Thème Office</vt:lpstr>
      <vt:lpstr>Méthodologie du projet</vt:lpstr>
      <vt:lpstr>Projets arts et culture</vt:lpstr>
      <vt:lpstr>Caractéristiques et spécificités</vt:lpstr>
      <vt:lpstr>Qu’entendons-nous par « projet » ?</vt:lpstr>
      <vt:lpstr>Un projet répond à…</vt:lpstr>
      <vt:lpstr>Le triangle de triple contrainte conditionne le projet</vt:lpstr>
      <vt:lpstr>Caractéristiques d’un projet artistique et culturel</vt:lpstr>
      <vt:lpstr>La démarche de projet</vt:lpstr>
      <vt:lpstr>4 phases essentielles</vt:lpstr>
      <vt:lpstr>Phase exploratoire</vt:lpstr>
      <vt:lpstr>Phase exploratoire de votre projet </vt:lpstr>
      <vt:lpstr>Pour vous aider : les kiki (« Qui est qui ?)</vt:lpstr>
      <vt:lpstr>Phase exploratoire</vt:lpstr>
      <vt:lpstr>Phase de préparation</vt:lpstr>
      <vt:lpstr>Phase de préparation</vt:lpstr>
      <vt:lpstr>Un exemple de WBS:  préparer le petit-déjeuner</vt:lpstr>
      <vt:lpstr>WBS</vt:lpstr>
      <vt:lpstr>Phase de réalisation</vt:lpstr>
      <vt:lpstr>Phase de réalisation</vt:lpstr>
      <vt:lpstr>L’équipe</vt:lpstr>
      <vt:lpstr>L’équipe ! (1)</vt:lpstr>
      <vt:lpstr>L’équipe (2)</vt:lpstr>
      <vt:lpstr>L’équipe (3)</vt:lpstr>
      <vt:lpstr>La concertation</vt:lpstr>
      <vt:lpstr>Une équipe….</vt:lpstr>
      <vt:lpstr>Le budget</vt:lpstr>
      <vt:lpstr>Différents aspects du budget</vt:lpstr>
      <vt:lpstr>Le tableau de bord</vt:lpstr>
      <vt:lpstr>Les qualités d’un tableau de bord</vt:lpstr>
      <vt:lpstr>Présentation PowerPoint</vt:lpstr>
      <vt:lpstr>Phases de clôture</vt:lpstr>
      <vt:lpstr>l’interlocuteur privilégié en établissement 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Méthodologie du projet</dc:title>
  <dc:creator>DAAC</dc:creator>
  <cp:lastModifiedBy>Ophélie BERTILLE</cp:lastModifiedBy>
  <cp:revision>3</cp:revision>
  <dcterms:created xsi:type="dcterms:W3CDTF">2015-10-08T12:59:31Z</dcterms:created>
  <dcterms:modified xsi:type="dcterms:W3CDTF">2022-01-17T16:03:51Z</dcterms:modified>
</cp:coreProperties>
</file>