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7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2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3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0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2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21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1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4448-4BAF-46BA-8845-6966DA12DFB1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144C-8156-4B05-AB0B-3BD0A2A17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3244" y="168306"/>
            <a:ext cx="11785599" cy="19851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cap="small" dirty="0" smtClean="0"/>
              <a:t>"</a:t>
            </a:r>
            <a:r>
              <a:rPr lang="de-DE" sz="2400" b="1" i="1" cap="small" dirty="0" err="1" smtClean="0"/>
              <a:t>mieux</a:t>
            </a:r>
            <a:r>
              <a:rPr lang="de-DE" sz="2400" b="1" i="1" cap="small" dirty="0" smtClean="0"/>
              <a:t> </a:t>
            </a:r>
            <a:r>
              <a:rPr lang="de-DE" sz="2400" b="1" i="1" cap="small" dirty="0" err="1" smtClean="0"/>
              <a:t>vivre</a:t>
            </a:r>
            <a:r>
              <a:rPr lang="de-DE" sz="2400" b="1" i="1" cap="small" dirty="0" smtClean="0"/>
              <a:t> </a:t>
            </a:r>
            <a:r>
              <a:rPr lang="de-DE" sz="2400" b="1" i="1" cap="small" dirty="0" err="1" smtClean="0"/>
              <a:t>son</a:t>
            </a:r>
            <a:r>
              <a:rPr lang="de-DE" sz="2400" b="1" i="1" cap="small" dirty="0" smtClean="0"/>
              <a:t> </a:t>
            </a:r>
            <a:r>
              <a:rPr lang="de-DE" sz="2400" b="1" i="1" cap="small" dirty="0" err="1" smtClean="0"/>
              <a:t>métier</a:t>
            </a:r>
            <a:r>
              <a:rPr lang="de-DE" sz="2400" b="1" i="1" cap="small" dirty="0" smtClean="0"/>
              <a:t> de </a:t>
            </a:r>
            <a:r>
              <a:rPr lang="de-DE" sz="2400" b="1" i="1" cap="small" dirty="0" err="1" smtClean="0"/>
              <a:t>prof</a:t>
            </a:r>
            <a:r>
              <a:rPr lang="de-DE" sz="2400" b="1" i="1" cap="small" dirty="0" smtClean="0"/>
              <a:t> </a:t>
            </a:r>
            <a:r>
              <a:rPr lang="de-DE" sz="2400" b="1" i="1" cap="small" dirty="0" err="1" smtClean="0"/>
              <a:t>d’eps</a:t>
            </a:r>
            <a:r>
              <a:rPr lang="de-DE" sz="2400" b="1" i="1" cap="small" dirty="0" smtClean="0"/>
              <a:t>" :</a:t>
            </a:r>
            <a:endParaRPr lang="fr-FR" dirty="0" smtClean="0"/>
          </a:p>
          <a:p>
            <a:r>
              <a:rPr lang="de-DE" b="1" i="1" dirty="0" err="1" smtClean="0"/>
              <a:t>Mieux</a:t>
            </a:r>
            <a:r>
              <a:rPr lang="de-DE" b="1" i="1" dirty="0" smtClean="0"/>
              <a:t> </a:t>
            </a:r>
            <a:r>
              <a:rPr lang="de-DE" b="1" i="1" dirty="0" err="1" smtClean="0"/>
              <a:t>gérer</a:t>
            </a:r>
            <a:r>
              <a:rPr lang="de-DE" b="1" i="1" dirty="0" smtClean="0"/>
              <a:t> </a:t>
            </a:r>
            <a:r>
              <a:rPr lang="de-DE" b="1" i="1" dirty="0" err="1" smtClean="0"/>
              <a:t>son</a:t>
            </a:r>
            <a:r>
              <a:rPr lang="de-DE" b="1" i="1" dirty="0" smtClean="0"/>
              <a:t> stress et </a:t>
            </a:r>
            <a:r>
              <a:rPr lang="de-DE" b="1" i="1" dirty="0" err="1" smtClean="0"/>
              <a:t>optimiser</a:t>
            </a:r>
            <a:r>
              <a:rPr lang="de-DE" b="1" i="1" dirty="0" smtClean="0"/>
              <a:t> </a:t>
            </a:r>
            <a:r>
              <a:rPr lang="de-DE" b="1" i="1" dirty="0" err="1" smtClean="0"/>
              <a:t>son</a:t>
            </a:r>
            <a:r>
              <a:rPr lang="de-DE" b="1" i="1" dirty="0" smtClean="0"/>
              <a:t> </a:t>
            </a:r>
            <a:r>
              <a:rPr lang="de-DE" b="1" i="1" dirty="0" err="1" smtClean="0"/>
              <a:t>capital</a:t>
            </a:r>
            <a:r>
              <a:rPr lang="de-DE" b="1" i="1" dirty="0" smtClean="0"/>
              <a:t> </a:t>
            </a:r>
            <a:r>
              <a:rPr lang="de-DE" b="1" i="1" dirty="0" err="1" smtClean="0"/>
              <a:t>santé</a:t>
            </a:r>
            <a:r>
              <a:rPr lang="de-DE" b="1" i="1" dirty="0" smtClean="0"/>
              <a:t> par la </a:t>
            </a:r>
            <a:r>
              <a:rPr lang="de-DE" b="1" i="1" dirty="0" err="1" smtClean="0"/>
              <a:t>pratique</a:t>
            </a:r>
            <a:r>
              <a:rPr lang="de-DE" b="1" i="1" dirty="0" smtClean="0"/>
              <a:t> du Yoga. Le Yoga (</a:t>
            </a:r>
            <a:r>
              <a:rPr lang="de-DE" b="1" i="1" dirty="0" err="1" smtClean="0"/>
              <a:t>techniques</a:t>
            </a:r>
            <a:r>
              <a:rPr lang="de-DE" b="1" i="1" dirty="0" smtClean="0"/>
              <a:t> </a:t>
            </a:r>
            <a:r>
              <a:rPr lang="de-DE" b="1" i="1" dirty="0" err="1" smtClean="0"/>
              <a:t>respiratoires</a:t>
            </a:r>
            <a:r>
              <a:rPr lang="de-DE" b="1" i="1" dirty="0" smtClean="0"/>
              <a:t>, </a:t>
            </a:r>
            <a:r>
              <a:rPr lang="de-DE" b="1" i="1" dirty="0" err="1" smtClean="0"/>
              <a:t>trouver</a:t>
            </a:r>
            <a:r>
              <a:rPr lang="de-DE" b="1" i="1" dirty="0" smtClean="0"/>
              <a:t> </a:t>
            </a:r>
            <a:r>
              <a:rPr lang="de-DE" b="1" i="1" dirty="0" err="1" smtClean="0"/>
              <a:t>son</a:t>
            </a:r>
            <a:r>
              <a:rPr lang="de-DE" b="1" i="1" dirty="0" smtClean="0"/>
              <a:t> </a:t>
            </a:r>
            <a:r>
              <a:rPr lang="de-DE" b="1" i="1" dirty="0" err="1" smtClean="0"/>
              <a:t>équilibre</a:t>
            </a:r>
            <a:r>
              <a:rPr lang="de-DE" b="1" i="1" dirty="0" smtClean="0"/>
              <a:t>: </a:t>
            </a:r>
            <a:r>
              <a:rPr lang="de-DE" b="1" i="1" dirty="0" err="1" smtClean="0"/>
              <a:t>physique</a:t>
            </a:r>
            <a:r>
              <a:rPr lang="de-DE" b="1" i="1" dirty="0" smtClean="0"/>
              <a:t>, </a:t>
            </a:r>
            <a:r>
              <a:rPr lang="de-DE" b="1" i="1" dirty="0" err="1" smtClean="0"/>
              <a:t>émotionnel</a:t>
            </a:r>
            <a:r>
              <a:rPr lang="de-DE" b="1" i="1" dirty="0" smtClean="0"/>
              <a:t> et mental).</a:t>
            </a:r>
          </a:p>
          <a:p>
            <a:pPr fontAlgn="auto"/>
            <a:r>
              <a:rPr lang="fr-FR" dirty="0" smtClean="0"/>
              <a:t>L’objectif du </a:t>
            </a:r>
            <a:r>
              <a:rPr lang="fr-FR" dirty="0"/>
              <a:t>stage </a:t>
            </a:r>
            <a:r>
              <a:rPr lang="fr-FR" dirty="0" smtClean="0"/>
              <a:t>est de </a:t>
            </a:r>
            <a:r>
              <a:rPr lang="fr-FR" dirty="0"/>
              <a:t>proposer des outils pratiques et simples que les collègues puissent utiliser au quotidien. </a:t>
            </a:r>
            <a:endParaRPr lang="fr-FR" dirty="0" smtClean="0"/>
          </a:p>
          <a:p>
            <a:pPr fontAlgn="auto"/>
            <a:r>
              <a:rPr lang="fr-FR" dirty="0" smtClean="0"/>
              <a:t>Les </a:t>
            </a:r>
            <a:r>
              <a:rPr lang="fr-FR" dirty="0"/>
              <a:t>stagiaires repartent avec des outils concrets qu’ils ont </a:t>
            </a:r>
            <a:r>
              <a:rPr lang="fr-FR" dirty="0" smtClean="0"/>
              <a:t>pu construire et </a:t>
            </a:r>
            <a:r>
              <a:rPr lang="fr-FR" dirty="0"/>
              <a:t>expérimenter</a:t>
            </a:r>
            <a:r>
              <a:rPr lang="fr-FR" dirty="0" smtClean="0"/>
              <a:t>.</a:t>
            </a:r>
            <a:r>
              <a:rPr lang="de-DE" dirty="0" smtClean="0"/>
              <a:t>  </a:t>
            </a:r>
          </a:p>
          <a:p>
            <a:pPr fontAlgn="auto"/>
            <a:r>
              <a:rPr lang="de-DE" dirty="0" err="1" smtClean="0"/>
              <a:t>Groupe</a:t>
            </a:r>
            <a:r>
              <a:rPr lang="de-DE" dirty="0" smtClean="0"/>
              <a:t> de 16 </a:t>
            </a:r>
            <a:r>
              <a:rPr lang="de-DE" dirty="0" err="1" smtClean="0"/>
              <a:t>stagiaires</a:t>
            </a:r>
            <a:r>
              <a:rPr lang="de-DE" dirty="0" smtClean="0"/>
              <a:t> au </a:t>
            </a:r>
            <a:r>
              <a:rPr lang="de-DE" dirty="0" err="1" smtClean="0"/>
              <a:t>Dojo</a:t>
            </a:r>
            <a:r>
              <a:rPr lang="de-DE" dirty="0" smtClean="0"/>
              <a:t> de </a:t>
            </a:r>
            <a:r>
              <a:rPr lang="de-DE" dirty="0" err="1" smtClean="0"/>
              <a:t>Beauséjour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1 </a:t>
            </a:r>
            <a:r>
              <a:rPr lang="de-DE" dirty="0" err="1" smtClean="0"/>
              <a:t>journée</a:t>
            </a:r>
            <a:r>
              <a:rPr lang="de-DE" dirty="0" smtClean="0"/>
              <a:t> (</a:t>
            </a:r>
            <a:r>
              <a:rPr lang="de-DE" dirty="0" err="1" smtClean="0"/>
              <a:t>pour</a:t>
            </a:r>
            <a:r>
              <a:rPr lang="de-DE" dirty="0" smtClean="0"/>
              <a:t> le </a:t>
            </a:r>
            <a:r>
              <a:rPr lang="de-DE" dirty="0" err="1" smtClean="0"/>
              <a:t>yoga</a:t>
            </a:r>
            <a:r>
              <a:rPr lang="de-DE" dirty="0" smtClean="0"/>
              <a:t> et 1 </a:t>
            </a:r>
            <a:r>
              <a:rPr lang="de-DE" dirty="0" err="1" smtClean="0"/>
              <a:t>autre</a:t>
            </a:r>
            <a:r>
              <a:rPr lang="de-DE" smtClean="0"/>
              <a:t> PNL).</a:t>
            </a:r>
            <a:endParaRPr lang="de-DE" dirty="0" smtClean="0"/>
          </a:p>
          <a:p>
            <a:pPr fontAlgn="auto"/>
            <a:endParaRPr lang="fr-FR" sz="900" dirty="0"/>
          </a:p>
        </p:txBody>
      </p:sp>
      <p:sp>
        <p:nvSpPr>
          <p:cNvPr id="7" name="ZoneTexte 6"/>
          <p:cNvSpPr txBox="1"/>
          <p:nvPr/>
        </p:nvSpPr>
        <p:spPr>
          <a:xfrm>
            <a:off x="173246" y="2249716"/>
            <a:ext cx="6358184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fontAlgn="auto"/>
            <a:r>
              <a:rPr lang="fr-FR" b="1" dirty="0" smtClean="0"/>
              <a:t>1) Pratiquer </a:t>
            </a:r>
            <a:r>
              <a:rPr lang="fr-FR" b="1" dirty="0"/>
              <a:t>et </a:t>
            </a:r>
            <a:r>
              <a:rPr lang="fr-FR" b="1" dirty="0" smtClean="0"/>
              <a:t>découvrir </a:t>
            </a:r>
            <a:r>
              <a:rPr lang="fr-FR" b="1" dirty="0"/>
              <a:t>de l’activité </a:t>
            </a:r>
            <a:r>
              <a:rPr lang="fr-FR" b="1" dirty="0" smtClean="0"/>
              <a:t>Yoga</a:t>
            </a:r>
            <a:endParaRPr lang="fr-FR" dirty="0"/>
          </a:p>
          <a:p>
            <a:pPr fontAlgn="auto"/>
            <a:r>
              <a:rPr lang="fr-FR" dirty="0"/>
              <a:t> </a:t>
            </a:r>
            <a:r>
              <a:rPr lang="fr-FR" dirty="0" smtClean="0"/>
              <a:t>«</a:t>
            </a:r>
            <a:r>
              <a:rPr lang="fr-FR" dirty="0"/>
              <a:t> S’ancrer, trouver son souffle dans l’intensité </a:t>
            </a:r>
            <a:r>
              <a:rPr lang="fr-FR" dirty="0" smtClean="0"/>
              <a:t>» avec les </a:t>
            </a:r>
            <a:r>
              <a:rPr lang="fr-FR" b="1" dirty="0" smtClean="0"/>
              <a:t>Respirations</a:t>
            </a:r>
            <a:r>
              <a:rPr lang="fr-FR" dirty="0" smtClean="0"/>
              <a:t>, les </a:t>
            </a:r>
            <a:r>
              <a:rPr lang="fr-FR" b="1" dirty="0" smtClean="0"/>
              <a:t>Postures</a:t>
            </a:r>
            <a:r>
              <a:rPr lang="fr-FR" dirty="0" smtClean="0"/>
              <a:t>, les </a:t>
            </a:r>
            <a:r>
              <a:rPr lang="fr-FR" b="1" dirty="0" smtClean="0"/>
              <a:t>Relaxations</a:t>
            </a:r>
            <a:r>
              <a:rPr lang="fr-FR" dirty="0" smtClean="0"/>
              <a:t>.</a:t>
            </a:r>
          </a:p>
          <a:p>
            <a:pPr fontAlgn="auto"/>
            <a:endParaRPr lang="fr-FR" dirty="0" smtClean="0"/>
          </a:p>
          <a:p>
            <a:pPr fontAlgn="auto"/>
            <a:r>
              <a:rPr lang="fr-FR" b="1" dirty="0" smtClean="0"/>
              <a:t>2) Echanger autour </a:t>
            </a:r>
            <a:r>
              <a:rPr lang="fr-FR" b="1" dirty="0"/>
              <a:t>des bases et fondements </a:t>
            </a:r>
            <a:r>
              <a:rPr lang="fr-FR" b="1" dirty="0" smtClean="0"/>
              <a:t>du yoga</a:t>
            </a:r>
            <a:endParaRPr lang="fr-FR" b="1" dirty="0"/>
          </a:p>
          <a:p>
            <a:pPr fontAlgn="auto"/>
            <a:r>
              <a:rPr lang="de-DE" dirty="0" err="1" smtClean="0"/>
              <a:t>L'apport</a:t>
            </a:r>
            <a:r>
              <a:rPr lang="de-DE" dirty="0" smtClean="0"/>
              <a:t> </a:t>
            </a:r>
            <a:r>
              <a:rPr lang="de-DE" dirty="0"/>
              <a:t>de </a:t>
            </a:r>
            <a:r>
              <a:rPr lang="de-DE" dirty="0" err="1"/>
              <a:t>contenus</a:t>
            </a:r>
            <a:r>
              <a:rPr lang="de-DE" dirty="0"/>
              <a:t> </a:t>
            </a:r>
            <a:r>
              <a:rPr lang="de-DE" dirty="0" err="1"/>
              <a:t>issus</a:t>
            </a:r>
            <a:r>
              <a:rPr lang="de-DE" dirty="0"/>
              <a:t> des </a:t>
            </a:r>
            <a:r>
              <a:rPr lang="de-DE" dirty="0" err="1"/>
              <a:t>techniques</a:t>
            </a:r>
            <a:r>
              <a:rPr lang="de-DE" dirty="0"/>
              <a:t> du HATHA YOGA </a:t>
            </a:r>
            <a:r>
              <a:rPr lang="de-DE" dirty="0" err="1"/>
              <a:t>permet</a:t>
            </a:r>
            <a:r>
              <a:rPr lang="de-DE" dirty="0"/>
              <a:t> </a:t>
            </a:r>
            <a:r>
              <a:rPr lang="de-DE" dirty="0" err="1"/>
              <a:t>d'améliorer</a:t>
            </a:r>
            <a:r>
              <a:rPr lang="de-DE" dirty="0"/>
              <a:t> nos </a:t>
            </a:r>
            <a:r>
              <a:rPr lang="de-DE" dirty="0" err="1"/>
              <a:t>pratiques</a:t>
            </a:r>
            <a:r>
              <a:rPr lang="de-DE" dirty="0"/>
              <a:t> </a:t>
            </a:r>
            <a:r>
              <a:rPr lang="de-DE" dirty="0" err="1"/>
              <a:t>professionnelles</a:t>
            </a:r>
            <a:r>
              <a:rPr lang="de-DE" dirty="0"/>
              <a:t> en </a:t>
            </a:r>
            <a:r>
              <a:rPr lang="de-DE" dirty="0" err="1"/>
              <a:t>matière</a:t>
            </a:r>
            <a:r>
              <a:rPr lang="de-DE" dirty="0"/>
              <a:t> de </a:t>
            </a:r>
            <a:r>
              <a:rPr lang="de-DE" b="1" dirty="0" err="1" smtClean="0"/>
              <a:t>Gestion</a:t>
            </a:r>
            <a:r>
              <a:rPr lang="de-DE" b="1" dirty="0" smtClean="0"/>
              <a:t> </a:t>
            </a:r>
            <a:r>
              <a:rPr lang="de-DE" b="1" dirty="0"/>
              <a:t>du Stress </a:t>
            </a:r>
            <a:r>
              <a:rPr lang="de-DE" dirty="0"/>
              <a:t>et </a:t>
            </a:r>
            <a:r>
              <a:rPr lang="de-DE" dirty="0" smtClean="0"/>
              <a:t>de </a:t>
            </a:r>
            <a:r>
              <a:rPr lang="de-DE" b="1" dirty="0" err="1" smtClean="0"/>
              <a:t>Santé</a:t>
            </a:r>
            <a:r>
              <a:rPr lang="de-DE" dirty="0" smtClean="0"/>
              <a:t>.</a:t>
            </a:r>
          </a:p>
          <a:p>
            <a:pPr fontAlgn="auto"/>
            <a:r>
              <a:rPr lang="fr-FR" dirty="0" smtClean="0"/>
              <a:t>Afin de t</a:t>
            </a:r>
            <a:r>
              <a:rPr lang="de-DE" dirty="0" err="1" smtClean="0"/>
              <a:t>rouver</a:t>
            </a:r>
            <a:r>
              <a:rPr lang="de-DE" dirty="0" smtClean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nouvel</a:t>
            </a:r>
            <a:r>
              <a:rPr lang="de-DE" dirty="0"/>
              <a:t> </a:t>
            </a:r>
            <a:r>
              <a:rPr lang="de-DE" b="1" dirty="0" err="1"/>
              <a:t>équilibre</a:t>
            </a:r>
            <a:r>
              <a:rPr lang="de-DE" b="1" dirty="0"/>
              <a:t> </a:t>
            </a:r>
            <a:r>
              <a:rPr lang="de-DE" b="1" dirty="0" err="1"/>
              <a:t>personnel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b="1" u="sng" dirty="0" err="1"/>
              <a:t>G</a:t>
            </a:r>
            <a:r>
              <a:rPr lang="de-DE" b="1" u="sng" dirty="0" err="1" smtClean="0"/>
              <a:t>érer</a:t>
            </a:r>
            <a:r>
              <a:rPr lang="de-DE" b="1" u="sng" dirty="0" smtClean="0"/>
              <a:t> </a:t>
            </a:r>
            <a:r>
              <a:rPr lang="de-DE" b="1" u="sng" dirty="0"/>
              <a:t>la </a:t>
            </a:r>
            <a:r>
              <a:rPr lang="de-DE" b="1" u="sng" dirty="0" err="1"/>
              <a:t>fatigue</a:t>
            </a:r>
            <a:r>
              <a:rPr lang="de-DE" dirty="0"/>
              <a:t>, </a:t>
            </a:r>
            <a:r>
              <a:rPr lang="de-DE" b="1" u="sng" dirty="0" err="1" smtClean="0"/>
              <a:t>apaiser</a:t>
            </a:r>
            <a:r>
              <a:rPr lang="de-DE" b="1" u="sng" dirty="0" smtClean="0"/>
              <a:t> </a:t>
            </a:r>
            <a:r>
              <a:rPr lang="de-DE" b="1" u="sng" dirty="0"/>
              <a:t>le </a:t>
            </a:r>
            <a:r>
              <a:rPr lang="de-DE" b="1" u="sng" dirty="0" smtClean="0"/>
              <a:t>mental</a:t>
            </a:r>
            <a:r>
              <a:rPr lang="de-DE" dirty="0" smtClean="0"/>
              <a:t>, </a:t>
            </a:r>
            <a:r>
              <a:rPr lang="de-DE" b="1" u="sng" dirty="0" err="1" smtClean="0"/>
              <a:t>améliorer</a:t>
            </a:r>
            <a:r>
              <a:rPr lang="de-DE" b="1" u="sng" dirty="0" smtClean="0"/>
              <a:t> la </a:t>
            </a:r>
            <a:r>
              <a:rPr lang="de-DE" b="1" u="sng" dirty="0" err="1" smtClean="0"/>
              <a:t>confiance</a:t>
            </a:r>
            <a:r>
              <a:rPr lang="de-DE" b="1" u="sng" dirty="0" smtClean="0"/>
              <a:t> en </a:t>
            </a:r>
            <a:r>
              <a:rPr lang="de-DE" b="1" u="sng" dirty="0" err="1" smtClean="0"/>
              <a:t>soi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fontAlgn="auto"/>
            <a:r>
              <a:rPr lang="de-DE" b="1" dirty="0" smtClean="0"/>
              <a:t>3) </a:t>
            </a:r>
            <a:r>
              <a:rPr lang="de-DE" b="1" dirty="0" err="1" smtClean="0"/>
              <a:t>Construire</a:t>
            </a:r>
            <a:r>
              <a:rPr lang="de-DE" b="1" dirty="0" smtClean="0"/>
              <a:t> </a:t>
            </a:r>
            <a:r>
              <a:rPr lang="de-DE" b="1" dirty="0" err="1" smtClean="0"/>
              <a:t>une</a:t>
            </a:r>
            <a:r>
              <a:rPr lang="de-DE" b="1" dirty="0" smtClean="0"/>
              <a:t> </a:t>
            </a:r>
            <a:r>
              <a:rPr lang="de-DE" b="1" dirty="0" err="1" smtClean="0"/>
              <a:t>routine</a:t>
            </a:r>
            <a:r>
              <a:rPr lang="de-DE" b="1" dirty="0" smtClean="0"/>
              <a:t> </a:t>
            </a:r>
            <a:r>
              <a:rPr lang="de-DE" b="1" dirty="0" err="1" smtClean="0"/>
              <a:t>personnelle</a:t>
            </a:r>
            <a:r>
              <a:rPr lang="de-DE" b="1" dirty="0" smtClean="0"/>
              <a:t> de 10 à 20 </a:t>
            </a:r>
            <a:r>
              <a:rPr lang="de-DE" b="1" dirty="0" err="1" smtClean="0"/>
              <a:t>minutes</a:t>
            </a:r>
            <a:r>
              <a:rPr lang="de-DE" b="1" dirty="0" smtClean="0"/>
              <a:t>.</a:t>
            </a:r>
          </a:p>
          <a:p>
            <a:pPr fontAlgn="auto"/>
            <a:r>
              <a:rPr lang="fr-FR" dirty="0" smtClean="0"/>
              <a:t>Choisir et adapter des </a:t>
            </a:r>
            <a:r>
              <a:rPr lang="fr-FR" dirty="0" err="1" smtClean="0"/>
              <a:t>élements</a:t>
            </a:r>
            <a:r>
              <a:rPr lang="fr-FR" dirty="0" smtClean="0"/>
              <a:t> de respiration, de postures et de relaxation en lien avec sa réalité et ses contraintes afin de pouvoir pratiquer quotidiennement et à son rythme.</a:t>
            </a:r>
            <a:r>
              <a:rPr lang="de-DE" dirty="0"/>
              <a:t> </a:t>
            </a:r>
            <a:endParaRPr lang="de-DE" dirty="0" smtClean="0"/>
          </a:p>
          <a:p>
            <a:pPr fontAlgn="auto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4625916"/>
            <a:ext cx="5036457" cy="21481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2246385"/>
            <a:ext cx="5036457" cy="21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9658" y="168307"/>
            <a:ext cx="11799186" cy="18466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cap="small" dirty="0"/>
              <a:t>"</a:t>
            </a:r>
            <a:r>
              <a:rPr lang="de-DE" sz="2400" b="1" i="1" cap="small" dirty="0" err="1"/>
              <a:t>mieux</a:t>
            </a:r>
            <a:r>
              <a:rPr lang="de-DE" sz="2400" b="1" i="1" cap="small" dirty="0"/>
              <a:t> </a:t>
            </a:r>
            <a:r>
              <a:rPr lang="de-DE" sz="2400" b="1" i="1" cap="small" dirty="0" err="1"/>
              <a:t>vivre</a:t>
            </a:r>
            <a:r>
              <a:rPr lang="de-DE" sz="2400" b="1" i="1" cap="small" dirty="0"/>
              <a:t> </a:t>
            </a:r>
            <a:r>
              <a:rPr lang="de-DE" sz="2400" b="1" i="1" cap="small" dirty="0" err="1"/>
              <a:t>son</a:t>
            </a:r>
            <a:r>
              <a:rPr lang="de-DE" sz="2400" b="1" i="1" cap="small" dirty="0"/>
              <a:t> </a:t>
            </a:r>
            <a:r>
              <a:rPr lang="de-DE" sz="2400" b="1" i="1" cap="small" dirty="0" err="1"/>
              <a:t>métier</a:t>
            </a:r>
            <a:r>
              <a:rPr lang="de-DE" sz="2400" b="1" i="1" cap="small" dirty="0"/>
              <a:t> de </a:t>
            </a:r>
            <a:r>
              <a:rPr lang="de-DE" sz="2400" b="1" i="1" cap="small" dirty="0" err="1"/>
              <a:t>prof</a:t>
            </a:r>
            <a:r>
              <a:rPr lang="de-DE" sz="2400" b="1" i="1" cap="small" dirty="0"/>
              <a:t> </a:t>
            </a:r>
            <a:r>
              <a:rPr lang="de-DE" sz="2400" b="1" i="1" cap="small" dirty="0" err="1"/>
              <a:t>d’eps</a:t>
            </a:r>
            <a:r>
              <a:rPr lang="de-DE" sz="2400" b="1" i="1" cap="small" dirty="0"/>
              <a:t>" </a:t>
            </a:r>
            <a:r>
              <a:rPr lang="de-DE" sz="2400" b="1" i="1" cap="small" dirty="0" smtClean="0"/>
              <a:t>:</a:t>
            </a:r>
          </a:p>
          <a:p>
            <a:pPr lvl="0" fontAlgn="auto"/>
            <a:r>
              <a:rPr lang="fr-FR" dirty="0" smtClean="0"/>
              <a:t>Gérer </a:t>
            </a:r>
            <a:r>
              <a:rPr lang="fr-FR" dirty="0"/>
              <a:t>son stress et sa santé au quotidien avec des exercices pratiques (après-midi)</a:t>
            </a:r>
          </a:p>
          <a:p>
            <a:pPr fontAlgn="auto"/>
            <a:r>
              <a:rPr lang="fr-FR" dirty="0" smtClean="0"/>
              <a:t>3 </a:t>
            </a:r>
            <a:r>
              <a:rPr lang="fr-FR" dirty="0"/>
              <a:t>thèmes : Se recentrer, Travailler sur ses émotions, Travailler sur son mental</a:t>
            </a:r>
          </a:p>
          <a:p>
            <a:pPr fontAlgn="auto"/>
            <a:r>
              <a:rPr lang="fr-FR" dirty="0"/>
              <a:t>-Exercices de relaxation dynamique et de concentration</a:t>
            </a:r>
          </a:p>
          <a:p>
            <a:r>
              <a:rPr lang="fr-FR" dirty="0"/>
              <a:t>-Exercices de « lâcher prise </a:t>
            </a:r>
            <a:r>
              <a:rPr lang="fr-FR" dirty="0" smtClean="0"/>
              <a:t>»</a:t>
            </a:r>
            <a:r>
              <a:rPr lang="de-DE" dirty="0"/>
              <a:t> </a:t>
            </a:r>
            <a:endParaRPr lang="de-DE" dirty="0" smtClean="0"/>
          </a:p>
          <a:p>
            <a:r>
              <a:rPr lang="fr-FR" dirty="0" smtClean="0"/>
              <a:t>-</a:t>
            </a:r>
            <a:r>
              <a:rPr lang="fr-FR" dirty="0"/>
              <a:t>Exercices de </a:t>
            </a:r>
            <a:r>
              <a:rPr lang="fr-FR" dirty="0" smtClean="0"/>
              <a:t>méditation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4" y="2139347"/>
            <a:ext cx="3106058" cy="23295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9" y="2114722"/>
            <a:ext cx="3193142" cy="2394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2121104"/>
            <a:ext cx="3199935" cy="2399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084" y="4664337"/>
            <a:ext cx="2496457" cy="19942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26" y="4664337"/>
            <a:ext cx="2753695" cy="20652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00147" y="4922776"/>
            <a:ext cx="5558972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dirty="0" smtClean="0"/>
              <a:t>« VIVRE L’INTENSITE AVEC UN MINIMUM DE TENSION ».</a:t>
            </a:r>
          </a:p>
          <a:p>
            <a:endParaRPr lang="fr-FR" dirty="0" smtClean="0"/>
          </a:p>
          <a:p>
            <a:r>
              <a:rPr lang="fr-FR" dirty="0" smtClean="0"/>
              <a:t>« TROUVER ET CONSERVER L’ENERGIE POUR ENSEIGNER DE MANIÈRE EFFICACE ET SERREINE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1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132</Words>
  <Application>Microsoft Office PowerPoint</Application>
  <PresentationFormat>Grand écran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yannick PIDERY</dc:creator>
  <cp:lastModifiedBy>yannick PIDERY</cp:lastModifiedBy>
  <cp:revision>12</cp:revision>
  <dcterms:created xsi:type="dcterms:W3CDTF">2016-06-17T23:33:45Z</dcterms:created>
  <dcterms:modified xsi:type="dcterms:W3CDTF">2016-06-18T01:03:23Z</dcterms:modified>
</cp:coreProperties>
</file>