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54"/>
  </p:notesMasterIdLst>
  <p:sldIdLst>
    <p:sldId id="256" r:id="rId2"/>
    <p:sldId id="257" r:id="rId3"/>
    <p:sldId id="258" r:id="rId4"/>
    <p:sldId id="308" r:id="rId5"/>
    <p:sldId id="309" r:id="rId6"/>
    <p:sldId id="320" r:id="rId7"/>
    <p:sldId id="321" r:id="rId8"/>
    <p:sldId id="322" r:id="rId9"/>
    <p:sldId id="323" r:id="rId10"/>
    <p:sldId id="324" r:id="rId11"/>
    <p:sldId id="325" r:id="rId12"/>
    <p:sldId id="326" r:id="rId13"/>
    <p:sldId id="327" r:id="rId14"/>
    <p:sldId id="328" r:id="rId15"/>
    <p:sldId id="262" r:id="rId16"/>
    <p:sldId id="263" r:id="rId17"/>
    <p:sldId id="264" r:id="rId18"/>
    <p:sldId id="265" r:id="rId19"/>
    <p:sldId id="266" r:id="rId20"/>
    <p:sldId id="267" r:id="rId21"/>
    <p:sldId id="268" r:id="rId22"/>
    <p:sldId id="269" r:id="rId23"/>
    <p:sldId id="307" r:id="rId24"/>
    <p:sldId id="270" r:id="rId25"/>
    <p:sldId id="271" r:id="rId26"/>
    <p:sldId id="296" r:id="rId27"/>
    <p:sldId id="295" r:id="rId28"/>
    <p:sldId id="272" r:id="rId29"/>
    <p:sldId id="297" r:id="rId30"/>
    <p:sldId id="298" r:id="rId31"/>
    <p:sldId id="312" r:id="rId32"/>
    <p:sldId id="311" r:id="rId33"/>
    <p:sldId id="279" r:id="rId34"/>
    <p:sldId id="280" r:id="rId35"/>
    <p:sldId id="281" r:id="rId36"/>
    <p:sldId id="282" r:id="rId37"/>
    <p:sldId id="283" r:id="rId38"/>
    <p:sldId id="273" r:id="rId39"/>
    <p:sldId id="313" r:id="rId40"/>
    <p:sldId id="314" r:id="rId41"/>
    <p:sldId id="315" r:id="rId42"/>
    <p:sldId id="316" r:id="rId43"/>
    <p:sldId id="259" r:id="rId44"/>
    <p:sldId id="317" r:id="rId45"/>
    <p:sldId id="318" r:id="rId46"/>
    <p:sldId id="319" r:id="rId47"/>
    <p:sldId id="285" r:id="rId48"/>
    <p:sldId id="286" r:id="rId49"/>
    <p:sldId id="287" r:id="rId50"/>
    <p:sldId id="288" r:id="rId51"/>
    <p:sldId id="289" r:id="rId52"/>
    <p:sldId id="290" r:id="rId53"/>
  </p:sldIdLst>
  <p:sldSz cx="9144000" cy="5143500" type="screen16x9"/>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A968E9-A1E9-CC44-B750-FD0F2B28846B}" v="898" dt="2020-01-28T17:26:01.159"/>
  </p1510:revLst>
</p1510:revInfo>
</file>

<file path=ppt/tableStyles.xml><?xml version="1.0" encoding="utf-8"?>
<a:tblStyleLst xmlns:a="http://schemas.openxmlformats.org/drawingml/2006/main" def="{F0AA4CE4-633D-49DC-944E-928415B9658A}">
  <a:tblStyle styleId="{F0AA4CE4-633D-49DC-944E-928415B9658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95"/>
    <p:restoredTop sz="93447"/>
  </p:normalViewPr>
  <p:slideViewPr>
    <p:cSldViewPr snapToGrid="0">
      <p:cViewPr varScale="1">
        <p:scale>
          <a:sx n="82" d="100"/>
          <a:sy n="82" d="100"/>
        </p:scale>
        <p:origin x="488" y="72"/>
      </p:cViewPr>
      <p:guideLst>
        <p:guide orient="horz" pos="1620"/>
        <p:guide pos="2880"/>
      </p:guideLst>
    </p:cSldViewPr>
  </p:slideViewPr>
  <p:outlineViewPr>
    <p:cViewPr>
      <p:scale>
        <a:sx n="33" d="100"/>
        <a:sy n="33" d="100"/>
      </p:scale>
      <p:origin x="0" y="-26688"/>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uri MARINE" userId="9d453107a0e95cd8" providerId="LiveId" clId="{03A968E9-A1E9-CC44-B750-FD0F2B28846B}"/>
    <pc:docChg chg="undo custSel addSld delSld modSld sldOrd">
      <pc:chgData name="Youri MARINE" userId="9d453107a0e95cd8" providerId="LiveId" clId="{03A968E9-A1E9-CC44-B750-FD0F2B28846B}" dt="2020-01-28T17:34:18.398" v="1827" actId="20577"/>
      <pc:docMkLst>
        <pc:docMk/>
      </pc:docMkLst>
      <pc:sldChg chg="modSp">
        <pc:chgData name="Youri MARINE" userId="9d453107a0e95cd8" providerId="LiveId" clId="{03A968E9-A1E9-CC44-B750-FD0F2B28846B}" dt="2020-01-21T20:26:42.936" v="1537" actId="403"/>
        <pc:sldMkLst>
          <pc:docMk/>
          <pc:sldMk cId="0" sldId="256"/>
        </pc:sldMkLst>
        <pc:spChg chg="mod">
          <ac:chgData name="Youri MARINE" userId="9d453107a0e95cd8" providerId="LiveId" clId="{03A968E9-A1E9-CC44-B750-FD0F2B28846B}" dt="2020-01-21T20:26:42.936" v="1537" actId="403"/>
          <ac:spMkLst>
            <pc:docMk/>
            <pc:sldMk cId="0" sldId="256"/>
            <ac:spMk id="156" creationId="{00000000-0000-0000-0000-000000000000}"/>
          </ac:spMkLst>
        </pc:spChg>
      </pc:sldChg>
      <pc:sldChg chg="modSp">
        <pc:chgData name="Youri MARINE" userId="9d453107a0e95cd8" providerId="LiveId" clId="{03A968E9-A1E9-CC44-B750-FD0F2B28846B}" dt="2020-01-21T13:13:11.783" v="28" actId="1076"/>
        <pc:sldMkLst>
          <pc:docMk/>
          <pc:sldMk cId="0" sldId="257"/>
        </pc:sldMkLst>
        <pc:spChg chg="mod">
          <ac:chgData name="Youri MARINE" userId="9d453107a0e95cd8" providerId="LiveId" clId="{03A968E9-A1E9-CC44-B750-FD0F2B28846B}" dt="2020-01-21T13:13:11.783" v="28" actId="1076"/>
          <ac:spMkLst>
            <pc:docMk/>
            <pc:sldMk cId="0" sldId="257"/>
            <ac:spMk id="162" creationId="{00000000-0000-0000-0000-000000000000}"/>
          </ac:spMkLst>
        </pc:spChg>
        <pc:spChg chg="mod">
          <ac:chgData name="Youri MARINE" userId="9d453107a0e95cd8" providerId="LiveId" clId="{03A968E9-A1E9-CC44-B750-FD0F2B28846B}" dt="2020-01-21T13:12:27.278" v="25" actId="113"/>
          <ac:spMkLst>
            <pc:docMk/>
            <pc:sldMk cId="0" sldId="257"/>
            <ac:spMk id="163" creationId="{00000000-0000-0000-0000-000000000000}"/>
          </ac:spMkLst>
        </pc:spChg>
      </pc:sldChg>
      <pc:sldChg chg="addSp delSp modSp">
        <pc:chgData name="Youri MARINE" userId="9d453107a0e95cd8" providerId="LiveId" clId="{03A968E9-A1E9-CC44-B750-FD0F2B28846B}" dt="2020-01-21T19:20:42.820" v="1115"/>
        <pc:sldMkLst>
          <pc:docMk/>
          <pc:sldMk cId="0" sldId="258"/>
        </pc:sldMkLst>
        <pc:spChg chg="add del mod">
          <ac:chgData name="Youri MARINE" userId="9d453107a0e95cd8" providerId="LiveId" clId="{03A968E9-A1E9-CC44-B750-FD0F2B28846B}" dt="2020-01-21T18:19:55.202" v="123"/>
          <ac:spMkLst>
            <pc:docMk/>
            <pc:sldMk cId="0" sldId="258"/>
            <ac:spMk id="2" creationId="{68FBB3CA-E52A-CB46-A1B8-FCAD0A23B18E}"/>
          </ac:spMkLst>
        </pc:spChg>
        <pc:spChg chg="add del mod">
          <ac:chgData name="Youri MARINE" userId="9d453107a0e95cd8" providerId="LiveId" clId="{03A968E9-A1E9-CC44-B750-FD0F2B28846B}" dt="2020-01-21T18:49:36.473" v="589" actId="478"/>
          <ac:spMkLst>
            <pc:docMk/>
            <pc:sldMk cId="0" sldId="258"/>
            <ac:spMk id="3" creationId="{65EA95B4-2106-6649-80E4-6B712317FDF5}"/>
          </ac:spMkLst>
        </pc:spChg>
        <pc:spChg chg="add del mod">
          <ac:chgData name="Youri MARINE" userId="9d453107a0e95cd8" providerId="LiveId" clId="{03A968E9-A1E9-CC44-B750-FD0F2B28846B}" dt="2020-01-21T18:49:18.105" v="582" actId="478"/>
          <ac:spMkLst>
            <pc:docMk/>
            <pc:sldMk cId="0" sldId="258"/>
            <ac:spMk id="4" creationId="{D67B3ED7-3A3C-5347-B819-C7280372AB6A}"/>
          </ac:spMkLst>
        </pc:spChg>
        <pc:spChg chg="add del mod">
          <ac:chgData name="Youri MARINE" userId="9d453107a0e95cd8" providerId="LiveId" clId="{03A968E9-A1E9-CC44-B750-FD0F2B28846B}" dt="2020-01-21T18:49:19.748" v="583" actId="478"/>
          <ac:spMkLst>
            <pc:docMk/>
            <pc:sldMk cId="0" sldId="258"/>
            <ac:spMk id="5" creationId="{285C4D77-1994-DD45-A27A-D8C056EB1408}"/>
          </ac:spMkLst>
        </pc:spChg>
        <pc:spChg chg="add del mod">
          <ac:chgData name="Youri MARINE" userId="9d453107a0e95cd8" providerId="LiveId" clId="{03A968E9-A1E9-CC44-B750-FD0F2B28846B}" dt="2020-01-21T18:49:21.669" v="584" actId="478"/>
          <ac:spMkLst>
            <pc:docMk/>
            <pc:sldMk cId="0" sldId="258"/>
            <ac:spMk id="6" creationId="{7E10B4C9-A61F-2B44-8033-847D968C12A4}"/>
          </ac:spMkLst>
        </pc:spChg>
        <pc:spChg chg="add del mod">
          <ac:chgData name="Youri MARINE" userId="9d453107a0e95cd8" providerId="LiveId" clId="{03A968E9-A1E9-CC44-B750-FD0F2B28846B}" dt="2020-01-21T18:49:25.217" v="585" actId="478"/>
          <ac:spMkLst>
            <pc:docMk/>
            <pc:sldMk cId="0" sldId="258"/>
            <ac:spMk id="7" creationId="{FF9A1CB6-48DE-9A49-8D7E-7DC66FEDFD81}"/>
          </ac:spMkLst>
        </pc:spChg>
        <pc:spChg chg="add del mod">
          <ac:chgData name="Youri MARINE" userId="9d453107a0e95cd8" providerId="LiveId" clId="{03A968E9-A1E9-CC44-B750-FD0F2B28846B}" dt="2020-01-21T18:49:26.738" v="586" actId="478"/>
          <ac:spMkLst>
            <pc:docMk/>
            <pc:sldMk cId="0" sldId="258"/>
            <ac:spMk id="8" creationId="{C52AB13B-B21E-B745-B0F1-A73DEE0E6BE8}"/>
          </ac:spMkLst>
        </pc:spChg>
        <pc:spChg chg="add del mod">
          <ac:chgData name="Youri MARINE" userId="9d453107a0e95cd8" providerId="LiveId" clId="{03A968E9-A1E9-CC44-B750-FD0F2B28846B}" dt="2020-01-21T18:20:45.387" v="135" actId="478"/>
          <ac:spMkLst>
            <pc:docMk/>
            <pc:sldMk cId="0" sldId="258"/>
            <ac:spMk id="9" creationId="{84169096-36E2-414A-8BC1-224D52263BF6}"/>
          </ac:spMkLst>
        </pc:spChg>
        <pc:spChg chg="add del mod">
          <ac:chgData name="Youri MARINE" userId="9d453107a0e95cd8" providerId="LiveId" clId="{03A968E9-A1E9-CC44-B750-FD0F2B28846B}" dt="2020-01-21T18:40:42.380" v="337" actId="478"/>
          <ac:spMkLst>
            <pc:docMk/>
            <pc:sldMk cId="0" sldId="258"/>
            <ac:spMk id="10" creationId="{D2CA3F38-F66E-244A-80FA-13611138B577}"/>
          </ac:spMkLst>
        </pc:spChg>
        <pc:spChg chg="add del mod">
          <ac:chgData name="Youri MARINE" userId="9d453107a0e95cd8" providerId="LiveId" clId="{03A968E9-A1E9-CC44-B750-FD0F2B28846B}" dt="2020-01-21T18:49:38.070" v="590" actId="478"/>
          <ac:spMkLst>
            <pc:docMk/>
            <pc:sldMk cId="0" sldId="258"/>
            <ac:spMk id="11" creationId="{066B0822-0D19-314A-B2E2-E466FD8E8984}"/>
          </ac:spMkLst>
        </pc:spChg>
        <pc:spChg chg="add del mod">
          <ac:chgData name="Youri MARINE" userId="9d453107a0e95cd8" providerId="LiveId" clId="{03A968E9-A1E9-CC44-B750-FD0F2B28846B}" dt="2020-01-21T18:49:39.673" v="591" actId="478"/>
          <ac:spMkLst>
            <pc:docMk/>
            <pc:sldMk cId="0" sldId="258"/>
            <ac:spMk id="12" creationId="{70061850-1AC9-574C-B69D-53A0D1D6F8D5}"/>
          </ac:spMkLst>
        </pc:spChg>
        <pc:spChg chg="add del mod">
          <ac:chgData name="Youri MARINE" userId="9d453107a0e95cd8" providerId="LiveId" clId="{03A968E9-A1E9-CC44-B750-FD0F2B28846B}" dt="2020-01-21T18:49:42.757" v="593" actId="478"/>
          <ac:spMkLst>
            <pc:docMk/>
            <pc:sldMk cId="0" sldId="258"/>
            <ac:spMk id="13" creationId="{22F8B455-4B15-4E49-AD83-A5CB02C7F625}"/>
          </ac:spMkLst>
        </pc:spChg>
        <pc:spChg chg="add del mod">
          <ac:chgData name="Youri MARINE" userId="9d453107a0e95cd8" providerId="LiveId" clId="{03A968E9-A1E9-CC44-B750-FD0F2B28846B}" dt="2020-01-21T18:49:14.653" v="580" actId="478"/>
          <ac:spMkLst>
            <pc:docMk/>
            <pc:sldMk cId="0" sldId="258"/>
            <ac:spMk id="14" creationId="{26A93DB8-024B-D84B-9F99-A93B57A712C5}"/>
          </ac:spMkLst>
        </pc:spChg>
        <pc:spChg chg="add del mod">
          <ac:chgData name="Youri MARINE" userId="9d453107a0e95cd8" providerId="LiveId" clId="{03A968E9-A1E9-CC44-B750-FD0F2B28846B}" dt="2020-01-21T18:49:41.154" v="592" actId="478"/>
          <ac:spMkLst>
            <pc:docMk/>
            <pc:sldMk cId="0" sldId="258"/>
            <ac:spMk id="15" creationId="{E7D594AE-AA86-D54D-8357-82DE4C2CEFF9}"/>
          </ac:spMkLst>
        </pc:spChg>
        <pc:spChg chg="mod">
          <ac:chgData name="Youri MARINE" userId="9d453107a0e95cd8" providerId="LiveId" clId="{03A968E9-A1E9-CC44-B750-FD0F2B28846B}" dt="2020-01-21T18:41:02.528" v="338"/>
          <ac:spMkLst>
            <pc:docMk/>
            <pc:sldMk cId="0" sldId="258"/>
            <ac:spMk id="169" creationId="{00000000-0000-0000-0000-000000000000}"/>
          </ac:spMkLst>
        </pc:spChg>
        <pc:graphicFrameChg chg="add mod">
          <ac:chgData name="Youri MARINE" userId="9d453107a0e95cd8" providerId="LiveId" clId="{03A968E9-A1E9-CC44-B750-FD0F2B28846B}" dt="2020-01-21T19:20:42.820" v="1115"/>
          <ac:graphicFrameMkLst>
            <pc:docMk/>
            <pc:sldMk cId="0" sldId="258"/>
            <ac:graphicFrameMk id="16" creationId="{CB27891E-D2E8-E34A-BCA7-B10CE2465BA5}"/>
          </ac:graphicFrameMkLst>
        </pc:graphicFrameChg>
      </pc:sldChg>
      <pc:sldChg chg="modSp add">
        <pc:chgData name="Youri MARINE" userId="9d453107a0e95cd8" providerId="LiveId" clId="{03A968E9-A1E9-CC44-B750-FD0F2B28846B}" dt="2020-01-28T16:08:49.042" v="1705" actId="27636"/>
        <pc:sldMkLst>
          <pc:docMk/>
          <pc:sldMk cId="1047600049" sldId="259"/>
        </pc:sldMkLst>
        <pc:spChg chg="mod">
          <ac:chgData name="Youri MARINE" userId="9d453107a0e95cd8" providerId="LiveId" clId="{03A968E9-A1E9-CC44-B750-FD0F2B28846B}" dt="2020-01-28T16:08:42.121" v="1702" actId="13926"/>
          <ac:spMkLst>
            <pc:docMk/>
            <pc:sldMk cId="1047600049" sldId="259"/>
            <ac:spMk id="2" creationId="{00000000-0000-0000-0000-000000000000}"/>
          </ac:spMkLst>
        </pc:spChg>
        <pc:spChg chg="mod">
          <ac:chgData name="Youri MARINE" userId="9d453107a0e95cd8" providerId="LiveId" clId="{03A968E9-A1E9-CC44-B750-FD0F2B28846B}" dt="2020-01-28T16:08:49.042" v="1705" actId="27636"/>
          <ac:spMkLst>
            <pc:docMk/>
            <pc:sldMk cId="1047600049" sldId="259"/>
            <ac:spMk id="3" creationId="{00000000-0000-0000-0000-000000000000}"/>
          </ac:spMkLst>
        </pc:spChg>
      </pc:sldChg>
      <pc:sldChg chg="del">
        <pc:chgData name="Youri MARINE" userId="9d453107a0e95cd8" providerId="LiveId" clId="{03A968E9-A1E9-CC44-B750-FD0F2B28846B}" dt="2020-01-21T19:21:53.153" v="1116" actId="2696"/>
        <pc:sldMkLst>
          <pc:docMk/>
          <pc:sldMk cId="0" sldId="260"/>
        </pc:sldMkLst>
      </pc:sldChg>
      <pc:sldChg chg="addSp delSp del">
        <pc:chgData name="Youri MARINE" userId="9d453107a0e95cd8" providerId="LiveId" clId="{03A968E9-A1E9-CC44-B750-FD0F2B28846B}" dt="2020-01-28T16:15:43.368" v="1724" actId="2696"/>
        <pc:sldMkLst>
          <pc:docMk/>
          <pc:sldMk cId="0" sldId="261"/>
        </pc:sldMkLst>
        <pc:graphicFrameChg chg="add del">
          <ac:chgData name="Youri MARINE" userId="9d453107a0e95cd8" providerId="LiveId" clId="{03A968E9-A1E9-CC44-B750-FD0F2B28846B}" dt="2020-01-28T16:01:13.184" v="1614"/>
          <ac:graphicFrameMkLst>
            <pc:docMk/>
            <pc:sldMk cId="0" sldId="261"/>
            <ac:graphicFrameMk id="2" creationId="{0B0A2993-079E-5A46-96DB-5EE95FAAB132}"/>
          </ac:graphicFrameMkLst>
        </pc:graphicFrameChg>
      </pc:sldChg>
      <pc:sldChg chg="addSp delSp modSp add">
        <pc:chgData name="Youri MARINE" userId="9d453107a0e95cd8" providerId="LiveId" clId="{03A968E9-A1E9-CC44-B750-FD0F2B28846B}" dt="2020-01-21T13:11:30.748" v="11"/>
        <pc:sldMkLst>
          <pc:docMk/>
          <pc:sldMk cId="148699305" sldId="263"/>
        </pc:sldMkLst>
        <pc:spChg chg="add del mod">
          <ac:chgData name="Youri MARINE" userId="9d453107a0e95cd8" providerId="LiveId" clId="{03A968E9-A1E9-CC44-B750-FD0F2B28846B}" dt="2020-01-21T13:11:30.748" v="11"/>
          <ac:spMkLst>
            <pc:docMk/>
            <pc:sldMk cId="148699305" sldId="263"/>
            <ac:spMk id="2" creationId="{912C7C20-FE16-7C46-B359-2FA3AEF97A77}"/>
          </ac:spMkLst>
        </pc:spChg>
      </pc:sldChg>
      <pc:sldChg chg="add">
        <pc:chgData name="Youri MARINE" userId="9d453107a0e95cd8" providerId="LiveId" clId="{03A968E9-A1E9-CC44-B750-FD0F2B28846B}" dt="2020-01-21T13:09:13.175" v="0"/>
        <pc:sldMkLst>
          <pc:docMk/>
          <pc:sldMk cId="626469759" sldId="264"/>
        </pc:sldMkLst>
      </pc:sldChg>
      <pc:sldChg chg="add">
        <pc:chgData name="Youri MARINE" userId="9d453107a0e95cd8" providerId="LiveId" clId="{03A968E9-A1E9-CC44-B750-FD0F2B28846B}" dt="2020-01-21T13:09:13.175" v="0"/>
        <pc:sldMkLst>
          <pc:docMk/>
          <pc:sldMk cId="3464630447" sldId="265"/>
        </pc:sldMkLst>
      </pc:sldChg>
      <pc:sldChg chg="add">
        <pc:chgData name="Youri MARINE" userId="9d453107a0e95cd8" providerId="LiveId" clId="{03A968E9-A1E9-CC44-B750-FD0F2B28846B}" dt="2020-01-21T13:09:13.175" v="0"/>
        <pc:sldMkLst>
          <pc:docMk/>
          <pc:sldMk cId="2447739990" sldId="266"/>
        </pc:sldMkLst>
      </pc:sldChg>
      <pc:sldChg chg="add">
        <pc:chgData name="Youri MARINE" userId="9d453107a0e95cd8" providerId="LiveId" clId="{03A968E9-A1E9-CC44-B750-FD0F2B28846B}" dt="2020-01-21T13:09:13.175" v="0"/>
        <pc:sldMkLst>
          <pc:docMk/>
          <pc:sldMk cId="2472023032" sldId="267"/>
        </pc:sldMkLst>
      </pc:sldChg>
      <pc:sldChg chg="add">
        <pc:chgData name="Youri MARINE" userId="9d453107a0e95cd8" providerId="LiveId" clId="{03A968E9-A1E9-CC44-B750-FD0F2B28846B}" dt="2020-01-21T13:09:13.175" v="0"/>
        <pc:sldMkLst>
          <pc:docMk/>
          <pc:sldMk cId="2337244132" sldId="268"/>
        </pc:sldMkLst>
      </pc:sldChg>
      <pc:sldChg chg="add">
        <pc:chgData name="Youri MARINE" userId="9d453107a0e95cd8" providerId="LiveId" clId="{03A968E9-A1E9-CC44-B750-FD0F2B28846B}" dt="2020-01-21T13:09:13.175" v="0"/>
        <pc:sldMkLst>
          <pc:docMk/>
          <pc:sldMk cId="3040562738" sldId="269"/>
        </pc:sldMkLst>
      </pc:sldChg>
      <pc:sldChg chg="add">
        <pc:chgData name="Youri MARINE" userId="9d453107a0e95cd8" providerId="LiveId" clId="{03A968E9-A1E9-CC44-B750-FD0F2B28846B}" dt="2020-01-21T13:09:13.175" v="0"/>
        <pc:sldMkLst>
          <pc:docMk/>
          <pc:sldMk cId="3810350631" sldId="270"/>
        </pc:sldMkLst>
      </pc:sldChg>
      <pc:sldChg chg="modSp add">
        <pc:chgData name="Youri MARINE" userId="9d453107a0e95cd8" providerId="LiveId" clId="{03A968E9-A1E9-CC44-B750-FD0F2B28846B}" dt="2020-01-28T16:05:47.335" v="1646" actId="14100"/>
        <pc:sldMkLst>
          <pc:docMk/>
          <pc:sldMk cId="4159846147" sldId="273"/>
        </pc:sldMkLst>
        <pc:spChg chg="mod">
          <ac:chgData name="Youri MARINE" userId="9d453107a0e95cd8" providerId="LiveId" clId="{03A968E9-A1E9-CC44-B750-FD0F2B28846B}" dt="2020-01-28T16:05:29.022" v="1643" actId="13926"/>
          <ac:spMkLst>
            <pc:docMk/>
            <pc:sldMk cId="4159846147" sldId="273"/>
            <ac:spMk id="2" creationId="{00000000-0000-0000-0000-000000000000}"/>
          </ac:spMkLst>
        </pc:spChg>
        <pc:spChg chg="mod">
          <ac:chgData name="Youri MARINE" userId="9d453107a0e95cd8" providerId="LiveId" clId="{03A968E9-A1E9-CC44-B750-FD0F2B28846B}" dt="2020-01-28T16:05:47.335" v="1646" actId="14100"/>
          <ac:spMkLst>
            <pc:docMk/>
            <pc:sldMk cId="4159846147" sldId="273"/>
            <ac:spMk id="3" creationId="{00000000-0000-0000-0000-000000000000}"/>
          </ac:spMkLst>
        </pc:spChg>
      </pc:sldChg>
      <pc:sldChg chg="addSp delSp modSp delAnim modAnim">
        <pc:chgData name="Youri MARINE" userId="9d453107a0e95cd8" providerId="LiveId" clId="{03A968E9-A1E9-CC44-B750-FD0F2B28846B}" dt="2020-01-28T17:24:25.867" v="1791" actId="1036"/>
        <pc:sldMkLst>
          <pc:docMk/>
          <pc:sldMk cId="0" sldId="278"/>
        </pc:sldMkLst>
        <pc:spChg chg="mod">
          <ac:chgData name="Youri MARINE" userId="9d453107a0e95cd8" providerId="LiveId" clId="{03A968E9-A1E9-CC44-B750-FD0F2B28846B}" dt="2020-01-21T19:30:50.675" v="1123" actId="20577"/>
          <ac:spMkLst>
            <pc:docMk/>
            <pc:sldMk cId="0" sldId="278"/>
            <ac:spMk id="289" creationId="{00000000-0000-0000-0000-000000000000}"/>
          </ac:spMkLst>
        </pc:spChg>
        <pc:picChg chg="add del mod">
          <ac:chgData name="Youri MARINE" userId="9d453107a0e95cd8" providerId="LiveId" clId="{03A968E9-A1E9-CC44-B750-FD0F2B28846B}" dt="2020-01-22T15:32:03.753" v="1584" actId="478"/>
          <ac:picMkLst>
            <pc:docMk/>
            <pc:sldMk cId="0" sldId="278"/>
            <ac:picMk id="2" creationId="{2D3077E9-CED3-CB41-8C4F-9C35F201827C}"/>
          </ac:picMkLst>
        </pc:picChg>
        <pc:picChg chg="add mod">
          <ac:chgData name="Youri MARINE" userId="9d453107a0e95cd8" providerId="LiveId" clId="{03A968E9-A1E9-CC44-B750-FD0F2B28846B}" dt="2020-01-28T17:24:25.867" v="1791" actId="1036"/>
          <ac:picMkLst>
            <pc:docMk/>
            <pc:sldMk cId="0" sldId="278"/>
            <ac:picMk id="3" creationId="{02186214-E289-0E4F-942C-63C500C4FC3F}"/>
          </ac:picMkLst>
        </pc:picChg>
      </pc:sldChg>
      <pc:sldChg chg="modSp">
        <pc:chgData name="Youri MARINE" userId="9d453107a0e95cd8" providerId="LiveId" clId="{03A968E9-A1E9-CC44-B750-FD0F2B28846B}" dt="2020-01-21T20:38:20.774" v="1557" actId="2711"/>
        <pc:sldMkLst>
          <pc:docMk/>
          <pc:sldMk cId="0" sldId="279"/>
        </pc:sldMkLst>
        <pc:spChg chg="mod">
          <ac:chgData name="Youri MARINE" userId="9d453107a0e95cd8" providerId="LiveId" clId="{03A968E9-A1E9-CC44-B750-FD0F2B28846B}" dt="2020-01-21T20:38:20.774" v="1557" actId="2711"/>
          <ac:spMkLst>
            <pc:docMk/>
            <pc:sldMk cId="0" sldId="279"/>
            <ac:spMk id="295" creationId="{00000000-0000-0000-0000-000000000000}"/>
          </ac:spMkLst>
        </pc:spChg>
      </pc:sldChg>
      <pc:sldChg chg="modSp">
        <pc:chgData name="Youri MARINE" userId="9d453107a0e95cd8" providerId="LiveId" clId="{03A968E9-A1E9-CC44-B750-FD0F2B28846B}" dt="2020-01-21T20:37:55.513" v="1549" actId="403"/>
        <pc:sldMkLst>
          <pc:docMk/>
          <pc:sldMk cId="0" sldId="280"/>
        </pc:sldMkLst>
        <pc:spChg chg="mod">
          <ac:chgData name="Youri MARINE" userId="9d453107a0e95cd8" providerId="LiveId" clId="{03A968E9-A1E9-CC44-B750-FD0F2B28846B}" dt="2020-01-21T20:37:55.513" v="1549" actId="403"/>
          <ac:spMkLst>
            <pc:docMk/>
            <pc:sldMk cId="0" sldId="280"/>
            <ac:spMk id="301" creationId="{00000000-0000-0000-0000-000000000000}"/>
          </ac:spMkLst>
        </pc:spChg>
      </pc:sldChg>
      <pc:sldChg chg="modSp">
        <pc:chgData name="Youri MARINE" userId="9d453107a0e95cd8" providerId="LiveId" clId="{03A968E9-A1E9-CC44-B750-FD0F2B28846B}" dt="2020-01-21T20:38:09.378" v="1556" actId="20577"/>
        <pc:sldMkLst>
          <pc:docMk/>
          <pc:sldMk cId="0" sldId="281"/>
        </pc:sldMkLst>
        <pc:spChg chg="mod">
          <ac:chgData name="Youri MARINE" userId="9d453107a0e95cd8" providerId="LiveId" clId="{03A968E9-A1E9-CC44-B750-FD0F2B28846B}" dt="2020-01-21T20:38:09.378" v="1556" actId="20577"/>
          <ac:spMkLst>
            <pc:docMk/>
            <pc:sldMk cId="0" sldId="281"/>
            <ac:spMk id="307" creationId="{00000000-0000-0000-0000-000000000000}"/>
          </ac:spMkLst>
        </pc:spChg>
      </pc:sldChg>
      <pc:sldChg chg="modSp">
        <pc:chgData name="Youri MARINE" userId="9d453107a0e95cd8" providerId="LiveId" clId="{03A968E9-A1E9-CC44-B750-FD0F2B28846B}" dt="2020-01-21T20:37:07.608" v="1542" actId="113"/>
        <pc:sldMkLst>
          <pc:docMk/>
          <pc:sldMk cId="0" sldId="282"/>
        </pc:sldMkLst>
        <pc:spChg chg="mod">
          <ac:chgData name="Youri MARINE" userId="9d453107a0e95cd8" providerId="LiveId" clId="{03A968E9-A1E9-CC44-B750-FD0F2B28846B}" dt="2020-01-21T20:37:07.608" v="1542" actId="113"/>
          <ac:spMkLst>
            <pc:docMk/>
            <pc:sldMk cId="0" sldId="282"/>
            <ac:spMk id="313" creationId="{00000000-0000-0000-0000-000000000000}"/>
          </ac:spMkLst>
        </pc:spChg>
      </pc:sldChg>
      <pc:sldChg chg="modSp del">
        <pc:chgData name="Youri MARINE" userId="9d453107a0e95cd8" providerId="LiveId" clId="{03A968E9-A1E9-CC44-B750-FD0F2B28846B}" dt="2020-01-28T16:03:05.195" v="1619" actId="2696"/>
        <pc:sldMkLst>
          <pc:docMk/>
          <pc:sldMk cId="0" sldId="284"/>
        </pc:sldMkLst>
        <pc:spChg chg="mod">
          <ac:chgData name="Youri MARINE" userId="9d453107a0e95cd8" providerId="LiveId" clId="{03A968E9-A1E9-CC44-B750-FD0F2B28846B}" dt="2020-01-21T20:36:19.091" v="1539" actId="2711"/>
          <ac:spMkLst>
            <pc:docMk/>
            <pc:sldMk cId="0" sldId="284"/>
            <ac:spMk id="326" creationId="{00000000-0000-0000-0000-000000000000}"/>
          </ac:spMkLst>
        </pc:spChg>
      </pc:sldChg>
      <pc:sldChg chg="modSp">
        <pc:chgData name="Youri MARINE" userId="9d453107a0e95cd8" providerId="LiveId" clId="{03A968E9-A1E9-CC44-B750-FD0F2B28846B}" dt="2020-01-28T16:04:26.776" v="1628" actId="27636"/>
        <pc:sldMkLst>
          <pc:docMk/>
          <pc:sldMk cId="0" sldId="285"/>
        </pc:sldMkLst>
        <pc:spChg chg="mod">
          <ac:chgData name="Youri MARINE" userId="9d453107a0e95cd8" providerId="LiveId" clId="{03A968E9-A1E9-CC44-B750-FD0F2B28846B}" dt="2020-01-28T16:04:26.776" v="1628" actId="27636"/>
          <ac:spMkLst>
            <pc:docMk/>
            <pc:sldMk cId="0" sldId="285"/>
            <ac:spMk id="331" creationId="{00000000-0000-0000-0000-000000000000}"/>
          </ac:spMkLst>
        </pc:spChg>
      </pc:sldChg>
      <pc:sldChg chg="modSp">
        <pc:chgData name="Youri MARINE" userId="9d453107a0e95cd8" providerId="LiveId" clId="{03A968E9-A1E9-CC44-B750-FD0F2B28846B}" dt="2020-01-21T19:42:18.605" v="1254" actId="20577"/>
        <pc:sldMkLst>
          <pc:docMk/>
          <pc:sldMk cId="0" sldId="287"/>
        </pc:sldMkLst>
        <pc:spChg chg="mod">
          <ac:chgData name="Youri MARINE" userId="9d453107a0e95cd8" providerId="LiveId" clId="{03A968E9-A1E9-CC44-B750-FD0F2B28846B}" dt="2020-01-21T19:42:18.605" v="1254" actId="20577"/>
          <ac:spMkLst>
            <pc:docMk/>
            <pc:sldMk cId="0" sldId="287"/>
            <ac:spMk id="341" creationId="{00000000-0000-0000-0000-000000000000}"/>
          </ac:spMkLst>
        </pc:spChg>
      </pc:sldChg>
      <pc:sldChg chg="modSp">
        <pc:chgData name="Youri MARINE" userId="9d453107a0e95cd8" providerId="LiveId" clId="{03A968E9-A1E9-CC44-B750-FD0F2B28846B}" dt="2020-01-21T20:19:18.653" v="1511" actId="20577"/>
        <pc:sldMkLst>
          <pc:docMk/>
          <pc:sldMk cId="0" sldId="288"/>
        </pc:sldMkLst>
        <pc:spChg chg="mod">
          <ac:chgData name="Youri MARINE" userId="9d453107a0e95cd8" providerId="LiveId" clId="{03A968E9-A1E9-CC44-B750-FD0F2B28846B}" dt="2020-01-21T20:19:18.653" v="1511" actId="20577"/>
          <ac:spMkLst>
            <pc:docMk/>
            <pc:sldMk cId="0" sldId="288"/>
            <ac:spMk id="346" creationId="{00000000-0000-0000-0000-000000000000}"/>
          </ac:spMkLst>
        </pc:spChg>
      </pc:sldChg>
      <pc:sldChg chg="modSp">
        <pc:chgData name="Youri MARINE" userId="9d453107a0e95cd8" providerId="LiveId" clId="{03A968E9-A1E9-CC44-B750-FD0F2B28846B}" dt="2020-01-21T20:19:54.752" v="1513" actId="2711"/>
        <pc:sldMkLst>
          <pc:docMk/>
          <pc:sldMk cId="0" sldId="289"/>
        </pc:sldMkLst>
        <pc:spChg chg="mod">
          <ac:chgData name="Youri MARINE" userId="9d453107a0e95cd8" providerId="LiveId" clId="{03A968E9-A1E9-CC44-B750-FD0F2B28846B}" dt="2020-01-21T20:19:54.752" v="1513" actId="2711"/>
          <ac:spMkLst>
            <pc:docMk/>
            <pc:sldMk cId="0" sldId="289"/>
            <ac:spMk id="351" creationId="{00000000-0000-0000-0000-000000000000}"/>
          </ac:spMkLst>
        </pc:spChg>
      </pc:sldChg>
      <pc:sldChg chg="modSp">
        <pc:chgData name="Youri MARINE" userId="9d453107a0e95cd8" providerId="LiveId" clId="{03A968E9-A1E9-CC44-B750-FD0F2B28846B}" dt="2020-01-21T20:21:53.308" v="1517" actId="20577"/>
        <pc:sldMkLst>
          <pc:docMk/>
          <pc:sldMk cId="0" sldId="290"/>
        </pc:sldMkLst>
        <pc:spChg chg="mod">
          <ac:chgData name="Youri MARINE" userId="9d453107a0e95cd8" providerId="LiveId" clId="{03A968E9-A1E9-CC44-B750-FD0F2B28846B}" dt="2020-01-21T20:21:53.308" v="1517" actId="20577"/>
          <ac:spMkLst>
            <pc:docMk/>
            <pc:sldMk cId="0" sldId="290"/>
            <ac:spMk id="356" creationId="{00000000-0000-0000-0000-000000000000}"/>
          </ac:spMkLst>
        </pc:spChg>
      </pc:sldChg>
      <pc:sldChg chg="del">
        <pc:chgData name="Youri MARINE" userId="9d453107a0e95cd8" providerId="LiveId" clId="{03A968E9-A1E9-CC44-B750-FD0F2B28846B}" dt="2020-01-28T16:15:44.204" v="1725" actId="2696"/>
        <pc:sldMkLst>
          <pc:docMk/>
          <pc:sldMk cId="121252309" sldId="291"/>
        </pc:sldMkLst>
      </pc:sldChg>
      <pc:sldChg chg="modSp del">
        <pc:chgData name="Youri MARINE" userId="9d453107a0e95cd8" providerId="LiveId" clId="{03A968E9-A1E9-CC44-B750-FD0F2B28846B}" dt="2020-01-28T16:15:45.748" v="1726" actId="2696"/>
        <pc:sldMkLst>
          <pc:docMk/>
          <pc:sldMk cId="1026413641" sldId="292"/>
        </pc:sldMkLst>
        <pc:spChg chg="mod">
          <ac:chgData name="Youri MARINE" userId="9d453107a0e95cd8" providerId="LiveId" clId="{03A968E9-A1E9-CC44-B750-FD0F2B28846B}" dt="2020-01-21T19:22:00.389" v="1118" actId="20577"/>
          <ac:spMkLst>
            <pc:docMk/>
            <pc:sldMk cId="1026413641" sldId="292"/>
            <ac:spMk id="187" creationId="{00000000-0000-0000-0000-000000000000}"/>
          </ac:spMkLst>
        </pc:spChg>
      </pc:sldChg>
      <pc:sldChg chg="modSp">
        <pc:chgData name="Youri MARINE" userId="9d453107a0e95cd8" providerId="LiveId" clId="{03A968E9-A1E9-CC44-B750-FD0F2B28846B}" dt="2020-01-21T20:40:21.994" v="1583" actId="14100"/>
        <pc:sldMkLst>
          <pc:docMk/>
          <pc:sldMk cId="3150367483" sldId="296"/>
        </pc:sldMkLst>
        <pc:spChg chg="mod">
          <ac:chgData name="Youri MARINE" userId="9d453107a0e95cd8" providerId="LiveId" clId="{03A968E9-A1E9-CC44-B750-FD0F2B28846B}" dt="2020-01-21T20:39:22.298" v="1574" actId="2711"/>
          <ac:spMkLst>
            <pc:docMk/>
            <pc:sldMk cId="3150367483" sldId="296"/>
            <ac:spMk id="2" creationId="{00000000-0000-0000-0000-000000000000}"/>
          </ac:spMkLst>
        </pc:spChg>
        <pc:spChg chg="mod">
          <ac:chgData name="Youri MARINE" userId="9d453107a0e95cd8" providerId="LiveId" clId="{03A968E9-A1E9-CC44-B750-FD0F2B28846B}" dt="2020-01-21T20:40:09.368" v="1581" actId="1076"/>
          <ac:spMkLst>
            <pc:docMk/>
            <pc:sldMk cId="3150367483" sldId="296"/>
            <ac:spMk id="3" creationId="{00000000-0000-0000-0000-000000000000}"/>
          </ac:spMkLst>
        </pc:spChg>
        <pc:spChg chg="mod">
          <ac:chgData name="Youri MARINE" userId="9d453107a0e95cd8" providerId="LiveId" clId="{03A968E9-A1E9-CC44-B750-FD0F2B28846B}" dt="2020-01-21T20:39:57.016" v="1579" actId="1076"/>
          <ac:spMkLst>
            <pc:docMk/>
            <pc:sldMk cId="3150367483" sldId="296"/>
            <ac:spMk id="4" creationId="{00000000-0000-0000-0000-000000000000}"/>
          </ac:spMkLst>
        </pc:spChg>
        <pc:spChg chg="mod">
          <ac:chgData name="Youri MARINE" userId="9d453107a0e95cd8" providerId="LiveId" clId="{03A968E9-A1E9-CC44-B750-FD0F2B28846B}" dt="2020-01-21T20:40:15.982" v="1582" actId="1076"/>
          <ac:spMkLst>
            <pc:docMk/>
            <pc:sldMk cId="3150367483" sldId="296"/>
            <ac:spMk id="5" creationId="{00000000-0000-0000-0000-000000000000}"/>
          </ac:spMkLst>
        </pc:spChg>
        <pc:spChg chg="mod">
          <ac:chgData name="Youri MARINE" userId="9d453107a0e95cd8" providerId="LiveId" clId="{03A968E9-A1E9-CC44-B750-FD0F2B28846B}" dt="2020-01-21T20:40:21.994" v="1583" actId="14100"/>
          <ac:spMkLst>
            <pc:docMk/>
            <pc:sldMk cId="3150367483" sldId="296"/>
            <ac:spMk id="6" creationId="{00000000-0000-0000-0000-000000000000}"/>
          </ac:spMkLst>
        </pc:spChg>
      </pc:sldChg>
      <pc:sldChg chg="modSp">
        <pc:chgData name="Youri MARINE" userId="9d453107a0e95cd8" providerId="LiveId" clId="{03A968E9-A1E9-CC44-B750-FD0F2B28846B}" dt="2020-01-21T20:39:01.558" v="1571" actId="20577"/>
        <pc:sldMkLst>
          <pc:docMk/>
          <pc:sldMk cId="2385201111" sldId="297"/>
        </pc:sldMkLst>
        <pc:spChg chg="mod">
          <ac:chgData name="Youri MARINE" userId="9d453107a0e95cd8" providerId="LiveId" clId="{03A968E9-A1E9-CC44-B750-FD0F2B28846B}" dt="2020-01-21T20:39:01.558" v="1571" actId="20577"/>
          <ac:spMkLst>
            <pc:docMk/>
            <pc:sldMk cId="2385201111" sldId="297"/>
            <ac:spMk id="4" creationId="{05311087-5D6C-7846-A76D-7AF48B718593}"/>
          </ac:spMkLst>
        </pc:spChg>
      </pc:sldChg>
      <pc:sldChg chg="modSp">
        <pc:chgData name="Youri MARINE" userId="9d453107a0e95cd8" providerId="LiveId" clId="{03A968E9-A1E9-CC44-B750-FD0F2B28846B}" dt="2020-01-21T20:38:50.852" v="1570" actId="20577"/>
        <pc:sldMkLst>
          <pc:docMk/>
          <pc:sldMk cId="2168836404" sldId="298"/>
        </pc:sldMkLst>
        <pc:spChg chg="mod">
          <ac:chgData name="Youri MARINE" userId="9d453107a0e95cd8" providerId="LiveId" clId="{03A968E9-A1E9-CC44-B750-FD0F2B28846B}" dt="2020-01-21T20:38:50.852" v="1570" actId="20577"/>
          <ac:spMkLst>
            <pc:docMk/>
            <pc:sldMk cId="2168836404" sldId="298"/>
            <ac:spMk id="2" creationId="{67A46A8F-5608-8644-850F-0731F0907D86}"/>
          </ac:spMkLst>
        </pc:spChg>
      </pc:sldChg>
      <pc:sldChg chg="del">
        <pc:chgData name="Youri MARINE" userId="9d453107a0e95cd8" providerId="LiveId" clId="{03A968E9-A1E9-CC44-B750-FD0F2B28846B}" dt="2020-01-21T13:09:36.139" v="8" actId="2696"/>
        <pc:sldMkLst>
          <pc:docMk/>
          <pc:sldMk cId="503036248" sldId="299"/>
        </pc:sldMkLst>
      </pc:sldChg>
      <pc:sldChg chg="del">
        <pc:chgData name="Youri MARINE" userId="9d453107a0e95cd8" providerId="LiveId" clId="{03A968E9-A1E9-CC44-B750-FD0F2B28846B}" dt="2020-01-21T13:09:30.795" v="7" actId="2696"/>
        <pc:sldMkLst>
          <pc:docMk/>
          <pc:sldMk cId="526907736" sldId="300"/>
        </pc:sldMkLst>
      </pc:sldChg>
      <pc:sldChg chg="del">
        <pc:chgData name="Youri MARINE" userId="9d453107a0e95cd8" providerId="LiveId" clId="{03A968E9-A1E9-CC44-B750-FD0F2B28846B}" dt="2020-01-21T13:09:29.095" v="6" actId="2696"/>
        <pc:sldMkLst>
          <pc:docMk/>
          <pc:sldMk cId="1690217412" sldId="301"/>
        </pc:sldMkLst>
      </pc:sldChg>
      <pc:sldChg chg="del">
        <pc:chgData name="Youri MARINE" userId="9d453107a0e95cd8" providerId="LiveId" clId="{03A968E9-A1E9-CC44-B750-FD0F2B28846B}" dt="2020-01-21T13:09:28.009" v="5" actId="2696"/>
        <pc:sldMkLst>
          <pc:docMk/>
          <pc:sldMk cId="632654829" sldId="302"/>
        </pc:sldMkLst>
      </pc:sldChg>
      <pc:sldChg chg="del">
        <pc:chgData name="Youri MARINE" userId="9d453107a0e95cd8" providerId="LiveId" clId="{03A968E9-A1E9-CC44-B750-FD0F2B28846B}" dt="2020-01-21T13:09:26.176" v="4" actId="2696"/>
        <pc:sldMkLst>
          <pc:docMk/>
          <pc:sldMk cId="3706460896" sldId="303"/>
        </pc:sldMkLst>
      </pc:sldChg>
      <pc:sldChg chg="del">
        <pc:chgData name="Youri MARINE" userId="9d453107a0e95cd8" providerId="LiveId" clId="{03A968E9-A1E9-CC44-B750-FD0F2B28846B}" dt="2020-01-21T13:09:22.687" v="3" actId="2696"/>
        <pc:sldMkLst>
          <pc:docMk/>
          <pc:sldMk cId="3806488070" sldId="304"/>
        </pc:sldMkLst>
      </pc:sldChg>
      <pc:sldChg chg="del">
        <pc:chgData name="Youri MARINE" userId="9d453107a0e95cd8" providerId="LiveId" clId="{03A968E9-A1E9-CC44-B750-FD0F2B28846B}" dt="2020-01-21T13:09:21.607" v="2" actId="2696"/>
        <pc:sldMkLst>
          <pc:docMk/>
          <pc:sldMk cId="2748811614" sldId="305"/>
        </pc:sldMkLst>
      </pc:sldChg>
      <pc:sldChg chg="del">
        <pc:chgData name="Youri MARINE" userId="9d453107a0e95cd8" providerId="LiveId" clId="{03A968E9-A1E9-CC44-B750-FD0F2B28846B}" dt="2020-01-21T13:09:19.188" v="1" actId="2696"/>
        <pc:sldMkLst>
          <pc:docMk/>
          <pc:sldMk cId="888889211" sldId="306"/>
        </pc:sldMkLst>
      </pc:sldChg>
      <pc:sldChg chg="add">
        <pc:chgData name="Youri MARINE" userId="9d453107a0e95cd8" providerId="LiveId" clId="{03A968E9-A1E9-CC44-B750-FD0F2B28846B}" dt="2020-01-21T13:09:13.175" v="0"/>
        <pc:sldMkLst>
          <pc:docMk/>
          <pc:sldMk cId="2425377695" sldId="307"/>
        </pc:sldMkLst>
      </pc:sldChg>
      <pc:sldChg chg="modSp add">
        <pc:chgData name="Youri MARINE" userId="9d453107a0e95cd8" providerId="LiveId" clId="{03A968E9-A1E9-CC44-B750-FD0F2B28846B}" dt="2020-01-21T19:19:34.338" v="1102" actId="208"/>
        <pc:sldMkLst>
          <pc:docMk/>
          <pc:sldMk cId="926568989" sldId="308"/>
        </pc:sldMkLst>
        <pc:graphicFrameChg chg="mod">
          <ac:chgData name="Youri MARINE" userId="9d453107a0e95cd8" providerId="LiveId" clId="{03A968E9-A1E9-CC44-B750-FD0F2B28846B}" dt="2020-01-21T19:19:34.338" v="1102" actId="208"/>
          <ac:graphicFrameMkLst>
            <pc:docMk/>
            <pc:sldMk cId="926568989" sldId="308"/>
            <ac:graphicFrameMk id="16" creationId="{CB27891E-D2E8-E34A-BCA7-B10CE2465BA5}"/>
          </ac:graphicFrameMkLst>
        </pc:graphicFrameChg>
      </pc:sldChg>
      <pc:sldChg chg="add del">
        <pc:chgData name="Youri MARINE" userId="9d453107a0e95cd8" providerId="LiveId" clId="{03A968E9-A1E9-CC44-B750-FD0F2B28846B}" dt="2020-01-21T19:08:28.899" v="830" actId="2696"/>
        <pc:sldMkLst>
          <pc:docMk/>
          <pc:sldMk cId="1130202663" sldId="308"/>
        </pc:sldMkLst>
      </pc:sldChg>
      <pc:sldChg chg="addSp delSp modSp add">
        <pc:chgData name="Youri MARINE" userId="9d453107a0e95cd8" providerId="LiveId" clId="{03A968E9-A1E9-CC44-B750-FD0F2B28846B}" dt="2020-01-28T16:01:34.478" v="1618"/>
        <pc:sldMkLst>
          <pc:docMk/>
          <pc:sldMk cId="4083458721" sldId="309"/>
        </pc:sldMkLst>
        <pc:spChg chg="add del">
          <ac:chgData name="Youri MARINE" userId="9d453107a0e95cd8" providerId="LiveId" clId="{03A968E9-A1E9-CC44-B750-FD0F2B28846B}" dt="2020-01-28T16:01:34.478" v="1618"/>
          <ac:spMkLst>
            <pc:docMk/>
            <pc:sldMk cId="4083458721" sldId="309"/>
            <ac:spMk id="3" creationId="{211BEA20-5C9B-394F-9550-9886B1E3465F}"/>
          </ac:spMkLst>
        </pc:spChg>
        <pc:graphicFrameChg chg="add del">
          <ac:chgData name="Youri MARINE" userId="9d453107a0e95cd8" providerId="LiveId" clId="{03A968E9-A1E9-CC44-B750-FD0F2B28846B}" dt="2020-01-28T16:01:19.822" v="1616"/>
          <ac:graphicFrameMkLst>
            <pc:docMk/>
            <pc:sldMk cId="4083458721" sldId="309"/>
            <ac:graphicFrameMk id="2" creationId="{2E0F1E4D-E2BB-BD49-AFD9-3E2DE381AB20}"/>
          </ac:graphicFrameMkLst>
        </pc:graphicFrameChg>
        <pc:graphicFrameChg chg="mod">
          <ac:chgData name="Youri MARINE" userId="9d453107a0e95cd8" providerId="LiveId" clId="{03A968E9-A1E9-CC44-B750-FD0F2B28846B}" dt="2020-01-21T19:18:45.171" v="1098" actId="207"/>
          <ac:graphicFrameMkLst>
            <pc:docMk/>
            <pc:sldMk cId="4083458721" sldId="309"/>
            <ac:graphicFrameMk id="16" creationId="{CB27891E-D2E8-E34A-BCA7-B10CE2465BA5}"/>
          </ac:graphicFrameMkLst>
        </pc:graphicFrameChg>
      </pc:sldChg>
      <pc:sldChg chg="add del">
        <pc:chgData name="Youri MARINE" userId="9d453107a0e95cd8" providerId="LiveId" clId="{03A968E9-A1E9-CC44-B750-FD0F2B28846B}" dt="2020-01-21T20:04:35.139" v="1256" actId="2696"/>
        <pc:sldMkLst>
          <pc:docMk/>
          <pc:sldMk cId="1547888600" sldId="310"/>
        </pc:sldMkLst>
      </pc:sldChg>
      <pc:sldChg chg="modSp add">
        <pc:chgData name="Youri MARINE" userId="9d453107a0e95cd8" providerId="LiveId" clId="{03A968E9-A1E9-CC44-B750-FD0F2B28846B}" dt="2020-01-22T16:11:06.836" v="1612" actId="20577"/>
        <pc:sldMkLst>
          <pc:docMk/>
          <pc:sldMk cId="3404423486" sldId="311"/>
        </pc:sldMkLst>
        <pc:spChg chg="mod">
          <ac:chgData name="Youri MARINE" userId="9d453107a0e95cd8" providerId="LiveId" clId="{03A968E9-A1E9-CC44-B750-FD0F2B28846B}" dt="2020-01-21T20:05:03.573" v="1266" actId="113"/>
          <ac:spMkLst>
            <pc:docMk/>
            <pc:sldMk cId="3404423486" sldId="311"/>
            <ac:spMk id="2" creationId="{00000000-0000-0000-0000-000000000000}"/>
          </ac:spMkLst>
        </pc:spChg>
        <pc:spChg chg="mod">
          <ac:chgData name="Youri MARINE" userId="9d453107a0e95cd8" providerId="LiveId" clId="{03A968E9-A1E9-CC44-B750-FD0F2B28846B}" dt="2020-01-22T16:11:06.836" v="1612" actId="20577"/>
          <ac:spMkLst>
            <pc:docMk/>
            <pc:sldMk cId="3404423486" sldId="311"/>
            <ac:spMk id="3" creationId="{00000000-0000-0000-0000-000000000000}"/>
          </ac:spMkLst>
        </pc:spChg>
      </pc:sldChg>
      <pc:sldChg chg="addSp delSp modSp add ord">
        <pc:chgData name="Youri MARINE" userId="9d453107a0e95cd8" providerId="LiveId" clId="{03A968E9-A1E9-CC44-B750-FD0F2B28846B}" dt="2020-01-21T20:24:37.220" v="1535" actId="1076"/>
        <pc:sldMkLst>
          <pc:docMk/>
          <pc:sldMk cId="1672117495" sldId="312"/>
        </pc:sldMkLst>
        <pc:spChg chg="del mod">
          <ac:chgData name="Youri MARINE" userId="9d453107a0e95cd8" providerId="LiveId" clId="{03A968E9-A1E9-CC44-B750-FD0F2B28846B}" dt="2020-01-21T20:23:19.467" v="1527"/>
          <ac:spMkLst>
            <pc:docMk/>
            <pc:sldMk cId="1672117495" sldId="312"/>
            <ac:spMk id="2" creationId="{00000000-0000-0000-0000-000000000000}"/>
          </ac:spMkLst>
        </pc:spChg>
        <pc:spChg chg="add del mod">
          <ac:chgData name="Youri MARINE" userId="9d453107a0e95cd8" providerId="LiveId" clId="{03A968E9-A1E9-CC44-B750-FD0F2B28846B}" dt="2020-01-21T20:23:05.870" v="1518" actId="478"/>
          <ac:spMkLst>
            <pc:docMk/>
            <pc:sldMk cId="1672117495" sldId="312"/>
            <ac:spMk id="6" creationId="{DA574825-0D9C-0249-971C-06512226F455}"/>
          </ac:spMkLst>
        </pc:spChg>
        <pc:spChg chg="add del mod">
          <ac:chgData name="Youri MARINE" userId="9d453107a0e95cd8" providerId="LiveId" clId="{03A968E9-A1E9-CC44-B750-FD0F2B28846B}" dt="2020-01-21T20:23:17.612" v="1525" actId="478"/>
          <ac:spMkLst>
            <pc:docMk/>
            <pc:sldMk cId="1672117495" sldId="312"/>
            <ac:spMk id="9" creationId="{D4840BBF-C845-5F44-97FF-32EF9B457E79}"/>
          </ac:spMkLst>
        </pc:spChg>
        <pc:spChg chg="add mod">
          <ac:chgData name="Youri MARINE" userId="9d453107a0e95cd8" providerId="LiveId" clId="{03A968E9-A1E9-CC44-B750-FD0F2B28846B}" dt="2020-01-21T20:24:14.418" v="1532" actId="14100"/>
          <ac:spMkLst>
            <pc:docMk/>
            <pc:sldMk cId="1672117495" sldId="312"/>
            <ac:spMk id="12" creationId="{402C688D-0FA3-2449-94FE-0E3E93A0C627}"/>
          </ac:spMkLst>
        </pc:spChg>
        <pc:picChg chg="del mod">
          <ac:chgData name="Youri MARINE" userId="9d453107a0e95cd8" providerId="LiveId" clId="{03A968E9-A1E9-CC44-B750-FD0F2B28846B}" dt="2020-01-21T20:23:08.546" v="1519" actId="478"/>
          <ac:picMkLst>
            <pc:docMk/>
            <pc:sldMk cId="1672117495" sldId="312"/>
            <ac:picMk id="3" creationId="{00000000-0000-0000-0000-000000000000}"/>
          </ac:picMkLst>
        </pc:picChg>
        <pc:picChg chg="add del mod">
          <ac:chgData name="Youri MARINE" userId="9d453107a0e95cd8" providerId="LiveId" clId="{03A968E9-A1E9-CC44-B750-FD0F2B28846B}" dt="2020-01-21T20:23:05.870" v="1518" actId="478"/>
          <ac:picMkLst>
            <pc:docMk/>
            <pc:sldMk cId="1672117495" sldId="312"/>
            <ac:picMk id="5" creationId="{12BE9A51-4023-F34B-B897-70E8550F5380}"/>
          </ac:picMkLst>
        </pc:picChg>
        <pc:picChg chg="add del mod">
          <ac:chgData name="Youri MARINE" userId="9d453107a0e95cd8" providerId="LiveId" clId="{03A968E9-A1E9-CC44-B750-FD0F2B28846B}" dt="2020-01-21T20:23:17.612" v="1525" actId="478"/>
          <ac:picMkLst>
            <pc:docMk/>
            <pc:sldMk cId="1672117495" sldId="312"/>
            <ac:picMk id="8" creationId="{4ED14F43-EF71-5E49-8A16-43F0969153DE}"/>
          </ac:picMkLst>
        </pc:picChg>
        <pc:picChg chg="add mod modCrop">
          <ac:chgData name="Youri MARINE" userId="9d453107a0e95cd8" providerId="LiveId" clId="{03A968E9-A1E9-CC44-B750-FD0F2B28846B}" dt="2020-01-21T20:24:37.220" v="1535" actId="1076"/>
          <ac:picMkLst>
            <pc:docMk/>
            <pc:sldMk cId="1672117495" sldId="312"/>
            <ac:picMk id="11" creationId="{60F3D414-BDB0-A04A-A820-38C743351251}"/>
          </ac:picMkLst>
        </pc:picChg>
      </pc:sldChg>
      <pc:sldChg chg="modSp add">
        <pc:chgData name="Youri MARINE" userId="9d453107a0e95cd8" providerId="LiveId" clId="{03A968E9-A1E9-CC44-B750-FD0F2B28846B}" dt="2020-01-28T16:06:17.028" v="1657" actId="27636"/>
        <pc:sldMkLst>
          <pc:docMk/>
          <pc:sldMk cId="1527852265" sldId="313"/>
        </pc:sldMkLst>
        <pc:spChg chg="mod">
          <ac:chgData name="Youri MARINE" userId="9d453107a0e95cd8" providerId="LiveId" clId="{03A968E9-A1E9-CC44-B750-FD0F2B28846B}" dt="2020-01-28T16:06:01.065" v="1649" actId="13926"/>
          <ac:spMkLst>
            <pc:docMk/>
            <pc:sldMk cId="1527852265" sldId="313"/>
            <ac:spMk id="2" creationId="{00000000-0000-0000-0000-000000000000}"/>
          </ac:spMkLst>
        </pc:spChg>
        <pc:spChg chg="mod">
          <ac:chgData name="Youri MARINE" userId="9d453107a0e95cd8" providerId="LiveId" clId="{03A968E9-A1E9-CC44-B750-FD0F2B28846B}" dt="2020-01-28T16:06:17.028" v="1657" actId="27636"/>
          <ac:spMkLst>
            <pc:docMk/>
            <pc:sldMk cId="1527852265" sldId="313"/>
            <ac:spMk id="5" creationId="{00000000-0000-0000-0000-000000000000}"/>
          </ac:spMkLst>
        </pc:spChg>
      </pc:sldChg>
      <pc:sldChg chg="modSp add">
        <pc:chgData name="Youri MARINE" userId="9d453107a0e95cd8" providerId="LiveId" clId="{03A968E9-A1E9-CC44-B750-FD0F2B28846B}" dt="2020-01-28T16:07:05.841" v="1671" actId="1076"/>
        <pc:sldMkLst>
          <pc:docMk/>
          <pc:sldMk cId="3568861949" sldId="314"/>
        </pc:sldMkLst>
        <pc:spChg chg="mod">
          <ac:chgData name="Youri MARINE" userId="9d453107a0e95cd8" providerId="LiveId" clId="{03A968E9-A1E9-CC44-B750-FD0F2B28846B}" dt="2020-01-28T16:07:05.841" v="1671" actId="1076"/>
          <ac:spMkLst>
            <pc:docMk/>
            <pc:sldMk cId="3568861949" sldId="314"/>
            <ac:spMk id="2" creationId="{00000000-0000-0000-0000-000000000000}"/>
          </ac:spMkLst>
        </pc:spChg>
        <pc:spChg chg="mod">
          <ac:chgData name="Youri MARINE" userId="9d453107a0e95cd8" providerId="LiveId" clId="{03A968E9-A1E9-CC44-B750-FD0F2B28846B}" dt="2020-01-28T16:07:02.745" v="1670" actId="1076"/>
          <ac:spMkLst>
            <pc:docMk/>
            <pc:sldMk cId="3568861949" sldId="314"/>
            <ac:spMk id="3" creationId="{00000000-0000-0000-0000-000000000000}"/>
          </ac:spMkLst>
        </pc:spChg>
      </pc:sldChg>
      <pc:sldChg chg="modSp add">
        <pc:chgData name="Youri MARINE" userId="9d453107a0e95cd8" providerId="LiveId" clId="{03A968E9-A1E9-CC44-B750-FD0F2B28846B}" dt="2020-01-28T16:07:28.624" v="1681" actId="20577"/>
        <pc:sldMkLst>
          <pc:docMk/>
          <pc:sldMk cId="924566640" sldId="315"/>
        </pc:sldMkLst>
        <pc:spChg chg="mod">
          <ac:chgData name="Youri MARINE" userId="9d453107a0e95cd8" providerId="LiveId" clId="{03A968E9-A1E9-CC44-B750-FD0F2B28846B}" dt="2020-01-28T16:07:16.108" v="1674" actId="13926"/>
          <ac:spMkLst>
            <pc:docMk/>
            <pc:sldMk cId="924566640" sldId="315"/>
            <ac:spMk id="2" creationId="{00000000-0000-0000-0000-000000000000}"/>
          </ac:spMkLst>
        </pc:spChg>
        <pc:spChg chg="mod">
          <ac:chgData name="Youri MARINE" userId="9d453107a0e95cd8" providerId="LiveId" clId="{03A968E9-A1E9-CC44-B750-FD0F2B28846B}" dt="2020-01-28T16:07:28.624" v="1681" actId="20577"/>
          <ac:spMkLst>
            <pc:docMk/>
            <pc:sldMk cId="924566640" sldId="315"/>
            <ac:spMk id="3" creationId="{00000000-0000-0000-0000-000000000000}"/>
          </ac:spMkLst>
        </pc:spChg>
      </pc:sldChg>
      <pc:sldChg chg="modSp add">
        <pc:chgData name="Youri MARINE" userId="9d453107a0e95cd8" providerId="LiveId" clId="{03A968E9-A1E9-CC44-B750-FD0F2B28846B}" dt="2020-01-28T17:34:18.398" v="1827" actId="20577"/>
        <pc:sldMkLst>
          <pc:docMk/>
          <pc:sldMk cId="1684402726" sldId="316"/>
        </pc:sldMkLst>
        <pc:spChg chg="mod">
          <ac:chgData name="Youri MARINE" userId="9d453107a0e95cd8" providerId="LiveId" clId="{03A968E9-A1E9-CC44-B750-FD0F2B28846B}" dt="2020-01-28T16:07:47.121" v="1685" actId="1076"/>
          <ac:spMkLst>
            <pc:docMk/>
            <pc:sldMk cId="1684402726" sldId="316"/>
            <ac:spMk id="2" creationId="{00000000-0000-0000-0000-000000000000}"/>
          </ac:spMkLst>
        </pc:spChg>
        <pc:spChg chg="mod">
          <ac:chgData name="Youri MARINE" userId="9d453107a0e95cd8" providerId="LiveId" clId="{03A968E9-A1E9-CC44-B750-FD0F2B28846B}" dt="2020-01-28T17:34:18.398" v="1827" actId="20577"/>
          <ac:spMkLst>
            <pc:docMk/>
            <pc:sldMk cId="1684402726" sldId="316"/>
            <ac:spMk id="3" creationId="{00000000-0000-0000-0000-000000000000}"/>
          </ac:spMkLst>
        </pc:spChg>
      </pc:sldChg>
      <pc:sldChg chg="modSp add">
        <pc:chgData name="Youri MARINE" userId="9d453107a0e95cd8" providerId="LiveId" clId="{03A968E9-A1E9-CC44-B750-FD0F2B28846B}" dt="2020-01-28T16:09:09.607" v="1713" actId="27636"/>
        <pc:sldMkLst>
          <pc:docMk/>
          <pc:sldMk cId="307250817" sldId="317"/>
        </pc:sldMkLst>
        <pc:spChg chg="mod">
          <ac:chgData name="Youri MARINE" userId="9d453107a0e95cd8" providerId="LiveId" clId="{03A968E9-A1E9-CC44-B750-FD0F2B28846B}" dt="2020-01-28T16:09:02.884" v="1710" actId="13926"/>
          <ac:spMkLst>
            <pc:docMk/>
            <pc:sldMk cId="307250817" sldId="317"/>
            <ac:spMk id="2" creationId="{00000000-0000-0000-0000-000000000000}"/>
          </ac:spMkLst>
        </pc:spChg>
        <pc:spChg chg="mod">
          <ac:chgData name="Youri MARINE" userId="9d453107a0e95cd8" providerId="LiveId" clId="{03A968E9-A1E9-CC44-B750-FD0F2B28846B}" dt="2020-01-28T16:09:09.607" v="1713" actId="27636"/>
          <ac:spMkLst>
            <pc:docMk/>
            <pc:sldMk cId="307250817" sldId="317"/>
            <ac:spMk id="3" creationId="{00000000-0000-0000-0000-000000000000}"/>
          </ac:spMkLst>
        </pc:spChg>
      </pc:sldChg>
      <pc:sldChg chg="modSp add">
        <pc:chgData name="Youri MARINE" userId="9d453107a0e95cd8" providerId="LiveId" clId="{03A968E9-A1E9-CC44-B750-FD0F2B28846B}" dt="2020-01-28T16:09:30.747" v="1721" actId="27636"/>
        <pc:sldMkLst>
          <pc:docMk/>
          <pc:sldMk cId="1267048908" sldId="318"/>
        </pc:sldMkLst>
        <pc:spChg chg="mod">
          <ac:chgData name="Youri MARINE" userId="9d453107a0e95cd8" providerId="LiveId" clId="{03A968E9-A1E9-CC44-B750-FD0F2B28846B}" dt="2020-01-28T16:09:24.979" v="1718" actId="13926"/>
          <ac:spMkLst>
            <pc:docMk/>
            <pc:sldMk cId="1267048908" sldId="318"/>
            <ac:spMk id="2" creationId="{00000000-0000-0000-0000-000000000000}"/>
          </ac:spMkLst>
        </pc:spChg>
        <pc:spChg chg="mod">
          <ac:chgData name="Youri MARINE" userId="9d453107a0e95cd8" providerId="LiveId" clId="{03A968E9-A1E9-CC44-B750-FD0F2B28846B}" dt="2020-01-28T16:09:30.747" v="1721" actId="27636"/>
          <ac:spMkLst>
            <pc:docMk/>
            <pc:sldMk cId="1267048908" sldId="318"/>
            <ac:spMk id="3" creationId="{00000000-0000-0000-0000-000000000000}"/>
          </ac:spMkLst>
        </pc:spChg>
      </pc:sldChg>
      <pc:sldChg chg="modSp add">
        <pc:chgData name="Youri MARINE" userId="9d453107a0e95cd8" providerId="LiveId" clId="{03A968E9-A1E9-CC44-B750-FD0F2B28846B}" dt="2020-01-28T17:26:11.588" v="1798" actId="403"/>
        <pc:sldMkLst>
          <pc:docMk/>
          <pc:sldMk cId="819172755" sldId="319"/>
        </pc:sldMkLst>
        <pc:spChg chg="mod">
          <ac:chgData name="Youri MARINE" userId="9d453107a0e95cd8" providerId="LiveId" clId="{03A968E9-A1E9-CC44-B750-FD0F2B28846B}" dt="2020-01-28T17:26:01.159" v="1793" actId="20577"/>
          <ac:spMkLst>
            <pc:docMk/>
            <pc:sldMk cId="819172755" sldId="319"/>
            <ac:spMk id="2" creationId="{00000000-0000-0000-0000-000000000000}"/>
          </ac:spMkLst>
        </pc:spChg>
        <pc:spChg chg="mod">
          <ac:chgData name="Youri MARINE" userId="9d453107a0e95cd8" providerId="LiveId" clId="{03A968E9-A1E9-CC44-B750-FD0F2B28846B}" dt="2020-01-28T17:26:11.588" v="1798" actId="403"/>
          <ac:spMkLst>
            <pc:docMk/>
            <pc:sldMk cId="819172755" sldId="319"/>
            <ac:spMk id="3" creationId="{00000000-0000-0000-0000-000000000000}"/>
          </ac:spMkLst>
        </pc:spChg>
      </pc:sldChg>
      <pc:sldChg chg="add">
        <pc:chgData name="Youri MARINE" userId="9d453107a0e95cd8" providerId="LiveId" clId="{03A968E9-A1E9-CC44-B750-FD0F2B28846B}" dt="2020-01-28T16:15:39.993" v="1723"/>
        <pc:sldMkLst>
          <pc:docMk/>
          <pc:sldMk cId="68349790" sldId="320"/>
        </pc:sldMkLst>
      </pc:sldChg>
      <pc:sldChg chg="modSp add">
        <pc:chgData name="Youri MARINE" userId="9d453107a0e95cd8" providerId="LiveId" clId="{03A968E9-A1E9-CC44-B750-FD0F2B28846B}" dt="2020-01-28T16:17:35.103" v="1770" actId="207"/>
        <pc:sldMkLst>
          <pc:docMk/>
          <pc:sldMk cId="2769193299" sldId="321"/>
        </pc:sldMkLst>
        <pc:spChg chg="mod">
          <ac:chgData name="Youri MARINE" userId="9d453107a0e95cd8" providerId="LiveId" clId="{03A968E9-A1E9-CC44-B750-FD0F2B28846B}" dt="2020-01-28T16:17:35.103" v="1770" actId="207"/>
          <ac:spMkLst>
            <pc:docMk/>
            <pc:sldMk cId="2769193299" sldId="321"/>
            <ac:spMk id="2" creationId="{76C882D1-B9B0-4A4B-A8D3-68C91A1B4DAC}"/>
          </ac:spMkLst>
        </pc:spChg>
        <pc:spChg chg="mod">
          <ac:chgData name="Youri MARINE" userId="9d453107a0e95cd8" providerId="LiveId" clId="{03A968E9-A1E9-CC44-B750-FD0F2B28846B}" dt="2020-01-28T16:17:00.744" v="1761" actId="14100"/>
          <ac:spMkLst>
            <pc:docMk/>
            <pc:sldMk cId="2769193299" sldId="321"/>
            <ac:spMk id="3" creationId="{4504699B-157E-4E04-82E8-A3EFA4CDC707}"/>
          </ac:spMkLst>
        </pc:spChg>
      </pc:sldChg>
      <pc:sldChg chg="modSp add">
        <pc:chgData name="Youri MARINE" userId="9d453107a0e95cd8" providerId="LiveId" clId="{03A968E9-A1E9-CC44-B750-FD0F2B28846B}" dt="2020-01-28T16:19:38.787" v="1790" actId="14100"/>
        <pc:sldMkLst>
          <pc:docMk/>
          <pc:sldMk cId="6091739" sldId="322"/>
        </pc:sldMkLst>
        <pc:graphicFrameChg chg="mod modGraphic">
          <ac:chgData name="Youri MARINE" userId="9d453107a0e95cd8" providerId="LiveId" clId="{03A968E9-A1E9-CC44-B750-FD0F2B28846B}" dt="2020-01-28T16:19:38.787" v="1790" actId="14100"/>
          <ac:graphicFrameMkLst>
            <pc:docMk/>
            <pc:sldMk cId="6091739" sldId="322"/>
            <ac:graphicFrameMk id="2" creationId="{F3D5963A-8182-46D0-AF3E-307F29A36185}"/>
          </ac:graphicFrameMkLst>
        </pc:graphicFrameChg>
      </pc:sldChg>
      <pc:sldChg chg="modSp add">
        <pc:chgData name="Youri MARINE" userId="9d453107a0e95cd8" providerId="LiveId" clId="{03A968E9-A1E9-CC44-B750-FD0F2B28846B}" dt="2020-01-28T16:19:28.527" v="1788" actId="14100"/>
        <pc:sldMkLst>
          <pc:docMk/>
          <pc:sldMk cId="4180872878" sldId="323"/>
        </pc:sldMkLst>
        <pc:graphicFrameChg chg="mod modGraphic">
          <ac:chgData name="Youri MARINE" userId="9d453107a0e95cd8" providerId="LiveId" clId="{03A968E9-A1E9-CC44-B750-FD0F2B28846B}" dt="2020-01-28T16:19:21.671" v="1786" actId="14100"/>
          <ac:graphicFrameMkLst>
            <pc:docMk/>
            <pc:sldMk cId="4180872878" sldId="323"/>
            <ac:graphicFrameMk id="2" creationId="{F3D5963A-8182-46D0-AF3E-307F29A36185}"/>
          </ac:graphicFrameMkLst>
        </pc:graphicFrameChg>
        <pc:graphicFrameChg chg="mod modGraphic">
          <ac:chgData name="Youri MARINE" userId="9d453107a0e95cd8" providerId="LiveId" clId="{03A968E9-A1E9-CC44-B750-FD0F2B28846B}" dt="2020-01-28T16:19:28.527" v="1788" actId="14100"/>
          <ac:graphicFrameMkLst>
            <pc:docMk/>
            <pc:sldMk cId="4180872878" sldId="323"/>
            <ac:graphicFrameMk id="6" creationId="{52662CF4-3EC4-4003-8908-E5FABD6EFEE3}"/>
          </ac:graphicFrameMkLst>
        </pc:graphicFrameChg>
      </pc:sldChg>
      <pc:sldChg chg="modSp add">
        <pc:chgData name="Youri MARINE" userId="9d453107a0e95cd8" providerId="LiveId" clId="{03A968E9-A1E9-CC44-B750-FD0F2B28846B}" dt="2020-01-28T16:18:56.544" v="1781" actId="14100"/>
        <pc:sldMkLst>
          <pc:docMk/>
          <pc:sldMk cId="3153347842" sldId="324"/>
        </pc:sldMkLst>
        <pc:graphicFrameChg chg="mod modGraphic">
          <ac:chgData name="Youri MARINE" userId="9d453107a0e95cd8" providerId="LiveId" clId="{03A968E9-A1E9-CC44-B750-FD0F2B28846B}" dt="2020-01-28T16:18:53.075" v="1780" actId="14100"/>
          <ac:graphicFrameMkLst>
            <pc:docMk/>
            <pc:sldMk cId="3153347842" sldId="324"/>
            <ac:graphicFrameMk id="2" creationId="{F3D5963A-8182-46D0-AF3E-307F29A36185}"/>
          </ac:graphicFrameMkLst>
        </pc:graphicFrameChg>
        <pc:graphicFrameChg chg="mod modGraphic">
          <ac:chgData name="Youri MARINE" userId="9d453107a0e95cd8" providerId="LiveId" clId="{03A968E9-A1E9-CC44-B750-FD0F2B28846B}" dt="2020-01-28T16:18:56.544" v="1781" actId="14100"/>
          <ac:graphicFrameMkLst>
            <pc:docMk/>
            <pc:sldMk cId="3153347842" sldId="324"/>
            <ac:graphicFrameMk id="3" creationId="{0672E15B-9E52-4BA0-B892-AF1B9AE99D21}"/>
          </ac:graphicFrameMkLst>
        </pc:graphicFrameChg>
      </pc:sldChg>
      <pc:sldChg chg="modSp add">
        <pc:chgData name="Youri MARINE" userId="9d453107a0e95cd8" providerId="LiveId" clId="{03A968E9-A1E9-CC44-B750-FD0F2B28846B}" dt="2020-01-28T16:18:33.915" v="1776" actId="14100"/>
        <pc:sldMkLst>
          <pc:docMk/>
          <pc:sldMk cId="770474211" sldId="325"/>
        </pc:sldMkLst>
        <pc:graphicFrameChg chg="mod modGraphic">
          <ac:chgData name="Youri MARINE" userId="9d453107a0e95cd8" providerId="LiveId" clId="{03A968E9-A1E9-CC44-B750-FD0F2B28846B}" dt="2020-01-28T16:18:33.915" v="1776" actId="14100"/>
          <ac:graphicFrameMkLst>
            <pc:docMk/>
            <pc:sldMk cId="770474211" sldId="325"/>
            <ac:graphicFrameMk id="2" creationId="{F3D5963A-8182-46D0-AF3E-307F29A36185}"/>
          </ac:graphicFrameMkLst>
        </pc:graphicFrameChg>
      </pc:sldChg>
      <pc:sldChg chg="modSp add">
        <pc:chgData name="Youri MARINE" userId="9d453107a0e95cd8" providerId="LiveId" clId="{03A968E9-A1E9-CC44-B750-FD0F2B28846B}" dt="2020-01-28T16:18:17.765" v="1774" actId="14100"/>
        <pc:sldMkLst>
          <pc:docMk/>
          <pc:sldMk cId="2317337815" sldId="326"/>
        </pc:sldMkLst>
        <pc:graphicFrameChg chg="mod modGraphic">
          <ac:chgData name="Youri MARINE" userId="9d453107a0e95cd8" providerId="LiveId" clId="{03A968E9-A1E9-CC44-B750-FD0F2B28846B}" dt="2020-01-28T16:18:17.765" v="1774" actId="14100"/>
          <ac:graphicFrameMkLst>
            <pc:docMk/>
            <pc:sldMk cId="2317337815" sldId="326"/>
            <ac:graphicFrameMk id="2" creationId="{F3D5963A-8182-46D0-AF3E-307F29A36185}"/>
          </ac:graphicFrameMkLst>
        </pc:graphicFrameChg>
      </pc:sldChg>
      <pc:sldChg chg="add">
        <pc:chgData name="Youri MARINE" userId="9d453107a0e95cd8" providerId="LiveId" clId="{03A968E9-A1E9-CC44-B750-FD0F2B28846B}" dt="2020-01-28T16:15:39.993" v="1723"/>
        <pc:sldMkLst>
          <pc:docMk/>
          <pc:sldMk cId="4055999795" sldId="327"/>
        </pc:sldMkLst>
      </pc:sldChg>
      <pc:sldChg chg="add">
        <pc:chgData name="Youri MARINE" userId="9d453107a0e95cd8" providerId="LiveId" clId="{03A968E9-A1E9-CC44-B750-FD0F2B28846B}" dt="2020-01-28T16:15:39.993" v="1723"/>
        <pc:sldMkLst>
          <pc:docMk/>
          <pc:sldMk cId="2637446521" sldId="32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B3AB1C-CE1C-4144-9166-65A4AA00EF1F}" type="doc">
      <dgm:prSet loTypeId="urn:microsoft.com/office/officeart/2005/8/layout/radial5" loCatId="" qsTypeId="urn:microsoft.com/office/officeart/2005/8/quickstyle/simple2" qsCatId="simple" csTypeId="urn:microsoft.com/office/officeart/2005/8/colors/accent1_1" csCatId="accent1" phldr="1"/>
      <dgm:spPr/>
      <dgm:t>
        <a:bodyPr/>
        <a:lstStyle/>
        <a:p>
          <a:endParaRPr lang="fr-FR"/>
        </a:p>
      </dgm:t>
    </dgm:pt>
    <dgm:pt modelId="{03C399B8-A325-F049-BBE1-B827958F03AC}">
      <dgm:prSet phldrT="[Texte]" custT="1"/>
      <dgm:spPr>
        <a:solidFill>
          <a:srgbClr val="FFFF00"/>
        </a:solidFill>
        <a:ln>
          <a:solidFill>
            <a:srgbClr val="FFFF00"/>
          </a:solidFill>
        </a:ln>
      </dgm:spPr>
      <dgm:t>
        <a:bodyPr/>
        <a:lstStyle/>
        <a:p>
          <a:r>
            <a:rPr lang="fr-FR" sz="2400" b="1" dirty="0">
              <a:solidFill>
                <a:schemeClr val="tx1"/>
              </a:solidFill>
              <a:latin typeface="Times New Roman" panose="02020603050405020304" pitchFamily="18" charset="0"/>
              <a:cs typeface="Times New Roman" panose="02020603050405020304" pitchFamily="18" charset="0"/>
            </a:rPr>
            <a:t>Le cours d'Espagnol</a:t>
          </a:r>
        </a:p>
      </dgm:t>
    </dgm:pt>
    <dgm:pt modelId="{E2CFD3FD-A606-BC43-BAF0-4897042E4C85}" type="parTrans" cxnId="{E2416685-EB08-2D49-A4CF-DF197F082417}">
      <dgm:prSet/>
      <dgm:spPr/>
      <dgm:t>
        <a:bodyPr/>
        <a:lstStyle/>
        <a:p>
          <a:endParaRPr lang="fr-FR"/>
        </a:p>
      </dgm:t>
    </dgm:pt>
    <dgm:pt modelId="{087081A5-89C3-D846-A21E-22ADD27EAD73}" type="sibTrans" cxnId="{E2416685-EB08-2D49-A4CF-DF197F082417}">
      <dgm:prSet/>
      <dgm:spPr/>
      <dgm:t>
        <a:bodyPr/>
        <a:lstStyle/>
        <a:p>
          <a:endParaRPr lang="fr-FR"/>
        </a:p>
      </dgm:t>
    </dgm:pt>
    <dgm:pt modelId="{B25989A6-EDD5-7B46-B413-5306D677B54C}">
      <dgm:prSet phldrT="[Texte]" custT="1"/>
      <dgm:spPr>
        <a:ln>
          <a:solidFill>
            <a:srgbClr val="FF0000"/>
          </a:solidFill>
        </a:ln>
      </dgm:spPr>
      <dgm:t>
        <a:bodyPr/>
        <a:lstStyle/>
        <a:p>
          <a:r>
            <a:rPr lang="fr-FR" sz="1600" dirty="0">
              <a:latin typeface="Times New Roman" panose="02020603050405020304" pitchFamily="18" charset="0"/>
              <a:cs typeface="Times New Roman" panose="02020603050405020304" pitchFamily="18" charset="0"/>
            </a:rPr>
            <a:t>Actionnel</a:t>
          </a:r>
        </a:p>
      </dgm:t>
    </dgm:pt>
    <dgm:pt modelId="{CC29727D-22A0-8947-AAE5-0B1EF5CFAFFD}" type="parTrans" cxnId="{0B7B16C3-BC58-054E-A99C-B6CE753A08B4}">
      <dgm:prSet custT="1"/>
      <dgm:spPr>
        <a:solidFill>
          <a:srgbClr val="FFFF00"/>
        </a:solidFill>
        <a:ln>
          <a:noFill/>
        </a:ln>
      </dgm:spPr>
      <dgm:t>
        <a:bodyPr/>
        <a:lstStyle/>
        <a:p>
          <a:endParaRPr lang="fr-FR" sz="1050">
            <a:latin typeface="Times New Roman" panose="02020603050405020304" pitchFamily="18" charset="0"/>
            <a:cs typeface="Times New Roman" panose="02020603050405020304" pitchFamily="18" charset="0"/>
          </a:endParaRPr>
        </a:p>
      </dgm:t>
    </dgm:pt>
    <dgm:pt modelId="{75CEEC3B-F77A-E24E-A3BF-9632F4376158}" type="sibTrans" cxnId="{0B7B16C3-BC58-054E-A99C-B6CE753A08B4}">
      <dgm:prSet/>
      <dgm:spPr/>
      <dgm:t>
        <a:bodyPr/>
        <a:lstStyle/>
        <a:p>
          <a:endParaRPr lang="fr-FR"/>
        </a:p>
      </dgm:t>
    </dgm:pt>
    <dgm:pt modelId="{70D38896-0EE6-C24B-A612-4A35F67BC76A}">
      <dgm:prSet phldrT="[Texte]" custT="1"/>
      <dgm:spPr>
        <a:ln>
          <a:solidFill>
            <a:srgbClr val="FF0000"/>
          </a:solidFill>
        </a:ln>
      </dgm:spPr>
      <dgm:t>
        <a:bodyPr/>
        <a:lstStyle/>
        <a:p>
          <a:r>
            <a:rPr lang="fr-FR" sz="1600" dirty="0">
              <a:latin typeface="Times New Roman" panose="02020603050405020304" pitchFamily="18" charset="0"/>
              <a:cs typeface="Times New Roman" panose="02020603050405020304" pitchFamily="18" charset="0"/>
            </a:rPr>
            <a:t>Séquences</a:t>
          </a:r>
          <a:endParaRPr lang="fr-FR" sz="1050" dirty="0">
            <a:latin typeface="Times New Roman" panose="02020603050405020304" pitchFamily="18" charset="0"/>
            <a:cs typeface="Times New Roman" panose="02020603050405020304" pitchFamily="18" charset="0"/>
          </a:endParaRPr>
        </a:p>
      </dgm:t>
    </dgm:pt>
    <dgm:pt modelId="{A4B4D605-6A65-C04F-8FD9-64098B9DDDC9}" type="parTrans" cxnId="{4861ADDF-4569-6147-B18A-29AAE381656F}">
      <dgm:prSet custT="1"/>
      <dgm:spPr>
        <a:solidFill>
          <a:srgbClr val="FFFF00"/>
        </a:solidFill>
      </dgm:spPr>
      <dgm:t>
        <a:bodyPr/>
        <a:lstStyle/>
        <a:p>
          <a:endParaRPr lang="fr-FR" sz="1050">
            <a:latin typeface="Times New Roman" panose="02020603050405020304" pitchFamily="18" charset="0"/>
            <a:cs typeface="Times New Roman" panose="02020603050405020304" pitchFamily="18" charset="0"/>
          </a:endParaRPr>
        </a:p>
      </dgm:t>
    </dgm:pt>
    <dgm:pt modelId="{6B43ED2A-DDF6-BF4A-945C-74D0CD7074D9}" type="sibTrans" cxnId="{4861ADDF-4569-6147-B18A-29AAE381656F}">
      <dgm:prSet/>
      <dgm:spPr/>
      <dgm:t>
        <a:bodyPr/>
        <a:lstStyle/>
        <a:p>
          <a:endParaRPr lang="fr-FR"/>
        </a:p>
      </dgm:t>
    </dgm:pt>
    <dgm:pt modelId="{908C7A40-BB6F-4A4D-86EA-3955B4C18C8A}">
      <dgm:prSet phldrT="[Texte]" custT="1"/>
      <dgm:spPr>
        <a:ln>
          <a:solidFill>
            <a:srgbClr val="FF0000"/>
          </a:solidFill>
        </a:ln>
      </dgm:spPr>
      <dgm:t>
        <a:bodyPr/>
        <a:lstStyle/>
        <a:p>
          <a:r>
            <a:rPr lang="fr-FR" sz="1600" dirty="0">
              <a:latin typeface="Times New Roman" panose="02020603050405020304" pitchFamily="18" charset="0"/>
              <a:cs typeface="Times New Roman" panose="02020603050405020304" pitchFamily="18" charset="0"/>
            </a:rPr>
            <a:t>L'oral/l'écrit</a:t>
          </a:r>
        </a:p>
      </dgm:t>
    </dgm:pt>
    <dgm:pt modelId="{FA6C1664-0DCA-5D4F-8561-A7FD8C04056D}" type="parTrans" cxnId="{DA465C35-C578-3146-8BC2-9BBAA4282751}">
      <dgm:prSet custT="1"/>
      <dgm:spPr>
        <a:solidFill>
          <a:srgbClr val="FFFF00"/>
        </a:solidFill>
      </dgm:spPr>
      <dgm:t>
        <a:bodyPr/>
        <a:lstStyle/>
        <a:p>
          <a:endParaRPr lang="fr-FR" sz="1050">
            <a:latin typeface="Times New Roman" panose="02020603050405020304" pitchFamily="18" charset="0"/>
            <a:cs typeface="Times New Roman" panose="02020603050405020304" pitchFamily="18" charset="0"/>
          </a:endParaRPr>
        </a:p>
      </dgm:t>
    </dgm:pt>
    <dgm:pt modelId="{DEB9FC9F-6737-1248-A785-1E4B4E16C0E1}" type="sibTrans" cxnId="{DA465C35-C578-3146-8BC2-9BBAA4282751}">
      <dgm:prSet/>
      <dgm:spPr/>
      <dgm:t>
        <a:bodyPr/>
        <a:lstStyle/>
        <a:p>
          <a:endParaRPr lang="fr-FR"/>
        </a:p>
      </dgm:t>
    </dgm:pt>
    <dgm:pt modelId="{B00A48E1-7AC7-5549-A215-900785F5C4A2}">
      <dgm:prSet phldrT="[Texte]" custT="1"/>
      <dgm:spPr>
        <a:ln>
          <a:solidFill>
            <a:srgbClr val="FF0000"/>
          </a:solidFill>
        </a:ln>
      </dgm:spPr>
      <dgm:t>
        <a:bodyPr/>
        <a:lstStyle/>
        <a:p>
          <a:r>
            <a:rPr lang="fr-FR" sz="1600" dirty="0">
              <a:latin typeface="Times New Roman" panose="02020603050405020304" pitchFamily="18" charset="0"/>
              <a:cs typeface="Times New Roman" panose="02020603050405020304" pitchFamily="18" charset="0"/>
            </a:rPr>
            <a:t>Médiation</a:t>
          </a:r>
        </a:p>
        <a:p>
          <a:r>
            <a:rPr lang="fr-FR" sz="1600" dirty="0">
              <a:latin typeface="Times New Roman" panose="02020603050405020304" pitchFamily="18" charset="0"/>
              <a:cs typeface="Times New Roman" panose="02020603050405020304" pitchFamily="18" charset="0"/>
            </a:rPr>
            <a:t>traduction</a:t>
          </a:r>
        </a:p>
      </dgm:t>
    </dgm:pt>
    <dgm:pt modelId="{0DB976D3-9BB4-D649-B3C1-559EC32BFD59}" type="parTrans" cxnId="{D8BAAE6A-D69F-BF46-862F-53F529B5A312}">
      <dgm:prSet custT="1"/>
      <dgm:spPr>
        <a:solidFill>
          <a:srgbClr val="FFFF00"/>
        </a:solidFill>
      </dgm:spPr>
      <dgm:t>
        <a:bodyPr/>
        <a:lstStyle/>
        <a:p>
          <a:endParaRPr lang="fr-FR" sz="1050">
            <a:latin typeface="Times New Roman" panose="02020603050405020304" pitchFamily="18" charset="0"/>
            <a:cs typeface="Times New Roman" panose="02020603050405020304" pitchFamily="18" charset="0"/>
          </a:endParaRPr>
        </a:p>
      </dgm:t>
    </dgm:pt>
    <dgm:pt modelId="{350D7F85-3251-8F43-8ACF-2EF7D25E1967}" type="sibTrans" cxnId="{D8BAAE6A-D69F-BF46-862F-53F529B5A312}">
      <dgm:prSet/>
      <dgm:spPr/>
      <dgm:t>
        <a:bodyPr/>
        <a:lstStyle/>
        <a:p>
          <a:endParaRPr lang="fr-FR"/>
        </a:p>
      </dgm:t>
    </dgm:pt>
    <dgm:pt modelId="{8662DE66-425E-5141-856E-E091CB12E3DB}">
      <dgm:prSet custT="1"/>
      <dgm:spPr>
        <a:ln>
          <a:solidFill>
            <a:srgbClr val="FF0000"/>
          </a:solidFill>
        </a:ln>
      </dgm:spPr>
      <dgm:t>
        <a:bodyPr/>
        <a:lstStyle/>
        <a:p>
          <a:r>
            <a:rPr lang="fr-FR" sz="1600" dirty="0">
              <a:latin typeface="Times New Roman" panose="02020603050405020304" pitchFamily="18" charset="0"/>
              <a:cs typeface="Times New Roman" panose="02020603050405020304" pitchFamily="18" charset="0"/>
            </a:rPr>
            <a:t>Organisation du cours</a:t>
          </a:r>
        </a:p>
      </dgm:t>
    </dgm:pt>
    <dgm:pt modelId="{2B29C0E1-CD0A-E248-A230-581528A48703}" type="parTrans" cxnId="{79AFC5CD-68C2-2D40-B106-4E4C3DBCD540}">
      <dgm:prSet custT="1"/>
      <dgm:spPr>
        <a:solidFill>
          <a:srgbClr val="FFFF00"/>
        </a:solidFill>
      </dgm:spPr>
      <dgm:t>
        <a:bodyPr/>
        <a:lstStyle/>
        <a:p>
          <a:endParaRPr lang="fr-FR" sz="1050">
            <a:latin typeface="Times New Roman" panose="02020603050405020304" pitchFamily="18" charset="0"/>
            <a:cs typeface="Times New Roman" panose="02020603050405020304" pitchFamily="18" charset="0"/>
          </a:endParaRPr>
        </a:p>
      </dgm:t>
    </dgm:pt>
    <dgm:pt modelId="{7EF5DC74-323E-3D45-B36C-1549B4BF4401}" type="sibTrans" cxnId="{79AFC5CD-68C2-2D40-B106-4E4C3DBCD540}">
      <dgm:prSet/>
      <dgm:spPr/>
      <dgm:t>
        <a:bodyPr/>
        <a:lstStyle/>
        <a:p>
          <a:endParaRPr lang="fr-FR"/>
        </a:p>
      </dgm:t>
    </dgm:pt>
    <dgm:pt modelId="{90C31DE5-A6C7-064E-9F12-98EEE8663315}">
      <dgm:prSet custT="1"/>
      <dgm:spPr>
        <a:ln>
          <a:solidFill>
            <a:srgbClr val="FF0000"/>
          </a:solidFill>
        </a:ln>
      </dgm:spPr>
      <dgm:t>
        <a:bodyPr/>
        <a:lstStyle/>
        <a:p>
          <a:r>
            <a:rPr lang="fr-FR" sz="1600" dirty="0" err="1">
              <a:latin typeface="Times New Roman" panose="02020603050405020304" pitchFamily="18" charset="0"/>
              <a:cs typeface="Times New Roman" panose="02020603050405020304" pitchFamily="18" charset="0"/>
            </a:rPr>
            <a:t>Audios</a:t>
          </a:r>
          <a:r>
            <a:rPr lang="fr-FR" sz="1600" dirty="0">
              <a:latin typeface="Times New Roman" panose="02020603050405020304" pitchFamily="18" charset="0"/>
              <a:cs typeface="Times New Roman" panose="02020603050405020304" pitchFamily="18" charset="0"/>
            </a:rPr>
            <a:t>, vidéos</a:t>
          </a:r>
        </a:p>
      </dgm:t>
    </dgm:pt>
    <dgm:pt modelId="{37E1401F-3204-0549-ABE5-2CA292310641}" type="parTrans" cxnId="{A281F447-4754-E04C-86B0-FEDD1B8B34C5}">
      <dgm:prSet custT="1"/>
      <dgm:spPr>
        <a:solidFill>
          <a:srgbClr val="FFFF00"/>
        </a:solidFill>
      </dgm:spPr>
      <dgm:t>
        <a:bodyPr/>
        <a:lstStyle/>
        <a:p>
          <a:endParaRPr lang="fr-FR" sz="1050">
            <a:latin typeface="Times New Roman" panose="02020603050405020304" pitchFamily="18" charset="0"/>
            <a:cs typeface="Times New Roman" panose="02020603050405020304" pitchFamily="18" charset="0"/>
          </a:endParaRPr>
        </a:p>
      </dgm:t>
    </dgm:pt>
    <dgm:pt modelId="{79E1444B-8F67-8C47-9314-A3DE46554334}" type="sibTrans" cxnId="{A281F447-4754-E04C-86B0-FEDD1B8B34C5}">
      <dgm:prSet/>
      <dgm:spPr/>
      <dgm:t>
        <a:bodyPr/>
        <a:lstStyle/>
        <a:p>
          <a:endParaRPr lang="fr-FR"/>
        </a:p>
      </dgm:t>
    </dgm:pt>
    <dgm:pt modelId="{C3B4628F-81C5-4C4D-901B-170CAA53A2E2}">
      <dgm:prSet custT="1"/>
      <dgm:spPr>
        <a:ln>
          <a:solidFill>
            <a:srgbClr val="FF0000"/>
          </a:solidFill>
        </a:ln>
      </dgm:spPr>
      <dgm:t>
        <a:bodyPr/>
        <a:lstStyle/>
        <a:p>
          <a:r>
            <a:rPr lang="fr-FR" sz="1600" dirty="0">
              <a:latin typeface="Times New Roman" panose="02020603050405020304" pitchFamily="18" charset="0"/>
              <a:cs typeface="Times New Roman" panose="02020603050405020304" pitchFamily="18" charset="0"/>
            </a:rPr>
            <a:t>Enregistrements</a:t>
          </a:r>
          <a:r>
            <a:rPr lang="fr-FR" sz="1050" dirty="0">
              <a:latin typeface="Times New Roman" panose="02020603050405020304" pitchFamily="18" charset="0"/>
              <a:cs typeface="Times New Roman" panose="02020603050405020304" pitchFamily="18" charset="0"/>
            </a:rPr>
            <a:t>, </a:t>
          </a:r>
          <a:r>
            <a:rPr lang="fr-FR" sz="1600" dirty="0">
              <a:latin typeface="Times New Roman" panose="02020603050405020304" pitchFamily="18" charset="0"/>
              <a:cs typeface="Times New Roman" panose="02020603050405020304" pitchFamily="18" charset="0"/>
            </a:rPr>
            <a:t>baladodiffusion</a:t>
          </a:r>
          <a:endParaRPr lang="fr-FR" sz="1050" dirty="0">
            <a:latin typeface="Times New Roman" panose="02020603050405020304" pitchFamily="18" charset="0"/>
            <a:cs typeface="Times New Roman" panose="02020603050405020304" pitchFamily="18" charset="0"/>
          </a:endParaRPr>
        </a:p>
      </dgm:t>
    </dgm:pt>
    <dgm:pt modelId="{36AA73C9-D278-9440-95B0-EDB42A5EE450}" type="parTrans" cxnId="{BC99551D-87ED-1E40-BA25-001AEBC86518}">
      <dgm:prSet custT="1"/>
      <dgm:spPr>
        <a:solidFill>
          <a:srgbClr val="FFFF00"/>
        </a:solidFill>
      </dgm:spPr>
      <dgm:t>
        <a:bodyPr/>
        <a:lstStyle/>
        <a:p>
          <a:endParaRPr lang="fr-FR" sz="1050">
            <a:latin typeface="Times New Roman" panose="02020603050405020304" pitchFamily="18" charset="0"/>
            <a:cs typeface="Times New Roman" panose="02020603050405020304" pitchFamily="18" charset="0"/>
          </a:endParaRPr>
        </a:p>
      </dgm:t>
    </dgm:pt>
    <dgm:pt modelId="{0762CFEF-C013-904B-9BFF-72119701DD1A}" type="sibTrans" cxnId="{BC99551D-87ED-1E40-BA25-001AEBC86518}">
      <dgm:prSet/>
      <dgm:spPr/>
      <dgm:t>
        <a:bodyPr/>
        <a:lstStyle/>
        <a:p>
          <a:endParaRPr lang="fr-FR"/>
        </a:p>
      </dgm:t>
    </dgm:pt>
    <dgm:pt modelId="{3EB5C9D9-7831-1349-AAE9-E6615AA656F4}">
      <dgm:prSet custT="1"/>
      <dgm:spPr>
        <a:ln>
          <a:solidFill>
            <a:srgbClr val="FF0000"/>
          </a:solidFill>
        </a:ln>
      </dgm:spPr>
      <dgm:t>
        <a:bodyPr/>
        <a:lstStyle/>
        <a:p>
          <a:r>
            <a:rPr lang="fr-FR" sz="1600" dirty="0">
              <a:latin typeface="Times New Roman" panose="02020603050405020304" pitchFamily="18" charset="0"/>
              <a:cs typeface="Times New Roman" panose="02020603050405020304" pitchFamily="18" charset="0"/>
            </a:rPr>
            <a:t>Documents</a:t>
          </a:r>
          <a:endParaRPr lang="fr-FR" sz="1050" dirty="0">
            <a:latin typeface="Times New Roman" panose="02020603050405020304" pitchFamily="18" charset="0"/>
            <a:cs typeface="Times New Roman" panose="02020603050405020304" pitchFamily="18" charset="0"/>
          </a:endParaRPr>
        </a:p>
      </dgm:t>
    </dgm:pt>
    <dgm:pt modelId="{AADA8A31-F6C2-5B44-8534-749E5832AB19}" type="parTrans" cxnId="{D367A51E-32E7-D54D-8703-42861CC682FD}">
      <dgm:prSet custT="1"/>
      <dgm:spPr>
        <a:solidFill>
          <a:srgbClr val="FFFF00"/>
        </a:solidFill>
      </dgm:spPr>
      <dgm:t>
        <a:bodyPr/>
        <a:lstStyle/>
        <a:p>
          <a:endParaRPr lang="fr-FR" sz="1050">
            <a:latin typeface="Times New Roman" panose="02020603050405020304" pitchFamily="18" charset="0"/>
            <a:cs typeface="Times New Roman" panose="02020603050405020304" pitchFamily="18" charset="0"/>
          </a:endParaRPr>
        </a:p>
      </dgm:t>
    </dgm:pt>
    <dgm:pt modelId="{F922A951-D352-4A49-ABF8-28FB46C67893}" type="sibTrans" cxnId="{D367A51E-32E7-D54D-8703-42861CC682FD}">
      <dgm:prSet/>
      <dgm:spPr/>
      <dgm:t>
        <a:bodyPr/>
        <a:lstStyle/>
        <a:p>
          <a:endParaRPr lang="fr-FR"/>
        </a:p>
      </dgm:t>
    </dgm:pt>
    <dgm:pt modelId="{728251C4-F121-F649-B481-AAD2F7D4CA4A}">
      <dgm:prSet custT="1"/>
      <dgm:spPr>
        <a:ln>
          <a:solidFill>
            <a:srgbClr val="FF0000"/>
          </a:solidFill>
        </a:ln>
      </dgm:spPr>
      <dgm:t>
        <a:bodyPr/>
        <a:lstStyle/>
        <a:p>
          <a:r>
            <a:rPr lang="fr-FR" sz="1600" dirty="0">
              <a:latin typeface="Times New Roman" panose="02020603050405020304" pitchFamily="18" charset="0"/>
              <a:cs typeface="Times New Roman" panose="02020603050405020304" pitchFamily="18" charset="0"/>
            </a:rPr>
            <a:t>Evaluation</a:t>
          </a:r>
          <a:endParaRPr lang="fr-FR" sz="2400" dirty="0">
            <a:latin typeface="Times New Roman" panose="02020603050405020304" pitchFamily="18" charset="0"/>
            <a:cs typeface="Times New Roman" panose="02020603050405020304" pitchFamily="18" charset="0"/>
          </a:endParaRPr>
        </a:p>
      </dgm:t>
    </dgm:pt>
    <dgm:pt modelId="{B616651F-0CDE-B143-87AC-9A3636197857}" type="parTrans" cxnId="{230186B2-CE87-DF4B-8616-5F60A92AB998}">
      <dgm:prSet custT="1"/>
      <dgm:spPr>
        <a:solidFill>
          <a:srgbClr val="FFFF00"/>
        </a:solidFill>
      </dgm:spPr>
      <dgm:t>
        <a:bodyPr/>
        <a:lstStyle/>
        <a:p>
          <a:endParaRPr lang="fr-FR" sz="1050">
            <a:latin typeface="Times New Roman" panose="02020603050405020304" pitchFamily="18" charset="0"/>
            <a:cs typeface="Times New Roman" panose="02020603050405020304" pitchFamily="18" charset="0"/>
          </a:endParaRPr>
        </a:p>
      </dgm:t>
    </dgm:pt>
    <dgm:pt modelId="{3201CED2-7BC0-1F48-8865-7B0DFD673302}" type="sibTrans" cxnId="{230186B2-CE87-DF4B-8616-5F60A92AB998}">
      <dgm:prSet/>
      <dgm:spPr/>
      <dgm:t>
        <a:bodyPr/>
        <a:lstStyle/>
        <a:p>
          <a:endParaRPr lang="fr-FR"/>
        </a:p>
      </dgm:t>
    </dgm:pt>
    <dgm:pt modelId="{3DB19DB0-67F4-CB41-9615-DD632A6E9EBE}">
      <dgm:prSet custT="1"/>
      <dgm:spPr>
        <a:ln>
          <a:solidFill>
            <a:srgbClr val="FF0000"/>
          </a:solidFill>
        </a:ln>
      </dgm:spPr>
      <dgm:t>
        <a:bodyPr/>
        <a:lstStyle/>
        <a:p>
          <a:r>
            <a:rPr lang="fr-FR" sz="1600" dirty="0">
              <a:latin typeface="Times New Roman" panose="02020603050405020304" pitchFamily="18" charset="0"/>
              <a:cs typeface="Times New Roman" panose="02020603050405020304" pitchFamily="18" charset="0"/>
            </a:rPr>
            <a:t>Culture</a:t>
          </a:r>
          <a:endParaRPr lang="fr-FR" sz="1050" dirty="0">
            <a:latin typeface="Times New Roman" panose="02020603050405020304" pitchFamily="18" charset="0"/>
            <a:cs typeface="Times New Roman" panose="02020603050405020304" pitchFamily="18" charset="0"/>
          </a:endParaRPr>
        </a:p>
      </dgm:t>
    </dgm:pt>
    <dgm:pt modelId="{399D7949-B8B7-B142-84F1-4DFB3E28410E}" type="parTrans" cxnId="{0DEF857A-F593-1F41-8F30-9F36760445C3}">
      <dgm:prSet custT="1"/>
      <dgm:spPr>
        <a:solidFill>
          <a:srgbClr val="FFFF00"/>
        </a:solidFill>
      </dgm:spPr>
      <dgm:t>
        <a:bodyPr/>
        <a:lstStyle/>
        <a:p>
          <a:endParaRPr lang="fr-FR" sz="1050">
            <a:latin typeface="Times New Roman" panose="02020603050405020304" pitchFamily="18" charset="0"/>
            <a:cs typeface="Times New Roman" panose="02020603050405020304" pitchFamily="18" charset="0"/>
          </a:endParaRPr>
        </a:p>
      </dgm:t>
    </dgm:pt>
    <dgm:pt modelId="{DF0A7160-9DD4-1644-9613-3114D1749E7F}" type="sibTrans" cxnId="{0DEF857A-F593-1F41-8F30-9F36760445C3}">
      <dgm:prSet/>
      <dgm:spPr/>
      <dgm:t>
        <a:bodyPr/>
        <a:lstStyle/>
        <a:p>
          <a:endParaRPr lang="fr-FR"/>
        </a:p>
      </dgm:t>
    </dgm:pt>
    <dgm:pt modelId="{65F7B64F-790E-AA46-99B5-E047B646CDFC}" type="pres">
      <dgm:prSet presAssocID="{00B3AB1C-CE1C-4144-9166-65A4AA00EF1F}" presName="Name0" presStyleCnt="0">
        <dgm:presLayoutVars>
          <dgm:chMax val="1"/>
          <dgm:dir/>
          <dgm:animLvl val="ctr"/>
          <dgm:resizeHandles val="exact"/>
        </dgm:presLayoutVars>
      </dgm:prSet>
      <dgm:spPr/>
    </dgm:pt>
    <dgm:pt modelId="{38F80708-7003-F842-9393-75E6D2C9E980}" type="pres">
      <dgm:prSet presAssocID="{03C399B8-A325-F049-BBE1-B827958F03AC}" presName="centerShape" presStyleLbl="node0" presStyleIdx="0" presStyleCnt="1" custScaleX="225410" custScaleY="170938"/>
      <dgm:spPr/>
    </dgm:pt>
    <dgm:pt modelId="{840425CD-0DC6-9343-865B-CA42E9C4F42F}" type="pres">
      <dgm:prSet presAssocID="{CC29727D-22A0-8947-AAE5-0B1EF5CFAFFD}" presName="parTrans" presStyleLbl="sibTrans2D1" presStyleIdx="0" presStyleCnt="10" custScaleX="157398" custScaleY="57969"/>
      <dgm:spPr/>
    </dgm:pt>
    <dgm:pt modelId="{81A716F0-8603-4444-AAB6-BD4F1A39B5AD}" type="pres">
      <dgm:prSet presAssocID="{CC29727D-22A0-8947-AAE5-0B1EF5CFAFFD}" presName="connectorText" presStyleLbl="sibTrans2D1" presStyleIdx="0" presStyleCnt="10"/>
      <dgm:spPr/>
    </dgm:pt>
    <dgm:pt modelId="{19B6B7B3-0E56-C840-8ADE-15248EB3E728}" type="pres">
      <dgm:prSet presAssocID="{B25989A6-EDD5-7B46-B413-5306D677B54C}" presName="node" presStyleLbl="node1" presStyleIdx="0" presStyleCnt="10" custScaleX="148406" custScaleY="52361">
        <dgm:presLayoutVars>
          <dgm:bulletEnabled val="1"/>
        </dgm:presLayoutVars>
      </dgm:prSet>
      <dgm:spPr/>
    </dgm:pt>
    <dgm:pt modelId="{EC0C3DEC-ED41-044A-AD25-B3D6E8EA89BF}" type="pres">
      <dgm:prSet presAssocID="{A4B4D605-6A65-C04F-8FD9-64098B9DDDC9}" presName="parTrans" presStyleLbl="sibTrans2D1" presStyleIdx="1" presStyleCnt="10" custScaleX="142893" custScaleY="58419"/>
      <dgm:spPr/>
    </dgm:pt>
    <dgm:pt modelId="{36B44E8A-C9BD-9A4C-9C9C-CB8B27CC1521}" type="pres">
      <dgm:prSet presAssocID="{A4B4D605-6A65-C04F-8FD9-64098B9DDDC9}" presName="connectorText" presStyleLbl="sibTrans2D1" presStyleIdx="1" presStyleCnt="10"/>
      <dgm:spPr/>
    </dgm:pt>
    <dgm:pt modelId="{57284A05-CDDB-4D45-B65C-5A708B221412}" type="pres">
      <dgm:prSet presAssocID="{70D38896-0EE6-C24B-A612-4A35F67BC76A}" presName="node" presStyleLbl="node1" presStyleIdx="1" presStyleCnt="10" custScaleX="150543" custScaleY="40296" custRadScaleRad="109851" custRadScaleInc="58022">
        <dgm:presLayoutVars>
          <dgm:bulletEnabled val="1"/>
        </dgm:presLayoutVars>
      </dgm:prSet>
      <dgm:spPr/>
    </dgm:pt>
    <dgm:pt modelId="{7C43FC86-BB25-8F46-8F33-40490375D675}" type="pres">
      <dgm:prSet presAssocID="{FA6C1664-0DCA-5D4F-8561-A7FD8C04056D}" presName="parTrans" presStyleLbl="sibTrans2D1" presStyleIdx="2" presStyleCnt="10" custScaleX="145654" custScaleY="48265"/>
      <dgm:spPr/>
    </dgm:pt>
    <dgm:pt modelId="{D2791A7F-9CC6-9848-9CFD-7CC149915117}" type="pres">
      <dgm:prSet presAssocID="{FA6C1664-0DCA-5D4F-8561-A7FD8C04056D}" presName="connectorText" presStyleLbl="sibTrans2D1" presStyleIdx="2" presStyleCnt="10"/>
      <dgm:spPr/>
    </dgm:pt>
    <dgm:pt modelId="{D5921EAD-2C8A-E645-91CB-950A088A2008}" type="pres">
      <dgm:prSet presAssocID="{908C7A40-BB6F-4A4D-86EA-3955B4C18C8A}" presName="node" presStyleLbl="node1" presStyleIdx="2" presStyleCnt="10" custScaleX="164191" custScaleY="62526" custRadScaleRad="135714" custRadScaleInc="24949">
        <dgm:presLayoutVars>
          <dgm:bulletEnabled val="1"/>
        </dgm:presLayoutVars>
      </dgm:prSet>
      <dgm:spPr/>
    </dgm:pt>
    <dgm:pt modelId="{1DA4F34A-623C-E743-93B0-068D5FB0E750}" type="pres">
      <dgm:prSet presAssocID="{0DB976D3-9BB4-D649-B3C1-559EC32BFD59}" presName="parTrans" presStyleLbl="sibTrans2D1" presStyleIdx="3" presStyleCnt="10" custScaleX="149117" custScaleY="48046"/>
      <dgm:spPr/>
    </dgm:pt>
    <dgm:pt modelId="{F78B0DC4-77B5-E443-9B71-641A377ACE33}" type="pres">
      <dgm:prSet presAssocID="{0DB976D3-9BB4-D649-B3C1-559EC32BFD59}" presName="connectorText" presStyleLbl="sibTrans2D1" presStyleIdx="3" presStyleCnt="10"/>
      <dgm:spPr/>
    </dgm:pt>
    <dgm:pt modelId="{9578EBB8-05B4-8642-947D-ABE95DAFF58A}" type="pres">
      <dgm:prSet presAssocID="{B00A48E1-7AC7-5549-A215-900785F5C4A2}" presName="node" presStyleLbl="node1" presStyleIdx="3" presStyleCnt="10" custScaleX="211447" custScaleY="84882" custRadScaleRad="153132" custRadScaleInc="-54766">
        <dgm:presLayoutVars>
          <dgm:bulletEnabled val="1"/>
        </dgm:presLayoutVars>
      </dgm:prSet>
      <dgm:spPr/>
    </dgm:pt>
    <dgm:pt modelId="{0486F6F7-AE75-6244-AB9D-0153F1965126}" type="pres">
      <dgm:prSet presAssocID="{2B29C0E1-CD0A-E248-A230-581528A48703}" presName="parTrans" presStyleLbl="sibTrans2D1" presStyleIdx="4" presStyleCnt="10" custScaleX="155489" custScaleY="46780"/>
      <dgm:spPr/>
    </dgm:pt>
    <dgm:pt modelId="{9C8F1B9B-58C6-5146-90BD-A020930DDEDC}" type="pres">
      <dgm:prSet presAssocID="{2B29C0E1-CD0A-E248-A230-581528A48703}" presName="connectorText" presStyleLbl="sibTrans2D1" presStyleIdx="4" presStyleCnt="10"/>
      <dgm:spPr/>
    </dgm:pt>
    <dgm:pt modelId="{1615512C-284C-284A-A752-498427BE8E68}" type="pres">
      <dgm:prSet presAssocID="{8662DE66-425E-5141-856E-E091CB12E3DB}" presName="node" presStyleLbl="node1" presStyleIdx="4" presStyleCnt="10" custScaleX="239336" custScaleY="54117" custRadScaleRad="147890" custRadScaleInc="-124875">
        <dgm:presLayoutVars>
          <dgm:bulletEnabled val="1"/>
        </dgm:presLayoutVars>
      </dgm:prSet>
      <dgm:spPr/>
    </dgm:pt>
    <dgm:pt modelId="{4DF670FC-5F39-B147-B9A4-135AEBD42DBE}" type="pres">
      <dgm:prSet presAssocID="{37E1401F-3204-0549-ABE5-2CA292310641}" presName="parTrans" presStyleLbl="sibTrans2D1" presStyleIdx="5" presStyleCnt="10" custScaleX="152983" custScaleY="43978"/>
      <dgm:spPr/>
    </dgm:pt>
    <dgm:pt modelId="{C5520021-B9F7-A242-8969-A498C5EE2985}" type="pres">
      <dgm:prSet presAssocID="{37E1401F-3204-0549-ABE5-2CA292310641}" presName="connectorText" presStyleLbl="sibTrans2D1" presStyleIdx="5" presStyleCnt="10"/>
      <dgm:spPr/>
    </dgm:pt>
    <dgm:pt modelId="{E935800F-2C57-5141-81DC-94B55BB7021B}" type="pres">
      <dgm:prSet presAssocID="{90C31DE5-A6C7-064E-9F12-98EEE8663315}" presName="node" presStyleLbl="node1" presStyleIdx="5" presStyleCnt="10" custScaleX="161897" custScaleY="69475" custRadScaleRad="101140" custRadScaleInc="-26064">
        <dgm:presLayoutVars>
          <dgm:bulletEnabled val="1"/>
        </dgm:presLayoutVars>
      </dgm:prSet>
      <dgm:spPr/>
    </dgm:pt>
    <dgm:pt modelId="{B1180930-09D2-7B42-B449-B1C261C9FA97}" type="pres">
      <dgm:prSet presAssocID="{399D7949-B8B7-B142-84F1-4DFB3E28410E}" presName="parTrans" presStyleLbl="sibTrans2D1" presStyleIdx="6" presStyleCnt="10" custScaleX="147239" custScaleY="41998"/>
      <dgm:spPr/>
    </dgm:pt>
    <dgm:pt modelId="{3A5A2755-A73A-0B42-A29C-C7DB61E3D4E6}" type="pres">
      <dgm:prSet presAssocID="{399D7949-B8B7-B142-84F1-4DFB3E28410E}" presName="connectorText" presStyleLbl="sibTrans2D1" presStyleIdx="6" presStyleCnt="10"/>
      <dgm:spPr/>
    </dgm:pt>
    <dgm:pt modelId="{E7E4D77C-63BE-7946-AE23-11FDDC8405E9}" type="pres">
      <dgm:prSet presAssocID="{3DB19DB0-67F4-CB41-9615-DD632A6E9EBE}" presName="node" presStyleLbl="node1" presStyleIdx="6" presStyleCnt="10" custScaleX="166307" custScaleY="41924" custRadScaleRad="116049" custRadScaleInc="51378">
        <dgm:presLayoutVars>
          <dgm:bulletEnabled val="1"/>
        </dgm:presLayoutVars>
      </dgm:prSet>
      <dgm:spPr/>
    </dgm:pt>
    <dgm:pt modelId="{B8CDC67C-7D78-E244-9643-022A1B247760}" type="pres">
      <dgm:prSet presAssocID="{36AA73C9-D278-9440-95B0-EDB42A5EE450}" presName="parTrans" presStyleLbl="sibTrans2D1" presStyleIdx="7" presStyleCnt="10" custScaleX="145642" custScaleY="31000"/>
      <dgm:spPr/>
    </dgm:pt>
    <dgm:pt modelId="{0D3DE710-02CF-9E4C-99C7-2AC2B662CBB5}" type="pres">
      <dgm:prSet presAssocID="{36AA73C9-D278-9440-95B0-EDB42A5EE450}" presName="connectorText" presStyleLbl="sibTrans2D1" presStyleIdx="7" presStyleCnt="10"/>
      <dgm:spPr/>
    </dgm:pt>
    <dgm:pt modelId="{00B08F9D-3B7B-4445-B93E-0691292C83A3}" type="pres">
      <dgm:prSet presAssocID="{C3B4628F-81C5-4C4D-901B-170CAA53A2E2}" presName="node" presStyleLbl="node1" presStyleIdx="7" presStyleCnt="10" custScaleX="207546" custScaleY="73711" custRadScaleRad="134049" custRadScaleInc="54648">
        <dgm:presLayoutVars>
          <dgm:bulletEnabled val="1"/>
        </dgm:presLayoutVars>
      </dgm:prSet>
      <dgm:spPr/>
    </dgm:pt>
    <dgm:pt modelId="{4C092D12-80D0-5940-B59B-0F202CB348FC}" type="pres">
      <dgm:prSet presAssocID="{AADA8A31-F6C2-5B44-8534-749E5832AB19}" presName="parTrans" presStyleLbl="sibTrans2D1" presStyleIdx="8" presStyleCnt="10" custScaleX="151949" custScaleY="45908"/>
      <dgm:spPr/>
    </dgm:pt>
    <dgm:pt modelId="{3DA250AC-C6EA-5641-9505-0257C3847DC1}" type="pres">
      <dgm:prSet presAssocID="{AADA8A31-F6C2-5B44-8534-749E5832AB19}" presName="connectorText" presStyleLbl="sibTrans2D1" presStyleIdx="8" presStyleCnt="10"/>
      <dgm:spPr/>
    </dgm:pt>
    <dgm:pt modelId="{21CFEAE2-E728-A643-8C2E-F8D59BB02B95}" type="pres">
      <dgm:prSet presAssocID="{3EB5C9D9-7831-1349-AAE9-E6615AA656F4}" presName="node" presStyleLbl="node1" presStyleIdx="8" presStyleCnt="10" custScaleX="141795" custScaleY="55340" custRadScaleRad="128616" custRadScaleInc="-21744">
        <dgm:presLayoutVars>
          <dgm:bulletEnabled val="1"/>
        </dgm:presLayoutVars>
      </dgm:prSet>
      <dgm:spPr/>
    </dgm:pt>
    <dgm:pt modelId="{0FBBA36E-9C89-FB48-B814-3189F17D3CE0}" type="pres">
      <dgm:prSet presAssocID="{B616651F-0CDE-B143-87AC-9A3636197857}" presName="parTrans" presStyleLbl="sibTrans2D1" presStyleIdx="9" presStyleCnt="10" custScaleX="160611" custScaleY="40300"/>
      <dgm:spPr/>
    </dgm:pt>
    <dgm:pt modelId="{4A262EAD-F455-B84E-8ABB-2BDAD773B91F}" type="pres">
      <dgm:prSet presAssocID="{B616651F-0CDE-B143-87AC-9A3636197857}" presName="connectorText" presStyleLbl="sibTrans2D1" presStyleIdx="9" presStyleCnt="10"/>
      <dgm:spPr/>
    </dgm:pt>
    <dgm:pt modelId="{7849C166-CE24-F848-8376-FDF5B2CE6627}" type="pres">
      <dgm:prSet presAssocID="{728251C4-F121-F649-B481-AAD2F7D4CA4A}" presName="node" presStyleLbl="node1" presStyleIdx="9" presStyleCnt="10" custScaleX="160661" custScaleY="49591" custRadScaleRad="129122" custRadScaleInc="-88454">
        <dgm:presLayoutVars>
          <dgm:bulletEnabled val="1"/>
        </dgm:presLayoutVars>
      </dgm:prSet>
      <dgm:spPr/>
    </dgm:pt>
  </dgm:ptLst>
  <dgm:cxnLst>
    <dgm:cxn modelId="{B9109703-A64A-1D48-9AA6-AEF26D6A6FA6}" type="presOf" srcId="{908C7A40-BB6F-4A4D-86EA-3955B4C18C8A}" destId="{D5921EAD-2C8A-E645-91CB-950A088A2008}" srcOrd="0" destOrd="0" presId="urn:microsoft.com/office/officeart/2005/8/layout/radial5"/>
    <dgm:cxn modelId="{7FCEB705-EA80-D548-9038-9DEF9D994DDA}" type="presOf" srcId="{3DB19DB0-67F4-CB41-9615-DD632A6E9EBE}" destId="{E7E4D77C-63BE-7946-AE23-11FDDC8405E9}" srcOrd="0" destOrd="0" presId="urn:microsoft.com/office/officeart/2005/8/layout/radial5"/>
    <dgm:cxn modelId="{54623C0E-E6BD-C145-8D48-723504BEBA80}" type="presOf" srcId="{03C399B8-A325-F049-BBE1-B827958F03AC}" destId="{38F80708-7003-F842-9393-75E6D2C9E980}" srcOrd="0" destOrd="0" presId="urn:microsoft.com/office/officeart/2005/8/layout/radial5"/>
    <dgm:cxn modelId="{BE391016-D8B3-E142-AC19-4E6A7FFA0E06}" type="presOf" srcId="{399D7949-B8B7-B142-84F1-4DFB3E28410E}" destId="{B1180930-09D2-7B42-B449-B1C261C9FA97}" srcOrd="0" destOrd="0" presId="urn:microsoft.com/office/officeart/2005/8/layout/radial5"/>
    <dgm:cxn modelId="{BC99551D-87ED-1E40-BA25-001AEBC86518}" srcId="{03C399B8-A325-F049-BBE1-B827958F03AC}" destId="{C3B4628F-81C5-4C4D-901B-170CAA53A2E2}" srcOrd="7" destOrd="0" parTransId="{36AA73C9-D278-9440-95B0-EDB42A5EE450}" sibTransId="{0762CFEF-C013-904B-9BFF-72119701DD1A}"/>
    <dgm:cxn modelId="{4DC6971D-55CC-1442-9257-442DD46069DF}" type="presOf" srcId="{CC29727D-22A0-8947-AAE5-0B1EF5CFAFFD}" destId="{81A716F0-8603-4444-AAB6-BD4F1A39B5AD}" srcOrd="1" destOrd="0" presId="urn:microsoft.com/office/officeart/2005/8/layout/radial5"/>
    <dgm:cxn modelId="{3DD9291E-0C3F-764E-BB01-552AD274777A}" type="presOf" srcId="{90C31DE5-A6C7-064E-9F12-98EEE8663315}" destId="{E935800F-2C57-5141-81DC-94B55BB7021B}" srcOrd="0" destOrd="0" presId="urn:microsoft.com/office/officeart/2005/8/layout/radial5"/>
    <dgm:cxn modelId="{D367A51E-32E7-D54D-8703-42861CC682FD}" srcId="{03C399B8-A325-F049-BBE1-B827958F03AC}" destId="{3EB5C9D9-7831-1349-AAE9-E6615AA656F4}" srcOrd="8" destOrd="0" parTransId="{AADA8A31-F6C2-5B44-8534-749E5832AB19}" sibTransId="{F922A951-D352-4A49-ABF8-28FB46C67893}"/>
    <dgm:cxn modelId="{E0216626-6D54-C646-89A3-865F48E359E9}" type="presOf" srcId="{00B3AB1C-CE1C-4144-9166-65A4AA00EF1F}" destId="{65F7B64F-790E-AA46-99B5-E047B646CDFC}" srcOrd="0" destOrd="0" presId="urn:microsoft.com/office/officeart/2005/8/layout/radial5"/>
    <dgm:cxn modelId="{BF6F132D-8D46-364D-91D0-28498D56D6BC}" type="presOf" srcId="{B00A48E1-7AC7-5549-A215-900785F5C4A2}" destId="{9578EBB8-05B4-8642-947D-ABE95DAFF58A}" srcOrd="0" destOrd="0" presId="urn:microsoft.com/office/officeart/2005/8/layout/radial5"/>
    <dgm:cxn modelId="{551ADC2F-37DC-574A-B111-B1DCC35C35FB}" type="presOf" srcId="{AADA8A31-F6C2-5B44-8534-749E5832AB19}" destId="{4C092D12-80D0-5940-B59B-0F202CB348FC}" srcOrd="0" destOrd="0" presId="urn:microsoft.com/office/officeart/2005/8/layout/radial5"/>
    <dgm:cxn modelId="{DA465C35-C578-3146-8BC2-9BBAA4282751}" srcId="{03C399B8-A325-F049-BBE1-B827958F03AC}" destId="{908C7A40-BB6F-4A4D-86EA-3955B4C18C8A}" srcOrd="2" destOrd="0" parTransId="{FA6C1664-0DCA-5D4F-8561-A7FD8C04056D}" sibTransId="{DEB9FC9F-6737-1248-A785-1E4B4E16C0E1}"/>
    <dgm:cxn modelId="{5387133D-13BB-6249-88C6-63171C38D5D5}" type="presOf" srcId="{2B29C0E1-CD0A-E248-A230-581528A48703}" destId="{9C8F1B9B-58C6-5146-90BD-A020930DDEDC}" srcOrd="1" destOrd="0" presId="urn:microsoft.com/office/officeart/2005/8/layout/radial5"/>
    <dgm:cxn modelId="{2E477744-511A-0941-A3A0-9540CF2903F2}" type="presOf" srcId="{AADA8A31-F6C2-5B44-8534-749E5832AB19}" destId="{3DA250AC-C6EA-5641-9505-0257C3847DC1}" srcOrd="1" destOrd="0" presId="urn:microsoft.com/office/officeart/2005/8/layout/radial5"/>
    <dgm:cxn modelId="{BF743265-7565-D445-87AC-F3E69197D8E7}" type="presOf" srcId="{3EB5C9D9-7831-1349-AAE9-E6615AA656F4}" destId="{21CFEAE2-E728-A643-8C2E-F8D59BB02B95}" srcOrd="0" destOrd="0" presId="urn:microsoft.com/office/officeart/2005/8/layout/radial5"/>
    <dgm:cxn modelId="{A281F447-4754-E04C-86B0-FEDD1B8B34C5}" srcId="{03C399B8-A325-F049-BBE1-B827958F03AC}" destId="{90C31DE5-A6C7-064E-9F12-98EEE8663315}" srcOrd="5" destOrd="0" parTransId="{37E1401F-3204-0549-ABE5-2CA292310641}" sibTransId="{79E1444B-8F67-8C47-9314-A3DE46554334}"/>
    <dgm:cxn modelId="{93363E68-07BF-554A-BA2F-534F5FA3587A}" type="presOf" srcId="{C3B4628F-81C5-4C4D-901B-170CAA53A2E2}" destId="{00B08F9D-3B7B-4445-B93E-0691292C83A3}" srcOrd="0" destOrd="0" presId="urn:microsoft.com/office/officeart/2005/8/layout/radial5"/>
    <dgm:cxn modelId="{D8BAAE6A-D69F-BF46-862F-53F529B5A312}" srcId="{03C399B8-A325-F049-BBE1-B827958F03AC}" destId="{B00A48E1-7AC7-5549-A215-900785F5C4A2}" srcOrd="3" destOrd="0" parTransId="{0DB976D3-9BB4-D649-B3C1-559EC32BFD59}" sibTransId="{350D7F85-3251-8F43-8ACF-2EF7D25E1967}"/>
    <dgm:cxn modelId="{765B776E-5E07-5C4F-964C-7CCFB7760021}" type="presOf" srcId="{37E1401F-3204-0549-ABE5-2CA292310641}" destId="{C5520021-B9F7-A242-8969-A498C5EE2985}" srcOrd="1" destOrd="0" presId="urn:microsoft.com/office/officeart/2005/8/layout/radial5"/>
    <dgm:cxn modelId="{30D28450-130E-4B40-934F-F49F4810F7E4}" type="presOf" srcId="{CC29727D-22A0-8947-AAE5-0B1EF5CFAFFD}" destId="{840425CD-0DC6-9343-865B-CA42E9C4F42F}" srcOrd="0" destOrd="0" presId="urn:microsoft.com/office/officeart/2005/8/layout/radial5"/>
    <dgm:cxn modelId="{84435371-B031-3A40-B7FD-002A7251AF9C}" type="presOf" srcId="{FA6C1664-0DCA-5D4F-8561-A7FD8C04056D}" destId="{D2791A7F-9CC6-9848-9CFD-7CC149915117}" srcOrd="1" destOrd="0" presId="urn:microsoft.com/office/officeart/2005/8/layout/radial5"/>
    <dgm:cxn modelId="{149C9451-099C-0441-B7CA-890F09DA38BB}" type="presOf" srcId="{2B29C0E1-CD0A-E248-A230-581528A48703}" destId="{0486F6F7-AE75-6244-AB9D-0153F1965126}" srcOrd="0" destOrd="0" presId="urn:microsoft.com/office/officeart/2005/8/layout/radial5"/>
    <dgm:cxn modelId="{A87D3675-1E40-0F45-8CC5-1C75251478C9}" type="presOf" srcId="{0DB976D3-9BB4-D649-B3C1-559EC32BFD59}" destId="{F78B0DC4-77B5-E443-9B71-641A377ACE33}" srcOrd="1" destOrd="0" presId="urn:microsoft.com/office/officeart/2005/8/layout/radial5"/>
    <dgm:cxn modelId="{94757956-841C-FF47-B3F7-3C6D16A87EFB}" type="presOf" srcId="{37E1401F-3204-0549-ABE5-2CA292310641}" destId="{4DF670FC-5F39-B147-B9A4-135AEBD42DBE}" srcOrd="0" destOrd="0" presId="urn:microsoft.com/office/officeart/2005/8/layout/radial5"/>
    <dgm:cxn modelId="{D3E12E78-593B-1C4A-9EEF-4DCDBD55A04D}" type="presOf" srcId="{B25989A6-EDD5-7B46-B413-5306D677B54C}" destId="{19B6B7B3-0E56-C840-8ADE-15248EB3E728}" srcOrd="0" destOrd="0" presId="urn:microsoft.com/office/officeart/2005/8/layout/radial5"/>
    <dgm:cxn modelId="{0DEF857A-F593-1F41-8F30-9F36760445C3}" srcId="{03C399B8-A325-F049-BBE1-B827958F03AC}" destId="{3DB19DB0-67F4-CB41-9615-DD632A6E9EBE}" srcOrd="6" destOrd="0" parTransId="{399D7949-B8B7-B142-84F1-4DFB3E28410E}" sibTransId="{DF0A7160-9DD4-1644-9613-3114D1749E7F}"/>
    <dgm:cxn modelId="{4FFCE67C-B9B5-B949-A6CF-74FA4EDF86E0}" type="presOf" srcId="{FA6C1664-0DCA-5D4F-8561-A7FD8C04056D}" destId="{7C43FC86-BB25-8F46-8F33-40490375D675}" srcOrd="0" destOrd="0" presId="urn:microsoft.com/office/officeart/2005/8/layout/radial5"/>
    <dgm:cxn modelId="{E2416685-EB08-2D49-A4CF-DF197F082417}" srcId="{00B3AB1C-CE1C-4144-9166-65A4AA00EF1F}" destId="{03C399B8-A325-F049-BBE1-B827958F03AC}" srcOrd="0" destOrd="0" parTransId="{E2CFD3FD-A606-BC43-BAF0-4897042E4C85}" sibTransId="{087081A5-89C3-D846-A21E-22ADD27EAD73}"/>
    <dgm:cxn modelId="{D1E2FD8C-6E56-CF40-AEDF-6D180DDF0CA8}" type="presOf" srcId="{728251C4-F121-F649-B481-AAD2F7D4CA4A}" destId="{7849C166-CE24-F848-8376-FDF5B2CE6627}" srcOrd="0" destOrd="0" presId="urn:microsoft.com/office/officeart/2005/8/layout/radial5"/>
    <dgm:cxn modelId="{4A32F597-C84D-114F-95B5-685111D25A1B}" type="presOf" srcId="{A4B4D605-6A65-C04F-8FD9-64098B9DDDC9}" destId="{EC0C3DEC-ED41-044A-AD25-B3D6E8EA89BF}" srcOrd="0" destOrd="0" presId="urn:microsoft.com/office/officeart/2005/8/layout/radial5"/>
    <dgm:cxn modelId="{42E3779A-D537-294D-B8B6-42603D94C056}" type="presOf" srcId="{70D38896-0EE6-C24B-A612-4A35F67BC76A}" destId="{57284A05-CDDB-4D45-B65C-5A708B221412}" srcOrd="0" destOrd="0" presId="urn:microsoft.com/office/officeart/2005/8/layout/radial5"/>
    <dgm:cxn modelId="{B10D9AA1-0D44-604C-912C-D0C8D18028AD}" type="presOf" srcId="{A4B4D605-6A65-C04F-8FD9-64098B9DDDC9}" destId="{36B44E8A-C9BD-9A4C-9C9C-CB8B27CC1521}" srcOrd="1" destOrd="0" presId="urn:microsoft.com/office/officeart/2005/8/layout/radial5"/>
    <dgm:cxn modelId="{879767B2-6B28-1D47-9139-2588536B7E0F}" type="presOf" srcId="{36AA73C9-D278-9440-95B0-EDB42A5EE450}" destId="{0D3DE710-02CF-9E4C-99C7-2AC2B662CBB5}" srcOrd="1" destOrd="0" presId="urn:microsoft.com/office/officeart/2005/8/layout/radial5"/>
    <dgm:cxn modelId="{230186B2-CE87-DF4B-8616-5F60A92AB998}" srcId="{03C399B8-A325-F049-BBE1-B827958F03AC}" destId="{728251C4-F121-F649-B481-AAD2F7D4CA4A}" srcOrd="9" destOrd="0" parTransId="{B616651F-0CDE-B143-87AC-9A3636197857}" sibTransId="{3201CED2-7BC0-1F48-8865-7B0DFD673302}"/>
    <dgm:cxn modelId="{15151EB5-BD20-D04D-AF9B-F243A4B79D0D}" type="presOf" srcId="{399D7949-B8B7-B142-84F1-4DFB3E28410E}" destId="{3A5A2755-A73A-0B42-A29C-C7DB61E3D4E6}" srcOrd="1" destOrd="0" presId="urn:microsoft.com/office/officeart/2005/8/layout/radial5"/>
    <dgm:cxn modelId="{0B7B16C3-BC58-054E-A99C-B6CE753A08B4}" srcId="{03C399B8-A325-F049-BBE1-B827958F03AC}" destId="{B25989A6-EDD5-7B46-B413-5306D677B54C}" srcOrd="0" destOrd="0" parTransId="{CC29727D-22A0-8947-AAE5-0B1EF5CFAFFD}" sibTransId="{75CEEC3B-F77A-E24E-A3BF-9632F4376158}"/>
    <dgm:cxn modelId="{D96C4CC8-AD08-2A4A-98E3-777A9CCE0A99}" type="presOf" srcId="{B616651F-0CDE-B143-87AC-9A3636197857}" destId="{0FBBA36E-9C89-FB48-B814-3189F17D3CE0}" srcOrd="0" destOrd="0" presId="urn:microsoft.com/office/officeart/2005/8/layout/radial5"/>
    <dgm:cxn modelId="{E978C9C9-EA96-D942-8304-3EAD672B9EDF}" type="presOf" srcId="{8662DE66-425E-5141-856E-E091CB12E3DB}" destId="{1615512C-284C-284A-A752-498427BE8E68}" srcOrd="0" destOrd="0" presId="urn:microsoft.com/office/officeart/2005/8/layout/radial5"/>
    <dgm:cxn modelId="{103C2FCD-329E-8E40-ADAB-1B7DBAA393F2}" type="presOf" srcId="{B616651F-0CDE-B143-87AC-9A3636197857}" destId="{4A262EAD-F455-B84E-8ABB-2BDAD773B91F}" srcOrd="1" destOrd="0" presId="urn:microsoft.com/office/officeart/2005/8/layout/radial5"/>
    <dgm:cxn modelId="{79AFC5CD-68C2-2D40-B106-4E4C3DBCD540}" srcId="{03C399B8-A325-F049-BBE1-B827958F03AC}" destId="{8662DE66-425E-5141-856E-E091CB12E3DB}" srcOrd="4" destOrd="0" parTransId="{2B29C0E1-CD0A-E248-A230-581528A48703}" sibTransId="{7EF5DC74-323E-3D45-B36C-1549B4BF4401}"/>
    <dgm:cxn modelId="{4861ADDF-4569-6147-B18A-29AAE381656F}" srcId="{03C399B8-A325-F049-BBE1-B827958F03AC}" destId="{70D38896-0EE6-C24B-A612-4A35F67BC76A}" srcOrd="1" destOrd="0" parTransId="{A4B4D605-6A65-C04F-8FD9-64098B9DDDC9}" sibTransId="{6B43ED2A-DDF6-BF4A-945C-74D0CD7074D9}"/>
    <dgm:cxn modelId="{7E1B1EE1-1BAD-2E4E-9CE5-08020B6A78A0}" type="presOf" srcId="{36AA73C9-D278-9440-95B0-EDB42A5EE450}" destId="{B8CDC67C-7D78-E244-9643-022A1B247760}" srcOrd="0" destOrd="0" presId="urn:microsoft.com/office/officeart/2005/8/layout/radial5"/>
    <dgm:cxn modelId="{CE3799F8-8A53-D544-AE59-990F84686962}" type="presOf" srcId="{0DB976D3-9BB4-D649-B3C1-559EC32BFD59}" destId="{1DA4F34A-623C-E743-93B0-068D5FB0E750}" srcOrd="0" destOrd="0" presId="urn:microsoft.com/office/officeart/2005/8/layout/radial5"/>
    <dgm:cxn modelId="{C9C61F01-6F88-B141-BC09-CF37BD2C7E21}" type="presParOf" srcId="{65F7B64F-790E-AA46-99B5-E047B646CDFC}" destId="{38F80708-7003-F842-9393-75E6D2C9E980}" srcOrd="0" destOrd="0" presId="urn:microsoft.com/office/officeart/2005/8/layout/radial5"/>
    <dgm:cxn modelId="{431F42A9-A528-0B4D-A41A-5FC453B7092D}" type="presParOf" srcId="{65F7B64F-790E-AA46-99B5-E047B646CDFC}" destId="{840425CD-0DC6-9343-865B-CA42E9C4F42F}" srcOrd="1" destOrd="0" presId="urn:microsoft.com/office/officeart/2005/8/layout/radial5"/>
    <dgm:cxn modelId="{3912E9BA-8DDB-FC40-8EB1-B927063D8C7A}" type="presParOf" srcId="{840425CD-0DC6-9343-865B-CA42E9C4F42F}" destId="{81A716F0-8603-4444-AAB6-BD4F1A39B5AD}" srcOrd="0" destOrd="0" presId="urn:microsoft.com/office/officeart/2005/8/layout/radial5"/>
    <dgm:cxn modelId="{FB83840D-BE2D-AC45-AFF0-7C2060E736C1}" type="presParOf" srcId="{65F7B64F-790E-AA46-99B5-E047B646CDFC}" destId="{19B6B7B3-0E56-C840-8ADE-15248EB3E728}" srcOrd="2" destOrd="0" presId="urn:microsoft.com/office/officeart/2005/8/layout/radial5"/>
    <dgm:cxn modelId="{3AB6A6FA-7D82-4247-8DBE-33FB651D8247}" type="presParOf" srcId="{65F7B64F-790E-AA46-99B5-E047B646CDFC}" destId="{EC0C3DEC-ED41-044A-AD25-B3D6E8EA89BF}" srcOrd="3" destOrd="0" presId="urn:microsoft.com/office/officeart/2005/8/layout/radial5"/>
    <dgm:cxn modelId="{73607930-C661-364A-8FB4-6E2FF965A84A}" type="presParOf" srcId="{EC0C3DEC-ED41-044A-AD25-B3D6E8EA89BF}" destId="{36B44E8A-C9BD-9A4C-9C9C-CB8B27CC1521}" srcOrd="0" destOrd="0" presId="urn:microsoft.com/office/officeart/2005/8/layout/radial5"/>
    <dgm:cxn modelId="{1448E39F-9625-8C42-8AEF-93A6D91C208C}" type="presParOf" srcId="{65F7B64F-790E-AA46-99B5-E047B646CDFC}" destId="{57284A05-CDDB-4D45-B65C-5A708B221412}" srcOrd="4" destOrd="0" presId="urn:microsoft.com/office/officeart/2005/8/layout/radial5"/>
    <dgm:cxn modelId="{22CAF0DE-C572-7E49-8073-F8349711B405}" type="presParOf" srcId="{65F7B64F-790E-AA46-99B5-E047B646CDFC}" destId="{7C43FC86-BB25-8F46-8F33-40490375D675}" srcOrd="5" destOrd="0" presId="urn:microsoft.com/office/officeart/2005/8/layout/radial5"/>
    <dgm:cxn modelId="{7A9C0A8D-4883-5B4A-908C-ECC9718EB1D3}" type="presParOf" srcId="{7C43FC86-BB25-8F46-8F33-40490375D675}" destId="{D2791A7F-9CC6-9848-9CFD-7CC149915117}" srcOrd="0" destOrd="0" presId="urn:microsoft.com/office/officeart/2005/8/layout/radial5"/>
    <dgm:cxn modelId="{7D4D13B7-50BE-044B-846A-9DC4A545E43B}" type="presParOf" srcId="{65F7B64F-790E-AA46-99B5-E047B646CDFC}" destId="{D5921EAD-2C8A-E645-91CB-950A088A2008}" srcOrd="6" destOrd="0" presId="urn:microsoft.com/office/officeart/2005/8/layout/radial5"/>
    <dgm:cxn modelId="{6DA7A108-0034-4046-8015-1DDDC94126B2}" type="presParOf" srcId="{65F7B64F-790E-AA46-99B5-E047B646CDFC}" destId="{1DA4F34A-623C-E743-93B0-068D5FB0E750}" srcOrd="7" destOrd="0" presId="urn:microsoft.com/office/officeart/2005/8/layout/radial5"/>
    <dgm:cxn modelId="{6C6784EB-B013-E345-B625-120D4B45F04A}" type="presParOf" srcId="{1DA4F34A-623C-E743-93B0-068D5FB0E750}" destId="{F78B0DC4-77B5-E443-9B71-641A377ACE33}" srcOrd="0" destOrd="0" presId="urn:microsoft.com/office/officeart/2005/8/layout/radial5"/>
    <dgm:cxn modelId="{1A888C15-3B61-004E-A94C-79C51FD48EEC}" type="presParOf" srcId="{65F7B64F-790E-AA46-99B5-E047B646CDFC}" destId="{9578EBB8-05B4-8642-947D-ABE95DAFF58A}" srcOrd="8" destOrd="0" presId="urn:microsoft.com/office/officeart/2005/8/layout/radial5"/>
    <dgm:cxn modelId="{775C100E-0327-DC47-B350-13A0C20B69C8}" type="presParOf" srcId="{65F7B64F-790E-AA46-99B5-E047B646CDFC}" destId="{0486F6F7-AE75-6244-AB9D-0153F1965126}" srcOrd="9" destOrd="0" presId="urn:microsoft.com/office/officeart/2005/8/layout/radial5"/>
    <dgm:cxn modelId="{FF4DAD35-0910-FC40-8E25-B48A74FB724D}" type="presParOf" srcId="{0486F6F7-AE75-6244-AB9D-0153F1965126}" destId="{9C8F1B9B-58C6-5146-90BD-A020930DDEDC}" srcOrd="0" destOrd="0" presId="urn:microsoft.com/office/officeart/2005/8/layout/radial5"/>
    <dgm:cxn modelId="{DF68A505-DEBC-C944-956E-9AF3061E5DE1}" type="presParOf" srcId="{65F7B64F-790E-AA46-99B5-E047B646CDFC}" destId="{1615512C-284C-284A-A752-498427BE8E68}" srcOrd="10" destOrd="0" presId="urn:microsoft.com/office/officeart/2005/8/layout/radial5"/>
    <dgm:cxn modelId="{FB01669F-5756-9049-8DBD-F5E2EF456011}" type="presParOf" srcId="{65F7B64F-790E-AA46-99B5-E047B646CDFC}" destId="{4DF670FC-5F39-B147-B9A4-135AEBD42DBE}" srcOrd="11" destOrd="0" presId="urn:microsoft.com/office/officeart/2005/8/layout/radial5"/>
    <dgm:cxn modelId="{87E6EC13-CB85-7D4D-818E-6F9D824987E3}" type="presParOf" srcId="{4DF670FC-5F39-B147-B9A4-135AEBD42DBE}" destId="{C5520021-B9F7-A242-8969-A498C5EE2985}" srcOrd="0" destOrd="0" presId="urn:microsoft.com/office/officeart/2005/8/layout/radial5"/>
    <dgm:cxn modelId="{D79EA68E-2BF7-2E45-B6B7-877FBFBC2C83}" type="presParOf" srcId="{65F7B64F-790E-AA46-99B5-E047B646CDFC}" destId="{E935800F-2C57-5141-81DC-94B55BB7021B}" srcOrd="12" destOrd="0" presId="urn:microsoft.com/office/officeart/2005/8/layout/radial5"/>
    <dgm:cxn modelId="{7B3FA7CF-1166-EA4A-941C-40B899521748}" type="presParOf" srcId="{65F7B64F-790E-AA46-99B5-E047B646CDFC}" destId="{B1180930-09D2-7B42-B449-B1C261C9FA97}" srcOrd="13" destOrd="0" presId="urn:microsoft.com/office/officeart/2005/8/layout/radial5"/>
    <dgm:cxn modelId="{2977C8DB-AEBB-3B44-BF95-ACAD5D269F5E}" type="presParOf" srcId="{B1180930-09D2-7B42-B449-B1C261C9FA97}" destId="{3A5A2755-A73A-0B42-A29C-C7DB61E3D4E6}" srcOrd="0" destOrd="0" presId="urn:microsoft.com/office/officeart/2005/8/layout/radial5"/>
    <dgm:cxn modelId="{6C154D25-B30E-ED48-9541-1A285D3FA92C}" type="presParOf" srcId="{65F7B64F-790E-AA46-99B5-E047B646CDFC}" destId="{E7E4D77C-63BE-7946-AE23-11FDDC8405E9}" srcOrd="14" destOrd="0" presId="urn:microsoft.com/office/officeart/2005/8/layout/radial5"/>
    <dgm:cxn modelId="{5EE8858A-24D0-DA47-8BE5-1891820DB649}" type="presParOf" srcId="{65F7B64F-790E-AA46-99B5-E047B646CDFC}" destId="{B8CDC67C-7D78-E244-9643-022A1B247760}" srcOrd="15" destOrd="0" presId="urn:microsoft.com/office/officeart/2005/8/layout/radial5"/>
    <dgm:cxn modelId="{5B8456C7-BD2F-CB4F-B0F9-74FF184B1446}" type="presParOf" srcId="{B8CDC67C-7D78-E244-9643-022A1B247760}" destId="{0D3DE710-02CF-9E4C-99C7-2AC2B662CBB5}" srcOrd="0" destOrd="0" presId="urn:microsoft.com/office/officeart/2005/8/layout/radial5"/>
    <dgm:cxn modelId="{29FFA80A-9380-4447-9AEA-842ADDB783C4}" type="presParOf" srcId="{65F7B64F-790E-AA46-99B5-E047B646CDFC}" destId="{00B08F9D-3B7B-4445-B93E-0691292C83A3}" srcOrd="16" destOrd="0" presId="urn:microsoft.com/office/officeart/2005/8/layout/radial5"/>
    <dgm:cxn modelId="{B04B4F75-D44B-FF44-BC79-383F5BD61F1C}" type="presParOf" srcId="{65F7B64F-790E-AA46-99B5-E047B646CDFC}" destId="{4C092D12-80D0-5940-B59B-0F202CB348FC}" srcOrd="17" destOrd="0" presId="urn:microsoft.com/office/officeart/2005/8/layout/radial5"/>
    <dgm:cxn modelId="{1E9505D5-01AC-7345-AF8A-4BE5B01348C2}" type="presParOf" srcId="{4C092D12-80D0-5940-B59B-0F202CB348FC}" destId="{3DA250AC-C6EA-5641-9505-0257C3847DC1}" srcOrd="0" destOrd="0" presId="urn:microsoft.com/office/officeart/2005/8/layout/radial5"/>
    <dgm:cxn modelId="{442AA171-7E5E-D34B-9ABC-8D001E52DD0F}" type="presParOf" srcId="{65F7B64F-790E-AA46-99B5-E047B646CDFC}" destId="{21CFEAE2-E728-A643-8C2E-F8D59BB02B95}" srcOrd="18" destOrd="0" presId="urn:microsoft.com/office/officeart/2005/8/layout/radial5"/>
    <dgm:cxn modelId="{66B43B7B-67DA-E84C-98FC-C5E15B6D056E}" type="presParOf" srcId="{65F7B64F-790E-AA46-99B5-E047B646CDFC}" destId="{0FBBA36E-9C89-FB48-B814-3189F17D3CE0}" srcOrd="19" destOrd="0" presId="urn:microsoft.com/office/officeart/2005/8/layout/radial5"/>
    <dgm:cxn modelId="{35D515CC-D270-3C4F-AFFB-8DBAC197128F}" type="presParOf" srcId="{0FBBA36E-9C89-FB48-B814-3189F17D3CE0}" destId="{4A262EAD-F455-B84E-8ABB-2BDAD773B91F}" srcOrd="0" destOrd="0" presId="urn:microsoft.com/office/officeart/2005/8/layout/radial5"/>
    <dgm:cxn modelId="{DA98182E-E01F-FC4A-972F-72B3DA714BE0}" type="presParOf" srcId="{65F7B64F-790E-AA46-99B5-E047B646CDFC}" destId="{7849C166-CE24-F848-8376-FDF5B2CE6627}" srcOrd="20" destOrd="0" presId="urn:microsoft.com/office/officeart/2005/8/layout/radial5"/>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472E4CF-AF59-47CE-AA91-A27E8A3A8662}" type="doc">
      <dgm:prSet loTypeId="urn:microsoft.com/office/officeart/2009/3/layout/IncreasingArrowsProcess" loCatId="process" qsTypeId="urn:microsoft.com/office/officeart/2005/8/quickstyle/simple1" qsCatId="simple" csTypeId="urn:microsoft.com/office/officeart/2005/8/colors/accent0_3" csCatId="mainScheme" phldr="1"/>
      <dgm:spPr/>
      <dgm:t>
        <a:bodyPr/>
        <a:lstStyle/>
        <a:p>
          <a:endParaRPr lang="fr-FR"/>
        </a:p>
      </dgm:t>
    </dgm:pt>
    <dgm:pt modelId="{413F4E6C-2DFF-4DEE-BA94-676667244B62}">
      <dgm:prSet phldrT="[Texte]" custT="1"/>
      <dgm:spPr/>
      <dgm:t>
        <a:bodyPr/>
        <a:lstStyle/>
        <a:p>
          <a:r>
            <a:rPr lang="fr-FR" sz="1800" b="1" dirty="0">
              <a:latin typeface="Times New Roman" panose="02020603050405020304" pitchFamily="18" charset="0"/>
              <a:cs typeface="Times New Roman" panose="02020603050405020304" pitchFamily="18" charset="0"/>
            </a:rPr>
            <a:t>Novembre 2019 à janvier 2020</a:t>
          </a:r>
        </a:p>
      </dgm:t>
    </dgm:pt>
    <dgm:pt modelId="{315EA146-F501-4289-8604-3F5CF1ECED29}" type="parTrans" cxnId="{28FC8D0C-19F3-4CFE-ADB6-4963FE505194}">
      <dgm:prSet/>
      <dgm:spPr/>
      <dgm:t>
        <a:bodyPr/>
        <a:lstStyle/>
        <a:p>
          <a:endParaRPr lang="fr-FR"/>
        </a:p>
      </dgm:t>
    </dgm:pt>
    <dgm:pt modelId="{76C15051-34B3-4332-BE96-EA574F94A789}" type="sibTrans" cxnId="{28FC8D0C-19F3-4CFE-ADB6-4963FE505194}">
      <dgm:prSet/>
      <dgm:spPr/>
      <dgm:t>
        <a:bodyPr/>
        <a:lstStyle/>
        <a:p>
          <a:endParaRPr lang="fr-FR"/>
        </a:p>
      </dgm:t>
    </dgm:pt>
    <dgm:pt modelId="{A4491183-2D53-48D8-89CA-007A6BE8F435}">
      <dgm:prSet phldrT="[Texte]" custT="1"/>
      <dgm:spPr/>
      <dgm:t>
        <a:bodyPr/>
        <a:lstStyle/>
        <a:p>
          <a:r>
            <a:rPr lang="fr-FR" sz="1800" dirty="0">
              <a:latin typeface="Times New Roman" panose="02020603050405020304" pitchFamily="18" charset="0"/>
              <a:cs typeface="Times New Roman" panose="02020603050405020304" pitchFamily="18" charset="0"/>
            </a:rPr>
            <a:t>Inscription des établissements et équipes auprès de Mme LOUISE (espagnol, allemand, portugais)</a:t>
          </a:r>
        </a:p>
      </dgm:t>
    </dgm:pt>
    <dgm:pt modelId="{C48DE4DC-59AC-43F8-BAEA-861209079183}" type="parTrans" cxnId="{36E4B140-B8A7-4303-9422-601327E003C6}">
      <dgm:prSet/>
      <dgm:spPr/>
      <dgm:t>
        <a:bodyPr/>
        <a:lstStyle/>
        <a:p>
          <a:endParaRPr lang="fr-FR"/>
        </a:p>
      </dgm:t>
    </dgm:pt>
    <dgm:pt modelId="{33BBB320-1CD8-4395-9F7F-0BA0A434FA78}" type="sibTrans" cxnId="{36E4B140-B8A7-4303-9422-601327E003C6}">
      <dgm:prSet/>
      <dgm:spPr/>
      <dgm:t>
        <a:bodyPr/>
        <a:lstStyle/>
        <a:p>
          <a:endParaRPr lang="fr-FR"/>
        </a:p>
      </dgm:t>
    </dgm:pt>
    <dgm:pt modelId="{0CB19E84-22DC-4A7D-91DF-CB658E78FBC8}">
      <dgm:prSet phldrT="[Texte]" custT="1"/>
      <dgm:spPr/>
      <dgm:t>
        <a:bodyPr/>
        <a:lstStyle/>
        <a:p>
          <a:r>
            <a:rPr lang="fr-FR" sz="1800" b="1" dirty="0">
              <a:latin typeface="Times New Roman" panose="02020603050405020304" pitchFamily="18" charset="0"/>
              <a:cs typeface="Times New Roman" panose="02020603050405020304" pitchFamily="18" charset="0"/>
            </a:rPr>
            <a:t>Février / Mars 2020</a:t>
          </a:r>
        </a:p>
      </dgm:t>
    </dgm:pt>
    <dgm:pt modelId="{6154AB6B-A042-49C4-A79F-96683B2CC0A5}" type="parTrans" cxnId="{32B6F500-5022-4784-98B3-F29536C518A8}">
      <dgm:prSet/>
      <dgm:spPr/>
      <dgm:t>
        <a:bodyPr/>
        <a:lstStyle/>
        <a:p>
          <a:endParaRPr lang="fr-FR"/>
        </a:p>
      </dgm:t>
    </dgm:pt>
    <dgm:pt modelId="{DB460176-1417-46CA-AF82-F305B2644477}" type="sibTrans" cxnId="{32B6F500-5022-4784-98B3-F29536C518A8}">
      <dgm:prSet/>
      <dgm:spPr/>
      <dgm:t>
        <a:bodyPr/>
        <a:lstStyle/>
        <a:p>
          <a:endParaRPr lang="fr-FR"/>
        </a:p>
      </dgm:t>
    </dgm:pt>
    <dgm:pt modelId="{9DA22FE2-7E26-4404-9B86-6D0343D03630}">
      <dgm:prSet phldrT="[Texte]" custT="1"/>
      <dgm:spPr/>
      <dgm:t>
        <a:bodyPr/>
        <a:lstStyle/>
        <a:p>
          <a:r>
            <a:rPr lang="fr-FR" sz="1800" dirty="0">
              <a:latin typeface="Times New Roman" panose="02020603050405020304" pitchFamily="18" charset="0"/>
              <a:cs typeface="Times New Roman" panose="02020603050405020304" pitchFamily="18" charset="0"/>
            </a:rPr>
            <a:t>Phase éliminatoire (allemand, espagnol, portugais)</a:t>
          </a:r>
        </a:p>
        <a:p>
          <a:r>
            <a:rPr lang="fr-FR" sz="1800" dirty="0">
              <a:latin typeface="Times New Roman" panose="02020603050405020304" pitchFamily="18" charset="0"/>
              <a:cs typeface="Times New Roman" panose="02020603050405020304" pitchFamily="18" charset="0"/>
            </a:rPr>
            <a:t> au LGT Joseph GAILLARD</a:t>
          </a:r>
        </a:p>
      </dgm:t>
    </dgm:pt>
    <dgm:pt modelId="{3A33C5E8-253D-4A5B-8048-E6E3A46FF8A6}" type="parTrans" cxnId="{8946E07B-BBA6-4863-8472-CE0D8BEF29A1}">
      <dgm:prSet/>
      <dgm:spPr/>
      <dgm:t>
        <a:bodyPr/>
        <a:lstStyle/>
        <a:p>
          <a:endParaRPr lang="fr-FR"/>
        </a:p>
      </dgm:t>
    </dgm:pt>
    <dgm:pt modelId="{EBE15023-E86A-4D92-BF71-B58EEB652D3A}" type="sibTrans" cxnId="{8946E07B-BBA6-4863-8472-CE0D8BEF29A1}">
      <dgm:prSet/>
      <dgm:spPr/>
      <dgm:t>
        <a:bodyPr/>
        <a:lstStyle/>
        <a:p>
          <a:endParaRPr lang="fr-FR"/>
        </a:p>
      </dgm:t>
    </dgm:pt>
    <dgm:pt modelId="{07E783D4-F81B-4122-B5D2-9BCEBA4F9AE1}">
      <dgm:prSet phldrT="[Texte]" custT="1"/>
      <dgm:spPr/>
      <dgm:t>
        <a:bodyPr/>
        <a:lstStyle/>
        <a:p>
          <a:r>
            <a:rPr lang="fr-FR" sz="1800" b="1" dirty="0">
              <a:latin typeface="Times New Roman" panose="02020603050405020304" pitchFamily="18" charset="0"/>
              <a:cs typeface="Times New Roman" panose="02020603050405020304" pitchFamily="18" charset="0"/>
            </a:rPr>
            <a:t>12 Mai 2020</a:t>
          </a:r>
        </a:p>
      </dgm:t>
    </dgm:pt>
    <dgm:pt modelId="{D40EBBE0-F4D6-47B9-8E6E-1C7B59C7B4CE}" type="parTrans" cxnId="{A1FDEA6A-9611-4E68-8434-CF48C0F032D9}">
      <dgm:prSet/>
      <dgm:spPr/>
      <dgm:t>
        <a:bodyPr/>
        <a:lstStyle/>
        <a:p>
          <a:endParaRPr lang="fr-FR"/>
        </a:p>
      </dgm:t>
    </dgm:pt>
    <dgm:pt modelId="{C76555F4-37D5-48F1-A1CF-C2302093984D}" type="sibTrans" cxnId="{A1FDEA6A-9611-4E68-8434-CF48C0F032D9}">
      <dgm:prSet/>
      <dgm:spPr/>
      <dgm:t>
        <a:bodyPr/>
        <a:lstStyle/>
        <a:p>
          <a:endParaRPr lang="fr-FR"/>
        </a:p>
      </dgm:t>
    </dgm:pt>
    <dgm:pt modelId="{C29925C0-B9F8-4A6E-BEDC-DA4B4A91C52C}">
      <dgm:prSet phldrT="[Texte]" custT="1"/>
      <dgm:spPr/>
      <dgm:t>
        <a:bodyPr/>
        <a:lstStyle/>
        <a:p>
          <a:r>
            <a:rPr lang="fr-FR" sz="1800" dirty="0">
              <a:latin typeface="Times New Roman" panose="02020603050405020304" pitchFamily="18" charset="0"/>
              <a:cs typeface="Times New Roman" panose="02020603050405020304" pitchFamily="18" charset="0"/>
            </a:rPr>
            <a:t>½ finale et finale toutes langues confondues au LGT Frantz FANON</a:t>
          </a:r>
        </a:p>
      </dgm:t>
    </dgm:pt>
    <dgm:pt modelId="{1D295C79-E0F4-4E9D-9EFD-7002A02C9C54}" type="parTrans" cxnId="{85AE001D-2AAA-4F07-9464-2442AA1D2DD2}">
      <dgm:prSet/>
      <dgm:spPr/>
      <dgm:t>
        <a:bodyPr/>
        <a:lstStyle/>
        <a:p>
          <a:endParaRPr lang="fr-FR"/>
        </a:p>
      </dgm:t>
    </dgm:pt>
    <dgm:pt modelId="{6B8F32B1-7D2E-4F4D-A0DD-D1373DE633F5}" type="sibTrans" cxnId="{85AE001D-2AAA-4F07-9464-2442AA1D2DD2}">
      <dgm:prSet/>
      <dgm:spPr/>
      <dgm:t>
        <a:bodyPr/>
        <a:lstStyle/>
        <a:p>
          <a:endParaRPr lang="fr-FR"/>
        </a:p>
      </dgm:t>
    </dgm:pt>
    <dgm:pt modelId="{CD4358F7-23FE-4CFB-BF73-3565AA211E81}" type="pres">
      <dgm:prSet presAssocID="{9472E4CF-AF59-47CE-AA91-A27E8A3A8662}" presName="Name0" presStyleCnt="0">
        <dgm:presLayoutVars>
          <dgm:chMax val="5"/>
          <dgm:chPref val="5"/>
          <dgm:dir/>
          <dgm:animLvl val="lvl"/>
        </dgm:presLayoutVars>
      </dgm:prSet>
      <dgm:spPr/>
    </dgm:pt>
    <dgm:pt modelId="{E64BB46F-1F5F-4759-972B-A710C89C23F2}" type="pres">
      <dgm:prSet presAssocID="{413F4E6C-2DFF-4DEE-BA94-676667244B62}" presName="parentText1" presStyleLbl="node1" presStyleIdx="0" presStyleCnt="3">
        <dgm:presLayoutVars>
          <dgm:chMax/>
          <dgm:chPref val="3"/>
          <dgm:bulletEnabled val="1"/>
        </dgm:presLayoutVars>
      </dgm:prSet>
      <dgm:spPr/>
    </dgm:pt>
    <dgm:pt modelId="{BA26F46C-D22B-422A-9DA9-EC0E0C046D82}" type="pres">
      <dgm:prSet presAssocID="{413F4E6C-2DFF-4DEE-BA94-676667244B62}" presName="childText1" presStyleLbl="solidAlignAcc1" presStyleIdx="0" presStyleCnt="3">
        <dgm:presLayoutVars>
          <dgm:chMax val="0"/>
          <dgm:chPref val="0"/>
          <dgm:bulletEnabled val="1"/>
        </dgm:presLayoutVars>
      </dgm:prSet>
      <dgm:spPr/>
    </dgm:pt>
    <dgm:pt modelId="{7054C884-1FCC-439D-81AB-17B8C294A6C1}" type="pres">
      <dgm:prSet presAssocID="{0CB19E84-22DC-4A7D-91DF-CB658E78FBC8}" presName="parentText2" presStyleLbl="node1" presStyleIdx="1" presStyleCnt="3">
        <dgm:presLayoutVars>
          <dgm:chMax/>
          <dgm:chPref val="3"/>
          <dgm:bulletEnabled val="1"/>
        </dgm:presLayoutVars>
      </dgm:prSet>
      <dgm:spPr/>
    </dgm:pt>
    <dgm:pt modelId="{73C6B87D-BBB5-4FAD-B166-1AA4AD5DEE4B}" type="pres">
      <dgm:prSet presAssocID="{0CB19E84-22DC-4A7D-91DF-CB658E78FBC8}" presName="childText2" presStyleLbl="solidAlignAcc1" presStyleIdx="1" presStyleCnt="3">
        <dgm:presLayoutVars>
          <dgm:chMax val="0"/>
          <dgm:chPref val="0"/>
          <dgm:bulletEnabled val="1"/>
        </dgm:presLayoutVars>
      </dgm:prSet>
      <dgm:spPr/>
    </dgm:pt>
    <dgm:pt modelId="{AC95FB23-F36E-4050-8127-C05296E73C3A}" type="pres">
      <dgm:prSet presAssocID="{07E783D4-F81B-4122-B5D2-9BCEBA4F9AE1}" presName="parentText3" presStyleLbl="node1" presStyleIdx="2" presStyleCnt="3">
        <dgm:presLayoutVars>
          <dgm:chMax/>
          <dgm:chPref val="3"/>
          <dgm:bulletEnabled val="1"/>
        </dgm:presLayoutVars>
      </dgm:prSet>
      <dgm:spPr/>
    </dgm:pt>
    <dgm:pt modelId="{74C7229C-5A97-43D1-8CBF-9950DCC83433}" type="pres">
      <dgm:prSet presAssocID="{07E783D4-F81B-4122-B5D2-9BCEBA4F9AE1}" presName="childText3" presStyleLbl="solidAlignAcc1" presStyleIdx="2" presStyleCnt="3">
        <dgm:presLayoutVars>
          <dgm:chMax val="0"/>
          <dgm:chPref val="0"/>
          <dgm:bulletEnabled val="1"/>
        </dgm:presLayoutVars>
      </dgm:prSet>
      <dgm:spPr/>
    </dgm:pt>
  </dgm:ptLst>
  <dgm:cxnLst>
    <dgm:cxn modelId="{32B6F500-5022-4784-98B3-F29536C518A8}" srcId="{9472E4CF-AF59-47CE-AA91-A27E8A3A8662}" destId="{0CB19E84-22DC-4A7D-91DF-CB658E78FBC8}" srcOrd="1" destOrd="0" parTransId="{6154AB6B-A042-49C4-A79F-96683B2CC0A5}" sibTransId="{DB460176-1417-46CA-AF82-F305B2644477}"/>
    <dgm:cxn modelId="{28FC8D0C-19F3-4CFE-ADB6-4963FE505194}" srcId="{9472E4CF-AF59-47CE-AA91-A27E8A3A8662}" destId="{413F4E6C-2DFF-4DEE-BA94-676667244B62}" srcOrd="0" destOrd="0" parTransId="{315EA146-F501-4289-8604-3F5CF1ECED29}" sibTransId="{76C15051-34B3-4332-BE96-EA574F94A789}"/>
    <dgm:cxn modelId="{85AE001D-2AAA-4F07-9464-2442AA1D2DD2}" srcId="{07E783D4-F81B-4122-B5D2-9BCEBA4F9AE1}" destId="{C29925C0-B9F8-4A6E-BEDC-DA4B4A91C52C}" srcOrd="0" destOrd="0" parTransId="{1D295C79-E0F4-4E9D-9EFD-7002A02C9C54}" sibTransId="{6B8F32B1-7D2E-4F4D-A0DD-D1373DE633F5}"/>
    <dgm:cxn modelId="{36E4B140-B8A7-4303-9422-601327E003C6}" srcId="{413F4E6C-2DFF-4DEE-BA94-676667244B62}" destId="{A4491183-2D53-48D8-89CA-007A6BE8F435}" srcOrd="0" destOrd="0" parTransId="{C48DE4DC-59AC-43F8-BAEA-861209079183}" sibTransId="{33BBB320-1CD8-4395-9F7F-0BA0A434FA78}"/>
    <dgm:cxn modelId="{4F008C60-FD64-4252-9A02-634BC77FF78C}" type="presOf" srcId="{0CB19E84-22DC-4A7D-91DF-CB658E78FBC8}" destId="{7054C884-1FCC-439D-81AB-17B8C294A6C1}" srcOrd="0" destOrd="0" presId="urn:microsoft.com/office/officeart/2009/3/layout/IncreasingArrowsProcess"/>
    <dgm:cxn modelId="{A1FDEA6A-9611-4E68-8434-CF48C0F032D9}" srcId="{9472E4CF-AF59-47CE-AA91-A27E8A3A8662}" destId="{07E783D4-F81B-4122-B5D2-9BCEBA4F9AE1}" srcOrd="2" destOrd="0" parTransId="{D40EBBE0-F4D6-47B9-8E6E-1C7B59C7B4CE}" sibTransId="{C76555F4-37D5-48F1-A1CF-C2302093984D}"/>
    <dgm:cxn modelId="{70353F51-621A-42A3-A0A8-6DFD1051899D}" type="presOf" srcId="{C29925C0-B9F8-4A6E-BEDC-DA4B4A91C52C}" destId="{74C7229C-5A97-43D1-8CBF-9950DCC83433}" srcOrd="0" destOrd="0" presId="urn:microsoft.com/office/officeart/2009/3/layout/IncreasingArrowsProcess"/>
    <dgm:cxn modelId="{8946E07B-BBA6-4863-8472-CE0D8BEF29A1}" srcId="{0CB19E84-22DC-4A7D-91DF-CB658E78FBC8}" destId="{9DA22FE2-7E26-4404-9B86-6D0343D03630}" srcOrd="0" destOrd="0" parTransId="{3A33C5E8-253D-4A5B-8048-E6E3A46FF8A6}" sibTransId="{EBE15023-E86A-4D92-BF71-B58EEB652D3A}"/>
    <dgm:cxn modelId="{6D4015CB-A62D-46FA-AE7C-53CB728044CD}" type="presOf" srcId="{9DA22FE2-7E26-4404-9B86-6D0343D03630}" destId="{73C6B87D-BBB5-4FAD-B166-1AA4AD5DEE4B}" srcOrd="0" destOrd="0" presId="urn:microsoft.com/office/officeart/2009/3/layout/IncreasingArrowsProcess"/>
    <dgm:cxn modelId="{316CC2CC-4176-44BF-AC07-ED4329B7834F}" type="presOf" srcId="{A4491183-2D53-48D8-89CA-007A6BE8F435}" destId="{BA26F46C-D22B-422A-9DA9-EC0E0C046D82}" srcOrd="0" destOrd="0" presId="urn:microsoft.com/office/officeart/2009/3/layout/IncreasingArrowsProcess"/>
    <dgm:cxn modelId="{144218D6-080B-4863-9677-5C7FB500BB47}" type="presOf" srcId="{07E783D4-F81B-4122-B5D2-9BCEBA4F9AE1}" destId="{AC95FB23-F36E-4050-8127-C05296E73C3A}" srcOrd="0" destOrd="0" presId="urn:microsoft.com/office/officeart/2009/3/layout/IncreasingArrowsProcess"/>
    <dgm:cxn modelId="{083F2FDF-E405-458D-96F0-2D4BF0F5A6E8}" type="presOf" srcId="{413F4E6C-2DFF-4DEE-BA94-676667244B62}" destId="{E64BB46F-1F5F-4759-972B-A710C89C23F2}" srcOrd="0" destOrd="0" presId="urn:microsoft.com/office/officeart/2009/3/layout/IncreasingArrowsProcess"/>
    <dgm:cxn modelId="{D602C6F3-68CB-44D6-B4DD-4FBAF5F8BDE8}" type="presOf" srcId="{9472E4CF-AF59-47CE-AA91-A27E8A3A8662}" destId="{CD4358F7-23FE-4CFB-BF73-3565AA211E81}" srcOrd="0" destOrd="0" presId="urn:microsoft.com/office/officeart/2009/3/layout/IncreasingArrowsProcess"/>
    <dgm:cxn modelId="{7F558362-7236-44C9-AB2C-4B668B68D20A}" type="presParOf" srcId="{CD4358F7-23FE-4CFB-BF73-3565AA211E81}" destId="{E64BB46F-1F5F-4759-972B-A710C89C23F2}" srcOrd="0" destOrd="0" presId="urn:microsoft.com/office/officeart/2009/3/layout/IncreasingArrowsProcess"/>
    <dgm:cxn modelId="{C57C1895-A8A9-4754-AC72-367D62D1E3DD}" type="presParOf" srcId="{CD4358F7-23FE-4CFB-BF73-3565AA211E81}" destId="{BA26F46C-D22B-422A-9DA9-EC0E0C046D82}" srcOrd="1" destOrd="0" presId="urn:microsoft.com/office/officeart/2009/3/layout/IncreasingArrowsProcess"/>
    <dgm:cxn modelId="{D49EF772-9987-4E27-A98B-8296A0FA2411}" type="presParOf" srcId="{CD4358F7-23FE-4CFB-BF73-3565AA211E81}" destId="{7054C884-1FCC-439D-81AB-17B8C294A6C1}" srcOrd="2" destOrd="0" presId="urn:microsoft.com/office/officeart/2009/3/layout/IncreasingArrowsProcess"/>
    <dgm:cxn modelId="{91F68FF5-9C8B-4B6E-92D3-E88E6C444813}" type="presParOf" srcId="{CD4358F7-23FE-4CFB-BF73-3565AA211E81}" destId="{73C6B87D-BBB5-4FAD-B166-1AA4AD5DEE4B}" srcOrd="3" destOrd="0" presId="urn:microsoft.com/office/officeart/2009/3/layout/IncreasingArrowsProcess"/>
    <dgm:cxn modelId="{FF505E30-8ECC-46E1-AAA2-A8866AC9D3D3}" type="presParOf" srcId="{CD4358F7-23FE-4CFB-BF73-3565AA211E81}" destId="{AC95FB23-F36E-4050-8127-C05296E73C3A}" srcOrd="4" destOrd="0" presId="urn:microsoft.com/office/officeart/2009/3/layout/IncreasingArrowsProcess"/>
    <dgm:cxn modelId="{30FCDE91-2465-4E00-9B53-027C04DE27DC}" type="presParOf" srcId="{CD4358F7-23FE-4CFB-BF73-3565AA211E81}" destId="{74C7229C-5A97-43D1-8CBF-9950DCC83433}"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ABF829C-37F7-49D7-BF74-B61E99940CA7}"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fr-FR"/>
        </a:p>
      </dgm:t>
    </dgm:pt>
    <dgm:pt modelId="{403FA120-A79F-46BA-9054-08C6B24B0A47}">
      <dgm:prSet phldrT="[Texte]" custT="1"/>
      <dgm:spPr/>
      <dgm:t>
        <a:bodyPr/>
        <a:lstStyle/>
        <a:p>
          <a:r>
            <a:rPr lang="fr-FR" sz="1800" dirty="0">
              <a:latin typeface="Times New Roman" panose="02020603050405020304" pitchFamily="18" charset="0"/>
              <a:cs typeface="Times New Roman" panose="02020603050405020304" pitchFamily="18" charset="0"/>
            </a:rPr>
            <a:t>Tirage au sort de la position « pour » ou contre »</a:t>
          </a:r>
        </a:p>
      </dgm:t>
    </dgm:pt>
    <dgm:pt modelId="{937DA98A-923C-413C-BF4B-FD2A5ABDB839}" type="parTrans" cxnId="{819DF2A0-D3F3-4778-8F07-B71FDF4165EF}">
      <dgm:prSet/>
      <dgm:spPr/>
      <dgm:t>
        <a:bodyPr/>
        <a:lstStyle/>
        <a:p>
          <a:endParaRPr lang="fr-FR"/>
        </a:p>
      </dgm:t>
    </dgm:pt>
    <dgm:pt modelId="{EA172A1A-8B68-4851-B34F-2B632D1FB09F}" type="sibTrans" cxnId="{819DF2A0-D3F3-4778-8F07-B71FDF4165EF}">
      <dgm:prSet/>
      <dgm:spPr/>
      <dgm:t>
        <a:bodyPr/>
        <a:lstStyle/>
        <a:p>
          <a:endParaRPr lang="fr-FR"/>
        </a:p>
      </dgm:t>
    </dgm:pt>
    <dgm:pt modelId="{75B6EE33-DAC6-439A-A482-02AC0AA9D7B8}">
      <dgm:prSet phldrT="[Texte]" custT="1"/>
      <dgm:spPr/>
      <dgm:t>
        <a:bodyPr/>
        <a:lstStyle/>
        <a:p>
          <a:r>
            <a:rPr lang="fr-FR" sz="1800" dirty="0">
              <a:latin typeface="Times New Roman" panose="02020603050405020304" pitchFamily="18" charset="0"/>
              <a:cs typeface="Times New Roman" panose="02020603050405020304" pitchFamily="18" charset="0"/>
            </a:rPr>
            <a:t>4-5 min</a:t>
          </a:r>
        </a:p>
        <a:p>
          <a:r>
            <a:rPr lang="fr-FR" sz="1800" dirty="0">
              <a:latin typeface="Times New Roman" panose="02020603050405020304" pitchFamily="18" charset="0"/>
              <a:cs typeface="Times New Roman" panose="02020603050405020304" pitchFamily="18" charset="0"/>
            </a:rPr>
            <a:t>Salutation + présentation  thèse </a:t>
          </a:r>
        </a:p>
      </dgm:t>
    </dgm:pt>
    <dgm:pt modelId="{444F3A56-26ED-4C0F-B76C-99648E978840}" type="parTrans" cxnId="{90E947D9-2388-4A30-9D47-7AC5C3473BC7}">
      <dgm:prSet/>
      <dgm:spPr/>
      <dgm:t>
        <a:bodyPr/>
        <a:lstStyle/>
        <a:p>
          <a:endParaRPr lang="fr-FR"/>
        </a:p>
      </dgm:t>
    </dgm:pt>
    <dgm:pt modelId="{56AB07C4-5294-4564-B135-E87E0D6EC872}" type="sibTrans" cxnId="{90E947D9-2388-4A30-9D47-7AC5C3473BC7}">
      <dgm:prSet/>
      <dgm:spPr/>
      <dgm:t>
        <a:bodyPr/>
        <a:lstStyle/>
        <a:p>
          <a:endParaRPr lang="fr-FR"/>
        </a:p>
      </dgm:t>
    </dgm:pt>
    <dgm:pt modelId="{A415F07B-F96B-42B3-9939-5BF37652AE84}">
      <dgm:prSet phldrT="[Texte]" custT="1"/>
      <dgm:spPr/>
      <dgm:t>
        <a:bodyPr/>
        <a:lstStyle/>
        <a:p>
          <a:r>
            <a:rPr lang="fr-FR" sz="1800" dirty="0">
              <a:latin typeface="Times New Roman" panose="02020603050405020304" pitchFamily="18" charset="0"/>
              <a:cs typeface="Times New Roman" panose="02020603050405020304" pitchFamily="18" charset="0"/>
            </a:rPr>
            <a:t>10 min </a:t>
          </a:r>
        </a:p>
        <a:p>
          <a:r>
            <a:rPr lang="fr-FR" sz="1800" dirty="0">
              <a:latin typeface="Times New Roman" panose="02020603050405020304" pitchFamily="18" charset="0"/>
              <a:cs typeface="Times New Roman" panose="02020603050405020304" pitchFamily="18" charset="0"/>
            </a:rPr>
            <a:t>Débat libre</a:t>
          </a:r>
        </a:p>
      </dgm:t>
    </dgm:pt>
    <dgm:pt modelId="{602628E4-0430-41BE-89CD-CE5E0DEDB8B6}" type="parTrans" cxnId="{1CB4D2EB-1BD4-4D88-B08A-E228502139F5}">
      <dgm:prSet/>
      <dgm:spPr/>
      <dgm:t>
        <a:bodyPr/>
        <a:lstStyle/>
        <a:p>
          <a:endParaRPr lang="fr-FR"/>
        </a:p>
      </dgm:t>
    </dgm:pt>
    <dgm:pt modelId="{C0E958AB-A10E-4A08-94CF-B54E01081C11}" type="sibTrans" cxnId="{1CB4D2EB-1BD4-4D88-B08A-E228502139F5}">
      <dgm:prSet/>
      <dgm:spPr/>
      <dgm:t>
        <a:bodyPr/>
        <a:lstStyle/>
        <a:p>
          <a:endParaRPr lang="fr-FR"/>
        </a:p>
      </dgm:t>
    </dgm:pt>
    <dgm:pt modelId="{81CF92BF-AD3E-4A04-B5AE-2C095AE76155}">
      <dgm:prSet phldrT="[Texte]" custT="1"/>
      <dgm:spPr/>
      <dgm:t>
        <a:bodyPr/>
        <a:lstStyle/>
        <a:p>
          <a:r>
            <a:rPr lang="fr-FR" sz="1800" dirty="0">
              <a:latin typeface="Times New Roman" panose="02020603050405020304" pitchFamily="18" charset="0"/>
              <a:cs typeface="Times New Roman" panose="02020603050405020304" pitchFamily="18" charset="0"/>
            </a:rPr>
            <a:t>3-4 min de pause</a:t>
          </a:r>
        </a:p>
        <a:p>
          <a:r>
            <a:rPr lang="fr-FR" sz="1800" dirty="0">
              <a:latin typeface="Times New Roman" panose="02020603050405020304" pitchFamily="18" charset="0"/>
              <a:cs typeface="Times New Roman" panose="02020603050405020304" pitchFamily="18" charset="0"/>
            </a:rPr>
            <a:t>Préparation de la conclusion</a:t>
          </a:r>
        </a:p>
      </dgm:t>
    </dgm:pt>
    <dgm:pt modelId="{70C75EA2-A023-4BEA-827D-CBA606A0445C}" type="parTrans" cxnId="{E7EABAFA-10A6-418E-B9EC-A6EEA88F8A7A}">
      <dgm:prSet/>
      <dgm:spPr/>
      <dgm:t>
        <a:bodyPr/>
        <a:lstStyle/>
        <a:p>
          <a:endParaRPr lang="fr-FR"/>
        </a:p>
      </dgm:t>
    </dgm:pt>
    <dgm:pt modelId="{77C43012-21A2-4D34-AA30-B35CBA8BF504}" type="sibTrans" cxnId="{E7EABAFA-10A6-418E-B9EC-A6EEA88F8A7A}">
      <dgm:prSet/>
      <dgm:spPr/>
      <dgm:t>
        <a:bodyPr/>
        <a:lstStyle/>
        <a:p>
          <a:endParaRPr lang="fr-FR"/>
        </a:p>
      </dgm:t>
    </dgm:pt>
    <dgm:pt modelId="{BE519F91-F460-4ED1-A699-48138534427A}">
      <dgm:prSet phldrT="[Texte]" custT="1"/>
      <dgm:spPr/>
      <dgm:t>
        <a:bodyPr/>
        <a:lstStyle/>
        <a:p>
          <a:r>
            <a:rPr lang="fr-FR" sz="1800" dirty="0">
              <a:latin typeface="Times New Roman" panose="02020603050405020304" pitchFamily="18" charset="0"/>
              <a:cs typeface="Times New Roman" panose="02020603050405020304" pitchFamily="18" charset="0"/>
            </a:rPr>
            <a:t>5 min</a:t>
          </a:r>
        </a:p>
        <a:p>
          <a:r>
            <a:rPr lang="fr-FR" sz="1800" dirty="0">
              <a:latin typeface="Times New Roman" panose="02020603050405020304" pitchFamily="18" charset="0"/>
              <a:cs typeface="Times New Roman" panose="02020603050405020304" pitchFamily="18" charset="0"/>
            </a:rPr>
            <a:t>Présentation de la conclusion par chaque équipe</a:t>
          </a:r>
        </a:p>
      </dgm:t>
    </dgm:pt>
    <dgm:pt modelId="{BF398730-5D5F-4B72-873C-CC11FDC92A2F}" type="parTrans" cxnId="{96F552A6-0244-4535-9614-6F3AE0AF429A}">
      <dgm:prSet/>
      <dgm:spPr/>
      <dgm:t>
        <a:bodyPr/>
        <a:lstStyle/>
        <a:p>
          <a:endParaRPr lang="fr-FR"/>
        </a:p>
      </dgm:t>
    </dgm:pt>
    <dgm:pt modelId="{8894E0CD-953F-4033-A5DF-0A9B494DEEED}" type="sibTrans" cxnId="{96F552A6-0244-4535-9614-6F3AE0AF429A}">
      <dgm:prSet/>
      <dgm:spPr/>
      <dgm:t>
        <a:bodyPr/>
        <a:lstStyle/>
        <a:p>
          <a:endParaRPr lang="fr-FR"/>
        </a:p>
      </dgm:t>
    </dgm:pt>
    <dgm:pt modelId="{D2CFCBE9-9FE4-4481-827E-9E56BEC7CBCE}" type="pres">
      <dgm:prSet presAssocID="{9ABF829C-37F7-49D7-BF74-B61E99940CA7}" presName="Name0" presStyleCnt="0">
        <dgm:presLayoutVars>
          <dgm:dir/>
          <dgm:resizeHandles val="exact"/>
        </dgm:presLayoutVars>
      </dgm:prSet>
      <dgm:spPr/>
    </dgm:pt>
    <dgm:pt modelId="{E61D12C3-DB63-401E-8B29-99D5869B0530}" type="pres">
      <dgm:prSet presAssocID="{9ABF829C-37F7-49D7-BF74-B61E99940CA7}" presName="cycle" presStyleCnt="0"/>
      <dgm:spPr/>
    </dgm:pt>
    <dgm:pt modelId="{679D70A1-E3C7-4E74-A8E2-8ADA30E35C72}" type="pres">
      <dgm:prSet presAssocID="{403FA120-A79F-46BA-9054-08C6B24B0A47}" presName="nodeFirstNode" presStyleLbl="node1" presStyleIdx="0" presStyleCnt="5" custScaleX="120286" custScaleY="148335">
        <dgm:presLayoutVars>
          <dgm:bulletEnabled val="1"/>
        </dgm:presLayoutVars>
      </dgm:prSet>
      <dgm:spPr/>
    </dgm:pt>
    <dgm:pt modelId="{A94CEC45-1A82-4FE0-A3AD-760AB1F7B856}" type="pres">
      <dgm:prSet presAssocID="{EA172A1A-8B68-4851-B34F-2B632D1FB09F}" presName="sibTransFirstNode" presStyleLbl="bgShp" presStyleIdx="0" presStyleCnt="1"/>
      <dgm:spPr/>
    </dgm:pt>
    <dgm:pt modelId="{AD5B7BEF-2585-44D9-889B-B1C15B53A8FD}" type="pres">
      <dgm:prSet presAssocID="{75B6EE33-DAC6-439A-A482-02AC0AA9D7B8}" presName="nodeFollowingNodes" presStyleLbl="node1" presStyleIdx="1" presStyleCnt="5" custScaleX="114847" custScaleY="142079" custRadScaleRad="113701" custRadScaleInc="13880">
        <dgm:presLayoutVars>
          <dgm:bulletEnabled val="1"/>
        </dgm:presLayoutVars>
      </dgm:prSet>
      <dgm:spPr/>
    </dgm:pt>
    <dgm:pt modelId="{71A6438F-4B09-41C7-BD40-541E88AC4162}" type="pres">
      <dgm:prSet presAssocID="{A415F07B-F96B-42B3-9939-5BF37652AE84}" presName="nodeFollowingNodes" presStyleLbl="node1" presStyleIdx="2" presStyleCnt="5" custScaleX="125268" custScaleY="124419" custRadScaleRad="111614" custRadScaleInc="-23342">
        <dgm:presLayoutVars>
          <dgm:bulletEnabled val="1"/>
        </dgm:presLayoutVars>
      </dgm:prSet>
      <dgm:spPr/>
    </dgm:pt>
    <dgm:pt modelId="{1477670E-E72D-4D4C-B6AC-2FCB231DE9F4}" type="pres">
      <dgm:prSet presAssocID="{81CF92BF-AD3E-4A04-B5AE-2C095AE76155}" presName="nodeFollowingNodes" presStyleLbl="node1" presStyleIdx="3" presStyleCnt="5" custScaleX="118486" custScaleY="123562" custRadScaleRad="107091" custRadScaleInc="19627">
        <dgm:presLayoutVars>
          <dgm:bulletEnabled val="1"/>
        </dgm:presLayoutVars>
      </dgm:prSet>
      <dgm:spPr/>
    </dgm:pt>
    <dgm:pt modelId="{FA482FB7-02A8-43C3-97F9-4C511170FA60}" type="pres">
      <dgm:prSet presAssocID="{BE519F91-F460-4ED1-A699-48138534427A}" presName="nodeFollowingNodes" presStyleLbl="node1" presStyleIdx="4" presStyleCnt="5" custScaleX="115479" custScaleY="139905" custRadScaleRad="109877" custRadScaleInc="-13314">
        <dgm:presLayoutVars>
          <dgm:bulletEnabled val="1"/>
        </dgm:presLayoutVars>
      </dgm:prSet>
      <dgm:spPr/>
    </dgm:pt>
  </dgm:ptLst>
  <dgm:cxnLst>
    <dgm:cxn modelId="{56B33B48-77BD-4F07-828C-AA1BE432E92B}" type="presOf" srcId="{BE519F91-F460-4ED1-A699-48138534427A}" destId="{FA482FB7-02A8-43C3-97F9-4C511170FA60}" srcOrd="0" destOrd="0" presId="urn:microsoft.com/office/officeart/2005/8/layout/cycle3"/>
    <dgm:cxn modelId="{D94D2B83-80E3-4907-9428-AD5474E003EB}" type="presOf" srcId="{75B6EE33-DAC6-439A-A482-02AC0AA9D7B8}" destId="{AD5B7BEF-2585-44D9-889B-B1C15B53A8FD}" srcOrd="0" destOrd="0" presId="urn:microsoft.com/office/officeart/2005/8/layout/cycle3"/>
    <dgm:cxn modelId="{234CC988-8DE8-48A6-ABBD-5B67D4F5F8C2}" type="presOf" srcId="{81CF92BF-AD3E-4A04-B5AE-2C095AE76155}" destId="{1477670E-E72D-4D4C-B6AC-2FCB231DE9F4}" srcOrd="0" destOrd="0" presId="urn:microsoft.com/office/officeart/2005/8/layout/cycle3"/>
    <dgm:cxn modelId="{819DF2A0-D3F3-4778-8F07-B71FDF4165EF}" srcId="{9ABF829C-37F7-49D7-BF74-B61E99940CA7}" destId="{403FA120-A79F-46BA-9054-08C6B24B0A47}" srcOrd="0" destOrd="0" parTransId="{937DA98A-923C-413C-BF4B-FD2A5ABDB839}" sibTransId="{EA172A1A-8B68-4851-B34F-2B632D1FB09F}"/>
    <dgm:cxn modelId="{583645A4-791D-4D64-A998-8A9AE231F2AA}" type="presOf" srcId="{9ABF829C-37F7-49D7-BF74-B61E99940CA7}" destId="{D2CFCBE9-9FE4-4481-827E-9E56BEC7CBCE}" srcOrd="0" destOrd="0" presId="urn:microsoft.com/office/officeart/2005/8/layout/cycle3"/>
    <dgm:cxn modelId="{96F552A6-0244-4535-9614-6F3AE0AF429A}" srcId="{9ABF829C-37F7-49D7-BF74-B61E99940CA7}" destId="{BE519F91-F460-4ED1-A699-48138534427A}" srcOrd="4" destOrd="0" parTransId="{BF398730-5D5F-4B72-873C-CC11FDC92A2F}" sibTransId="{8894E0CD-953F-4033-A5DF-0A9B494DEEED}"/>
    <dgm:cxn modelId="{50B9B6D8-5788-455E-BA8E-50629DB58408}" type="presOf" srcId="{403FA120-A79F-46BA-9054-08C6B24B0A47}" destId="{679D70A1-E3C7-4E74-A8E2-8ADA30E35C72}" srcOrd="0" destOrd="0" presId="urn:microsoft.com/office/officeart/2005/8/layout/cycle3"/>
    <dgm:cxn modelId="{90E947D9-2388-4A30-9D47-7AC5C3473BC7}" srcId="{9ABF829C-37F7-49D7-BF74-B61E99940CA7}" destId="{75B6EE33-DAC6-439A-A482-02AC0AA9D7B8}" srcOrd="1" destOrd="0" parTransId="{444F3A56-26ED-4C0F-B76C-99648E978840}" sibTransId="{56AB07C4-5294-4564-B135-E87E0D6EC872}"/>
    <dgm:cxn modelId="{E4AC3EDD-199C-4A28-ADBD-15173AB6D01D}" type="presOf" srcId="{EA172A1A-8B68-4851-B34F-2B632D1FB09F}" destId="{A94CEC45-1A82-4FE0-A3AD-760AB1F7B856}" srcOrd="0" destOrd="0" presId="urn:microsoft.com/office/officeart/2005/8/layout/cycle3"/>
    <dgm:cxn modelId="{1CB4D2EB-1BD4-4D88-B08A-E228502139F5}" srcId="{9ABF829C-37F7-49D7-BF74-B61E99940CA7}" destId="{A415F07B-F96B-42B3-9939-5BF37652AE84}" srcOrd="2" destOrd="0" parTransId="{602628E4-0430-41BE-89CD-CE5E0DEDB8B6}" sibTransId="{C0E958AB-A10E-4A08-94CF-B54E01081C11}"/>
    <dgm:cxn modelId="{A5C4D4F2-6BC8-4B4A-B3BA-BF89309DD00F}" type="presOf" srcId="{A415F07B-F96B-42B3-9939-5BF37652AE84}" destId="{71A6438F-4B09-41C7-BD40-541E88AC4162}" srcOrd="0" destOrd="0" presId="urn:microsoft.com/office/officeart/2005/8/layout/cycle3"/>
    <dgm:cxn modelId="{E7EABAFA-10A6-418E-B9EC-A6EEA88F8A7A}" srcId="{9ABF829C-37F7-49D7-BF74-B61E99940CA7}" destId="{81CF92BF-AD3E-4A04-B5AE-2C095AE76155}" srcOrd="3" destOrd="0" parTransId="{70C75EA2-A023-4BEA-827D-CBA606A0445C}" sibTransId="{77C43012-21A2-4D34-AA30-B35CBA8BF504}"/>
    <dgm:cxn modelId="{E71F05F3-90ED-4BFC-B039-85098036D252}" type="presParOf" srcId="{D2CFCBE9-9FE4-4481-827E-9E56BEC7CBCE}" destId="{E61D12C3-DB63-401E-8B29-99D5869B0530}" srcOrd="0" destOrd="0" presId="urn:microsoft.com/office/officeart/2005/8/layout/cycle3"/>
    <dgm:cxn modelId="{CA2E6A85-25B5-4BB0-9302-40CFECA0C3C5}" type="presParOf" srcId="{E61D12C3-DB63-401E-8B29-99D5869B0530}" destId="{679D70A1-E3C7-4E74-A8E2-8ADA30E35C72}" srcOrd="0" destOrd="0" presId="urn:microsoft.com/office/officeart/2005/8/layout/cycle3"/>
    <dgm:cxn modelId="{23A0A793-DB38-45C5-AEDD-8F8D8F473FD5}" type="presParOf" srcId="{E61D12C3-DB63-401E-8B29-99D5869B0530}" destId="{A94CEC45-1A82-4FE0-A3AD-760AB1F7B856}" srcOrd="1" destOrd="0" presId="urn:microsoft.com/office/officeart/2005/8/layout/cycle3"/>
    <dgm:cxn modelId="{7EF510F1-F2AF-4695-9880-FEFF89FE94A1}" type="presParOf" srcId="{E61D12C3-DB63-401E-8B29-99D5869B0530}" destId="{AD5B7BEF-2585-44D9-889B-B1C15B53A8FD}" srcOrd="2" destOrd="0" presId="urn:microsoft.com/office/officeart/2005/8/layout/cycle3"/>
    <dgm:cxn modelId="{58FE38E7-0266-4075-8C6E-37551AB23BB5}" type="presParOf" srcId="{E61D12C3-DB63-401E-8B29-99D5869B0530}" destId="{71A6438F-4B09-41C7-BD40-541E88AC4162}" srcOrd="3" destOrd="0" presId="urn:microsoft.com/office/officeart/2005/8/layout/cycle3"/>
    <dgm:cxn modelId="{9FEE0999-9B04-45C1-BE78-8FC969BB4FEC}" type="presParOf" srcId="{E61D12C3-DB63-401E-8B29-99D5869B0530}" destId="{1477670E-E72D-4D4C-B6AC-2FCB231DE9F4}" srcOrd="4" destOrd="0" presId="urn:microsoft.com/office/officeart/2005/8/layout/cycle3"/>
    <dgm:cxn modelId="{54FE6EAD-2FBD-4CE7-BE7D-7E9F625C2DC3}" type="presParOf" srcId="{E61D12C3-DB63-401E-8B29-99D5869B0530}" destId="{FA482FB7-02A8-43C3-97F9-4C511170FA60}"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73AD7E1-B6A8-48FE-A08D-3B8E6848A12E}" type="doc">
      <dgm:prSet loTypeId="urn:microsoft.com/office/officeart/2005/8/layout/arrow3" loCatId="relationship" qsTypeId="urn:microsoft.com/office/officeart/2005/8/quickstyle/simple2" qsCatId="simple" csTypeId="urn:microsoft.com/office/officeart/2005/8/colors/accent0_3" csCatId="mainScheme" phldr="1"/>
      <dgm:spPr/>
      <dgm:t>
        <a:bodyPr/>
        <a:lstStyle/>
        <a:p>
          <a:endParaRPr lang="fr-FR"/>
        </a:p>
      </dgm:t>
    </dgm:pt>
    <dgm:pt modelId="{20CA836C-F7FA-4799-B3F4-E391DFA35B84}">
      <dgm:prSet phldrT="[Texte]" custT="1"/>
      <dgm:spPr/>
      <dgm:t>
        <a:bodyPr/>
        <a:lstStyle/>
        <a:p>
          <a:r>
            <a:rPr lang="fr-FR" sz="1800" dirty="0">
              <a:latin typeface="Times New Roman" panose="02020603050405020304" pitchFamily="18" charset="0"/>
              <a:cs typeface="Times New Roman" panose="02020603050405020304" pitchFamily="18" charset="0"/>
            </a:rPr>
            <a:t>Jury silencieux et présidé par l’IA-IPR de la langue concernée</a:t>
          </a:r>
        </a:p>
      </dgm:t>
    </dgm:pt>
    <dgm:pt modelId="{E83C3085-52AC-40C0-8E59-997651EE5E50}" type="parTrans" cxnId="{F25D8F3E-2E26-43DB-9C68-B57539F45D65}">
      <dgm:prSet/>
      <dgm:spPr/>
      <dgm:t>
        <a:bodyPr/>
        <a:lstStyle/>
        <a:p>
          <a:endParaRPr lang="fr-FR"/>
        </a:p>
      </dgm:t>
    </dgm:pt>
    <dgm:pt modelId="{854A5753-11BA-41D4-B2FF-3EB2F4FA1618}" type="sibTrans" cxnId="{F25D8F3E-2E26-43DB-9C68-B57539F45D65}">
      <dgm:prSet/>
      <dgm:spPr/>
      <dgm:t>
        <a:bodyPr/>
        <a:lstStyle/>
        <a:p>
          <a:endParaRPr lang="fr-FR"/>
        </a:p>
      </dgm:t>
    </dgm:pt>
    <dgm:pt modelId="{5896FC06-474E-4319-854C-BB9B7FC2B59F}">
      <dgm:prSet phldrT="[Texte]" custT="1"/>
      <dgm:spPr/>
      <dgm:t>
        <a:bodyPr/>
        <a:lstStyle/>
        <a:p>
          <a:r>
            <a:rPr lang="fr-FR" sz="1800" dirty="0">
              <a:latin typeface="Times New Roman" panose="02020603050405020304" pitchFamily="18" charset="0"/>
              <a:cs typeface="Times New Roman" panose="02020603050405020304" pitchFamily="18" charset="0"/>
            </a:rPr>
            <a:t>Grille d’évaluation académique</a:t>
          </a:r>
        </a:p>
      </dgm:t>
    </dgm:pt>
    <dgm:pt modelId="{CA081D0C-6821-429A-A527-163E8C72EDCD}" type="parTrans" cxnId="{2DADAEC1-23DA-42E7-96F7-5C9D6A2D5455}">
      <dgm:prSet/>
      <dgm:spPr/>
      <dgm:t>
        <a:bodyPr/>
        <a:lstStyle/>
        <a:p>
          <a:endParaRPr lang="fr-FR"/>
        </a:p>
      </dgm:t>
    </dgm:pt>
    <dgm:pt modelId="{78DFF521-5499-44DD-ACD7-46EEEC81191C}" type="sibTrans" cxnId="{2DADAEC1-23DA-42E7-96F7-5C9D6A2D5455}">
      <dgm:prSet/>
      <dgm:spPr/>
      <dgm:t>
        <a:bodyPr/>
        <a:lstStyle/>
        <a:p>
          <a:endParaRPr lang="fr-FR"/>
        </a:p>
      </dgm:t>
    </dgm:pt>
    <dgm:pt modelId="{6FE34191-485B-4F7F-B280-D7BD71731440}" type="pres">
      <dgm:prSet presAssocID="{A73AD7E1-B6A8-48FE-A08D-3B8E6848A12E}" presName="compositeShape" presStyleCnt="0">
        <dgm:presLayoutVars>
          <dgm:chMax val="2"/>
          <dgm:dir/>
          <dgm:resizeHandles val="exact"/>
        </dgm:presLayoutVars>
      </dgm:prSet>
      <dgm:spPr/>
    </dgm:pt>
    <dgm:pt modelId="{FE8FE44B-7526-420C-AD00-3753D0BA9F71}" type="pres">
      <dgm:prSet presAssocID="{A73AD7E1-B6A8-48FE-A08D-3B8E6848A12E}" presName="divider" presStyleLbl="fgShp" presStyleIdx="0" presStyleCnt="1"/>
      <dgm:spPr/>
    </dgm:pt>
    <dgm:pt modelId="{83ED487D-8C8F-4DC9-A033-8468A9F9331B}" type="pres">
      <dgm:prSet presAssocID="{20CA836C-F7FA-4799-B3F4-E391DFA35B84}" presName="downArrow" presStyleLbl="node1" presStyleIdx="0" presStyleCnt="2"/>
      <dgm:spPr/>
    </dgm:pt>
    <dgm:pt modelId="{750E74AC-0DAF-4D3B-BE7C-451C795002E4}" type="pres">
      <dgm:prSet presAssocID="{20CA836C-F7FA-4799-B3F4-E391DFA35B84}" presName="downArrowText" presStyleLbl="revTx" presStyleIdx="0" presStyleCnt="2">
        <dgm:presLayoutVars>
          <dgm:bulletEnabled val="1"/>
        </dgm:presLayoutVars>
      </dgm:prSet>
      <dgm:spPr/>
    </dgm:pt>
    <dgm:pt modelId="{764316E6-B699-418B-B3FC-7C4340800D1C}" type="pres">
      <dgm:prSet presAssocID="{5896FC06-474E-4319-854C-BB9B7FC2B59F}" presName="upArrow" presStyleLbl="node1" presStyleIdx="1" presStyleCnt="2"/>
      <dgm:spPr/>
    </dgm:pt>
    <dgm:pt modelId="{C539981E-D8B6-48BB-B00C-EAED12DE9AC6}" type="pres">
      <dgm:prSet presAssocID="{5896FC06-474E-4319-854C-BB9B7FC2B59F}" presName="upArrowText" presStyleLbl="revTx" presStyleIdx="1" presStyleCnt="2">
        <dgm:presLayoutVars>
          <dgm:bulletEnabled val="1"/>
        </dgm:presLayoutVars>
      </dgm:prSet>
      <dgm:spPr/>
    </dgm:pt>
  </dgm:ptLst>
  <dgm:cxnLst>
    <dgm:cxn modelId="{F25D8F3E-2E26-43DB-9C68-B57539F45D65}" srcId="{A73AD7E1-B6A8-48FE-A08D-3B8E6848A12E}" destId="{20CA836C-F7FA-4799-B3F4-E391DFA35B84}" srcOrd="0" destOrd="0" parTransId="{E83C3085-52AC-40C0-8E59-997651EE5E50}" sibTransId="{854A5753-11BA-41D4-B2FF-3EB2F4FA1618}"/>
    <dgm:cxn modelId="{6BAFCB6A-BD08-412A-A3F8-A4A5020263C4}" type="presOf" srcId="{A73AD7E1-B6A8-48FE-A08D-3B8E6848A12E}" destId="{6FE34191-485B-4F7F-B280-D7BD71731440}" srcOrd="0" destOrd="0" presId="urn:microsoft.com/office/officeart/2005/8/layout/arrow3"/>
    <dgm:cxn modelId="{CE452656-9ECA-4EE0-AFA2-FE15F1E423E9}" type="presOf" srcId="{5896FC06-474E-4319-854C-BB9B7FC2B59F}" destId="{C539981E-D8B6-48BB-B00C-EAED12DE9AC6}" srcOrd="0" destOrd="0" presId="urn:microsoft.com/office/officeart/2005/8/layout/arrow3"/>
    <dgm:cxn modelId="{F6F29788-8AEE-42AC-AAC6-369510517656}" type="presOf" srcId="{20CA836C-F7FA-4799-B3F4-E391DFA35B84}" destId="{750E74AC-0DAF-4D3B-BE7C-451C795002E4}" srcOrd="0" destOrd="0" presId="urn:microsoft.com/office/officeart/2005/8/layout/arrow3"/>
    <dgm:cxn modelId="{2DADAEC1-23DA-42E7-96F7-5C9D6A2D5455}" srcId="{A73AD7E1-B6A8-48FE-A08D-3B8E6848A12E}" destId="{5896FC06-474E-4319-854C-BB9B7FC2B59F}" srcOrd="1" destOrd="0" parTransId="{CA081D0C-6821-429A-A527-163E8C72EDCD}" sibTransId="{78DFF521-5499-44DD-ACD7-46EEEC81191C}"/>
    <dgm:cxn modelId="{D922940B-46DF-4B7A-A062-3465B15055F6}" type="presParOf" srcId="{6FE34191-485B-4F7F-B280-D7BD71731440}" destId="{FE8FE44B-7526-420C-AD00-3753D0BA9F71}" srcOrd="0" destOrd="0" presId="urn:microsoft.com/office/officeart/2005/8/layout/arrow3"/>
    <dgm:cxn modelId="{58EFD865-9DBD-4DB8-816F-C48D5FE912AF}" type="presParOf" srcId="{6FE34191-485B-4F7F-B280-D7BD71731440}" destId="{83ED487D-8C8F-4DC9-A033-8468A9F9331B}" srcOrd="1" destOrd="0" presId="urn:microsoft.com/office/officeart/2005/8/layout/arrow3"/>
    <dgm:cxn modelId="{C8A93C55-0ADB-462B-BA00-E17D1E9D12F4}" type="presParOf" srcId="{6FE34191-485B-4F7F-B280-D7BD71731440}" destId="{750E74AC-0DAF-4D3B-BE7C-451C795002E4}" srcOrd="2" destOrd="0" presId="urn:microsoft.com/office/officeart/2005/8/layout/arrow3"/>
    <dgm:cxn modelId="{10AC6549-60AA-455A-966E-95CE3A4EAF98}" type="presParOf" srcId="{6FE34191-485B-4F7F-B280-D7BD71731440}" destId="{764316E6-B699-418B-B3FC-7C4340800D1C}" srcOrd="3" destOrd="0" presId="urn:microsoft.com/office/officeart/2005/8/layout/arrow3"/>
    <dgm:cxn modelId="{C1213FCD-6CA1-4440-8C73-4F1E5F4E49A6}" type="presParOf" srcId="{6FE34191-485B-4F7F-B280-D7BD71731440}" destId="{C539981E-D8B6-48BB-B00C-EAED12DE9AC6}"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9A57B7C-821C-4A3B-A23F-0B420AC4A6D1}" type="doc">
      <dgm:prSet loTypeId="urn:microsoft.com/office/officeart/2005/8/layout/hList6" loCatId="list" qsTypeId="urn:microsoft.com/office/officeart/2005/8/quickstyle/simple1" qsCatId="simple" csTypeId="urn:microsoft.com/office/officeart/2005/8/colors/accent0_3" csCatId="mainScheme" phldr="1"/>
      <dgm:spPr/>
      <dgm:t>
        <a:bodyPr/>
        <a:lstStyle/>
        <a:p>
          <a:endParaRPr lang="fr-FR"/>
        </a:p>
      </dgm:t>
    </dgm:pt>
    <dgm:pt modelId="{A68CB1A2-BF31-43D1-B23F-0D335B622FBB}">
      <dgm:prSet phldrT="[Texte]" custT="1"/>
      <dgm:spPr/>
      <dgm:t>
        <a:bodyPr/>
        <a:lstStyle/>
        <a:p>
          <a:r>
            <a:rPr lang="fr-FR" sz="2000" dirty="0">
              <a:latin typeface="Times New Roman" panose="02020603050405020304" pitchFamily="18" charset="0"/>
              <a:cs typeface="Times New Roman" panose="02020603050405020304" pitchFamily="18" charset="0"/>
            </a:rPr>
            <a:t>Moment</a:t>
          </a:r>
        </a:p>
      </dgm:t>
    </dgm:pt>
    <dgm:pt modelId="{8E51C185-77FE-4F42-89EF-BBB81FB6E392}" type="parTrans" cxnId="{429B3376-CEBD-44E7-8F45-76259EC70D91}">
      <dgm:prSet/>
      <dgm:spPr/>
      <dgm:t>
        <a:bodyPr/>
        <a:lstStyle/>
        <a:p>
          <a:endParaRPr lang="fr-FR"/>
        </a:p>
      </dgm:t>
    </dgm:pt>
    <dgm:pt modelId="{708F6B14-C101-4FA0-A72E-B2FCCE07285B}" type="sibTrans" cxnId="{429B3376-CEBD-44E7-8F45-76259EC70D91}">
      <dgm:prSet/>
      <dgm:spPr/>
      <dgm:t>
        <a:bodyPr/>
        <a:lstStyle/>
        <a:p>
          <a:endParaRPr lang="fr-FR"/>
        </a:p>
      </dgm:t>
    </dgm:pt>
    <dgm:pt modelId="{D33ECB8B-3F8E-4EF9-861F-CF67BAF3CD95}">
      <dgm:prSet phldrT="[Texte]" custT="1"/>
      <dgm:spPr/>
      <dgm:t>
        <a:bodyPr/>
        <a:lstStyle/>
        <a:p>
          <a:r>
            <a:rPr lang="fr-FR" sz="1800" dirty="0">
              <a:latin typeface="Times New Roman" panose="02020603050405020304" pitchFamily="18" charset="0"/>
              <a:cs typeface="Times New Roman" panose="02020603050405020304" pitchFamily="18" charset="0"/>
            </a:rPr>
            <a:t>Entraînement régulier au cours de l’année scolaire</a:t>
          </a:r>
        </a:p>
      </dgm:t>
    </dgm:pt>
    <dgm:pt modelId="{9E6F8FB1-1828-4D51-9753-1F61577BE1DA}" type="parTrans" cxnId="{18BF7583-AE5E-40D7-99B8-95480CF21CA1}">
      <dgm:prSet/>
      <dgm:spPr/>
      <dgm:t>
        <a:bodyPr/>
        <a:lstStyle/>
        <a:p>
          <a:endParaRPr lang="fr-FR"/>
        </a:p>
      </dgm:t>
    </dgm:pt>
    <dgm:pt modelId="{14AA9BFC-2900-4275-9D2D-8F959F28DD73}" type="sibTrans" cxnId="{18BF7583-AE5E-40D7-99B8-95480CF21CA1}">
      <dgm:prSet/>
      <dgm:spPr/>
      <dgm:t>
        <a:bodyPr/>
        <a:lstStyle/>
        <a:p>
          <a:endParaRPr lang="fr-FR"/>
        </a:p>
      </dgm:t>
    </dgm:pt>
    <dgm:pt modelId="{8ECEBEBC-8A3C-412D-8DC0-AA1C306E1FF6}">
      <dgm:prSet phldrT="[Texte]" custT="1"/>
      <dgm:spPr/>
      <dgm:t>
        <a:bodyPr/>
        <a:lstStyle/>
        <a:p>
          <a:r>
            <a:rPr lang="fr-FR" sz="1800" dirty="0">
              <a:latin typeface="Times New Roman" panose="02020603050405020304" pitchFamily="18" charset="0"/>
              <a:cs typeface="Times New Roman" panose="02020603050405020304" pitchFamily="18" charset="0"/>
            </a:rPr>
            <a:t>Insertion du débat dans la progression didactique</a:t>
          </a:r>
        </a:p>
      </dgm:t>
    </dgm:pt>
    <dgm:pt modelId="{9B1B5137-FA31-4F5A-BD6F-C0C02590B692}" type="parTrans" cxnId="{68723D41-F16F-4A70-B707-187BB0756878}">
      <dgm:prSet/>
      <dgm:spPr/>
      <dgm:t>
        <a:bodyPr/>
        <a:lstStyle/>
        <a:p>
          <a:endParaRPr lang="fr-FR"/>
        </a:p>
      </dgm:t>
    </dgm:pt>
    <dgm:pt modelId="{423C4B33-C9D7-408A-AE91-45BD3958A354}" type="sibTrans" cxnId="{68723D41-F16F-4A70-B707-187BB0756878}">
      <dgm:prSet/>
      <dgm:spPr/>
      <dgm:t>
        <a:bodyPr/>
        <a:lstStyle/>
        <a:p>
          <a:endParaRPr lang="fr-FR"/>
        </a:p>
      </dgm:t>
    </dgm:pt>
    <dgm:pt modelId="{1FD41322-FB9E-44DD-8E0E-DC0B5EB35E82}">
      <dgm:prSet phldrT="[Texte]" custT="1"/>
      <dgm:spPr/>
      <dgm:t>
        <a:bodyPr/>
        <a:lstStyle/>
        <a:p>
          <a:r>
            <a:rPr lang="fr-FR" sz="2000" dirty="0">
              <a:latin typeface="Times New Roman" panose="02020603050405020304" pitchFamily="18" charset="0"/>
              <a:cs typeface="Times New Roman" panose="02020603050405020304" pitchFamily="18" charset="0"/>
            </a:rPr>
            <a:t>Organisation du travail</a:t>
          </a:r>
        </a:p>
      </dgm:t>
    </dgm:pt>
    <dgm:pt modelId="{00F2D4B8-6095-438D-85D6-8414B509DFD7}" type="parTrans" cxnId="{0B327B8E-3404-4A99-8D82-EE1A64C1D44A}">
      <dgm:prSet/>
      <dgm:spPr/>
      <dgm:t>
        <a:bodyPr/>
        <a:lstStyle/>
        <a:p>
          <a:endParaRPr lang="fr-FR"/>
        </a:p>
      </dgm:t>
    </dgm:pt>
    <dgm:pt modelId="{BF191B44-5B9E-4662-83F1-1976EEB0B177}" type="sibTrans" cxnId="{0B327B8E-3404-4A99-8D82-EE1A64C1D44A}">
      <dgm:prSet/>
      <dgm:spPr/>
      <dgm:t>
        <a:bodyPr/>
        <a:lstStyle/>
        <a:p>
          <a:endParaRPr lang="fr-FR"/>
        </a:p>
      </dgm:t>
    </dgm:pt>
    <dgm:pt modelId="{BAAE578C-D59B-4F82-B451-A948435261DE}">
      <dgm:prSet phldrT="[Texte]" custT="1"/>
      <dgm:spPr/>
      <dgm:t>
        <a:bodyPr/>
        <a:lstStyle/>
        <a:p>
          <a:r>
            <a:rPr lang="fr-FR" sz="2000" dirty="0">
              <a:latin typeface="Times New Roman" panose="02020603050405020304" pitchFamily="18" charset="0"/>
              <a:cs typeface="Times New Roman" panose="02020603050405020304" pitchFamily="18" charset="0"/>
            </a:rPr>
            <a:t>Entraînement à l’argumentation</a:t>
          </a:r>
        </a:p>
      </dgm:t>
    </dgm:pt>
    <dgm:pt modelId="{D65B0AC9-C909-46B1-954B-C6CB1CF2F23D}" type="parTrans" cxnId="{91745C18-DE52-4D28-9899-1EB77A58D8D5}">
      <dgm:prSet/>
      <dgm:spPr/>
      <dgm:t>
        <a:bodyPr/>
        <a:lstStyle/>
        <a:p>
          <a:endParaRPr lang="fr-FR"/>
        </a:p>
      </dgm:t>
    </dgm:pt>
    <dgm:pt modelId="{61201FE3-6541-433E-847B-E32E5B7B1DBC}" type="sibTrans" cxnId="{91745C18-DE52-4D28-9899-1EB77A58D8D5}">
      <dgm:prSet/>
      <dgm:spPr/>
      <dgm:t>
        <a:bodyPr/>
        <a:lstStyle/>
        <a:p>
          <a:endParaRPr lang="fr-FR"/>
        </a:p>
      </dgm:t>
    </dgm:pt>
    <dgm:pt modelId="{82B838E0-6FA3-4616-A4ED-9514D8ED6ABC}">
      <dgm:prSet phldrT="[Texte]" custT="1"/>
      <dgm:spPr/>
      <dgm:t>
        <a:bodyPr/>
        <a:lstStyle/>
        <a:p>
          <a:r>
            <a:rPr lang="fr-FR" sz="1800" dirty="0">
              <a:latin typeface="Times New Roman" panose="02020603050405020304" pitchFamily="18" charset="0"/>
              <a:cs typeface="Times New Roman" panose="02020603050405020304" pitchFamily="18" charset="0"/>
            </a:rPr>
            <a:t>Fragmentation de l’argumentaire</a:t>
          </a:r>
        </a:p>
      </dgm:t>
    </dgm:pt>
    <dgm:pt modelId="{BED10BE8-3185-4A3D-9602-DEA41BA77D2D}" type="parTrans" cxnId="{8FD2FE17-D8D4-43BF-82A9-DF310227622D}">
      <dgm:prSet/>
      <dgm:spPr/>
      <dgm:t>
        <a:bodyPr/>
        <a:lstStyle/>
        <a:p>
          <a:endParaRPr lang="fr-FR"/>
        </a:p>
      </dgm:t>
    </dgm:pt>
    <dgm:pt modelId="{AA6554B2-D70D-4770-8A81-B505E083652F}" type="sibTrans" cxnId="{8FD2FE17-D8D4-43BF-82A9-DF310227622D}">
      <dgm:prSet/>
      <dgm:spPr/>
      <dgm:t>
        <a:bodyPr/>
        <a:lstStyle/>
        <a:p>
          <a:endParaRPr lang="fr-FR"/>
        </a:p>
      </dgm:t>
    </dgm:pt>
    <dgm:pt modelId="{9BC5A707-896E-4DAC-9BEF-B74C9F964A85}">
      <dgm:prSet phldrT="[Texte]" custT="1"/>
      <dgm:spPr/>
      <dgm:t>
        <a:bodyPr/>
        <a:lstStyle/>
        <a:p>
          <a:r>
            <a:rPr lang="fr-FR" sz="1800" dirty="0">
              <a:latin typeface="Times New Roman" panose="02020603050405020304" pitchFamily="18" charset="0"/>
              <a:cs typeface="Times New Roman" panose="02020603050405020304" pitchFamily="18" charset="0"/>
            </a:rPr>
            <a:t>Travail de recherches d’arguments</a:t>
          </a:r>
        </a:p>
      </dgm:t>
    </dgm:pt>
    <dgm:pt modelId="{15645A81-36F1-47E8-8CEC-A5227A7A8B09}" type="parTrans" cxnId="{F61A6151-0EF6-42EA-B7AB-11FA940B79DF}">
      <dgm:prSet/>
      <dgm:spPr/>
      <dgm:t>
        <a:bodyPr/>
        <a:lstStyle/>
        <a:p>
          <a:endParaRPr lang="fr-FR"/>
        </a:p>
      </dgm:t>
    </dgm:pt>
    <dgm:pt modelId="{06938536-5E22-4D41-879C-93F95C909784}" type="sibTrans" cxnId="{F61A6151-0EF6-42EA-B7AB-11FA940B79DF}">
      <dgm:prSet/>
      <dgm:spPr/>
      <dgm:t>
        <a:bodyPr/>
        <a:lstStyle/>
        <a:p>
          <a:endParaRPr lang="fr-FR"/>
        </a:p>
      </dgm:t>
    </dgm:pt>
    <dgm:pt modelId="{96ABB245-7AAE-4F74-84B7-1358003CEE99}">
      <dgm:prSet phldrT="[Texte]" custT="1"/>
      <dgm:spPr/>
      <dgm:t>
        <a:bodyPr/>
        <a:lstStyle/>
        <a:p>
          <a:r>
            <a:rPr lang="fr-FR" sz="1800" dirty="0">
              <a:latin typeface="Times New Roman" panose="02020603050405020304" pitchFamily="18" charset="0"/>
              <a:cs typeface="Times New Roman" panose="02020603050405020304" pitchFamily="18" charset="0"/>
            </a:rPr>
            <a:t>Repérage des idées</a:t>
          </a:r>
        </a:p>
      </dgm:t>
    </dgm:pt>
    <dgm:pt modelId="{76BA673B-E901-4F12-9A4C-0AA5A3920E31}" type="sibTrans" cxnId="{0A53E4FB-5E04-4AA4-8F65-DD05CE89DA0C}">
      <dgm:prSet/>
      <dgm:spPr/>
      <dgm:t>
        <a:bodyPr/>
        <a:lstStyle/>
        <a:p>
          <a:endParaRPr lang="fr-FR"/>
        </a:p>
      </dgm:t>
    </dgm:pt>
    <dgm:pt modelId="{9CA125BD-DB0C-41AC-A825-383544DF6504}" type="parTrans" cxnId="{0A53E4FB-5E04-4AA4-8F65-DD05CE89DA0C}">
      <dgm:prSet/>
      <dgm:spPr/>
      <dgm:t>
        <a:bodyPr/>
        <a:lstStyle/>
        <a:p>
          <a:endParaRPr lang="fr-FR"/>
        </a:p>
      </dgm:t>
    </dgm:pt>
    <dgm:pt modelId="{57609CD1-52D7-4FB4-9552-6D127C8F8F1D}">
      <dgm:prSet phldrT="[Texte]" custT="1"/>
      <dgm:spPr/>
      <dgm:t>
        <a:bodyPr/>
        <a:lstStyle/>
        <a:p>
          <a:r>
            <a:rPr lang="fr-FR" sz="1800" dirty="0">
              <a:latin typeface="Times New Roman" panose="02020603050405020304" pitchFamily="18" charset="0"/>
              <a:cs typeface="Times New Roman" panose="02020603050405020304" pitchFamily="18" charset="0"/>
            </a:rPr>
            <a:t>Collecte de données culturelles</a:t>
          </a:r>
        </a:p>
      </dgm:t>
    </dgm:pt>
    <dgm:pt modelId="{78CEB773-84BB-49B6-8282-495A4DD3E590}" type="parTrans" cxnId="{E7E68870-7EAD-4C6E-BD96-A884C48DC2EC}">
      <dgm:prSet/>
      <dgm:spPr/>
      <dgm:t>
        <a:bodyPr/>
        <a:lstStyle/>
        <a:p>
          <a:endParaRPr lang="fr-FR"/>
        </a:p>
      </dgm:t>
    </dgm:pt>
    <dgm:pt modelId="{4CEC1BAB-04BB-4DE1-BDDF-6478FB4812AD}" type="sibTrans" cxnId="{E7E68870-7EAD-4C6E-BD96-A884C48DC2EC}">
      <dgm:prSet/>
      <dgm:spPr/>
      <dgm:t>
        <a:bodyPr/>
        <a:lstStyle/>
        <a:p>
          <a:endParaRPr lang="fr-FR"/>
        </a:p>
      </dgm:t>
    </dgm:pt>
    <dgm:pt modelId="{ED6CD01A-5CC4-4E27-B309-6C6F2CCC11E0}">
      <dgm:prSet phldrT="[Texte]" custT="1"/>
      <dgm:spPr/>
      <dgm:t>
        <a:bodyPr/>
        <a:lstStyle/>
        <a:p>
          <a:r>
            <a:rPr lang="fr-FR" sz="1700" dirty="0">
              <a:latin typeface="Times New Roman" panose="02020603050405020304" pitchFamily="18" charset="0"/>
              <a:cs typeface="Times New Roman" panose="02020603050405020304" pitchFamily="18" charset="0"/>
            </a:rPr>
            <a:t>Règles</a:t>
          </a:r>
        </a:p>
      </dgm:t>
    </dgm:pt>
    <dgm:pt modelId="{BFD43CCE-9BC8-4336-B281-A1918C2BAB65}" type="parTrans" cxnId="{A2E70E22-2453-4B3A-91B2-DA7E9B423122}">
      <dgm:prSet/>
      <dgm:spPr/>
      <dgm:t>
        <a:bodyPr/>
        <a:lstStyle/>
        <a:p>
          <a:endParaRPr lang="fr-FR"/>
        </a:p>
      </dgm:t>
    </dgm:pt>
    <dgm:pt modelId="{4F23EC44-3455-4E62-A0CC-6381B871AE7D}" type="sibTrans" cxnId="{A2E70E22-2453-4B3A-91B2-DA7E9B423122}">
      <dgm:prSet/>
      <dgm:spPr/>
      <dgm:t>
        <a:bodyPr/>
        <a:lstStyle/>
        <a:p>
          <a:endParaRPr lang="fr-FR"/>
        </a:p>
      </dgm:t>
    </dgm:pt>
    <dgm:pt modelId="{1CED0BF9-7FC3-4996-92D4-B4EC6946D472}">
      <dgm:prSet phldrT="[Texte]" custT="1"/>
      <dgm:spPr/>
      <dgm:t>
        <a:bodyPr/>
        <a:lstStyle/>
        <a:p>
          <a:r>
            <a:rPr lang="fr-FR" sz="1700" dirty="0">
              <a:latin typeface="Times New Roman" panose="02020603050405020304" pitchFamily="18" charset="0"/>
              <a:cs typeface="Times New Roman" panose="02020603050405020304" pitchFamily="18" charset="0"/>
            </a:rPr>
            <a:t>Techniques d’amorce de prise de parole</a:t>
          </a:r>
        </a:p>
      </dgm:t>
    </dgm:pt>
    <dgm:pt modelId="{3582C39D-17E8-4B6E-9107-42B8882DA0CE}" type="parTrans" cxnId="{112A6A27-A0ED-47F7-BB2B-CA740A4864EF}">
      <dgm:prSet/>
      <dgm:spPr/>
      <dgm:t>
        <a:bodyPr/>
        <a:lstStyle/>
        <a:p>
          <a:endParaRPr lang="fr-FR"/>
        </a:p>
      </dgm:t>
    </dgm:pt>
    <dgm:pt modelId="{D0993FF9-B144-41DE-BBAC-B09D23457E16}" type="sibTrans" cxnId="{112A6A27-A0ED-47F7-BB2B-CA740A4864EF}">
      <dgm:prSet/>
      <dgm:spPr/>
      <dgm:t>
        <a:bodyPr/>
        <a:lstStyle/>
        <a:p>
          <a:endParaRPr lang="fr-FR"/>
        </a:p>
      </dgm:t>
    </dgm:pt>
    <dgm:pt modelId="{A7A7DEC5-17E2-4B43-AD7E-DA50A507A4B7}">
      <dgm:prSet phldrT="[Texte]" custT="1"/>
      <dgm:spPr/>
      <dgm:t>
        <a:bodyPr/>
        <a:lstStyle/>
        <a:p>
          <a:r>
            <a:rPr lang="fr-FR" sz="1700" dirty="0">
              <a:latin typeface="Times New Roman" panose="02020603050405020304" pitchFamily="18" charset="0"/>
              <a:cs typeface="Times New Roman" panose="02020603050405020304" pitchFamily="18" charset="0"/>
            </a:rPr>
            <a:t>Outils de l’argumentation</a:t>
          </a:r>
        </a:p>
      </dgm:t>
    </dgm:pt>
    <dgm:pt modelId="{16972CE1-6820-498B-AB14-4E8B451B5A04}" type="parTrans" cxnId="{F9B047CC-398A-4072-8610-C0DADC39950F}">
      <dgm:prSet/>
      <dgm:spPr/>
      <dgm:t>
        <a:bodyPr/>
        <a:lstStyle/>
        <a:p>
          <a:endParaRPr lang="fr-FR"/>
        </a:p>
      </dgm:t>
    </dgm:pt>
    <dgm:pt modelId="{E0D5A55C-F993-4833-B88D-3D13471751E6}" type="sibTrans" cxnId="{F9B047CC-398A-4072-8610-C0DADC39950F}">
      <dgm:prSet/>
      <dgm:spPr/>
      <dgm:t>
        <a:bodyPr/>
        <a:lstStyle/>
        <a:p>
          <a:endParaRPr lang="fr-FR"/>
        </a:p>
      </dgm:t>
    </dgm:pt>
    <dgm:pt modelId="{8DC034E6-8C77-4DDC-BC3F-972E92B3DBCD}">
      <dgm:prSet phldrT="[Texte]" custT="1"/>
      <dgm:spPr/>
      <dgm:t>
        <a:bodyPr/>
        <a:lstStyle/>
        <a:p>
          <a:r>
            <a:rPr lang="fr-FR" sz="1700" dirty="0">
              <a:latin typeface="Times New Roman" panose="02020603050405020304" pitchFamily="18" charset="0"/>
              <a:cs typeface="Times New Roman" panose="02020603050405020304" pitchFamily="18" charset="0"/>
            </a:rPr>
            <a:t>EOC</a:t>
          </a:r>
        </a:p>
      </dgm:t>
    </dgm:pt>
    <dgm:pt modelId="{70B39C0A-4026-40E8-A62C-32BC490C8DAF}" type="parTrans" cxnId="{21188922-5AE8-49FC-9840-1BF03A0E6F09}">
      <dgm:prSet/>
      <dgm:spPr/>
      <dgm:t>
        <a:bodyPr/>
        <a:lstStyle/>
        <a:p>
          <a:endParaRPr lang="fr-FR"/>
        </a:p>
      </dgm:t>
    </dgm:pt>
    <dgm:pt modelId="{5C5116F4-3EC3-4D6C-9DD2-B6054486D822}" type="sibTrans" cxnId="{21188922-5AE8-49FC-9840-1BF03A0E6F09}">
      <dgm:prSet/>
      <dgm:spPr/>
      <dgm:t>
        <a:bodyPr/>
        <a:lstStyle/>
        <a:p>
          <a:endParaRPr lang="fr-FR"/>
        </a:p>
      </dgm:t>
    </dgm:pt>
    <dgm:pt modelId="{926F9DA8-BA55-459D-A68F-5617E27EDB7D}">
      <dgm:prSet phldrT="[Texte]" custT="1"/>
      <dgm:spPr/>
      <dgm:t>
        <a:bodyPr/>
        <a:lstStyle/>
        <a:p>
          <a:r>
            <a:rPr lang="fr-FR" sz="1700" dirty="0">
              <a:latin typeface="Times New Roman" panose="02020603050405020304" pitchFamily="18" charset="0"/>
              <a:cs typeface="Times New Roman" panose="02020603050405020304" pitchFamily="18" charset="0"/>
            </a:rPr>
            <a:t>EOI</a:t>
          </a:r>
        </a:p>
      </dgm:t>
    </dgm:pt>
    <dgm:pt modelId="{C2F13E67-250F-4491-8DEE-DA3F1D43F43D}" type="parTrans" cxnId="{367FF32F-C7AF-4D18-A994-3BF14D06D6B7}">
      <dgm:prSet/>
      <dgm:spPr/>
      <dgm:t>
        <a:bodyPr/>
        <a:lstStyle/>
        <a:p>
          <a:endParaRPr lang="fr-FR"/>
        </a:p>
      </dgm:t>
    </dgm:pt>
    <dgm:pt modelId="{BA80556F-6E39-479D-8406-4759A669EAA7}" type="sibTrans" cxnId="{367FF32F-C7AF-4D18-A994-3BF14D06D6B7}">
      <dgm:prSet/>
      <dgm:spPr/>
      <dgm:t>
        <a:bodyPr/>
        <a:lstStyle/>
        <a:p>
          <a:endParaRPr lang="fr-FR"/>
        </a:p>
      </dgm:t>
    </dgm:pt>
    <dgm:pt modelId="{9DBA5D66-5DE2-4598-A7FC-9B163D1AD649}">
      <dgm:prSet phldrT="[Texte]" custT="1"/>
      <dgm:spPr/>
      <dgm:t>
        <a:bodyPr/>
        <a:lstStyle/>
        <a:p>
          <a:r>
            <a:rPr lang="fr-FR" sz="1700" dirty="0">
              <a:latin typeface="Times New Roman" panose="02020603050405020304" pitchFamily="18" charset="0"/>
              <a:cs typeface="Times New Roman" panose="02020603050405020304" pitchFamily="18" charset="0"/>
            </a:rPr>
            <a:t>Evaluation</a:t>
          </a:r>
        </a:p>
      </dgm:t>
    </dgm:pt>
    <dgm:pt modelId="{05F90CC1-4793-4C1B-991E-BF5DE47FE50A}" type="parTrans" cxnId="{47EF5B8C-12E5-4623-A201-F7001495A525}">
      <dgm:prSet/>
      <dgm:spPr/>
      <dgm:t>
        <a:bodyPr/>
        <a:lstStyle/>
        <a:p>
          <a:endParaRPr lang="fr-FR"/>
        </a:p>
      </dgm:t>
    </dgm:pt>
    <dgm:pt modelId="{200BC88A-EC60-483F-8613-E557F7A3810A}" type="sibTrans" cxnId="{47EF5B8C-12E5-4623-A201-F7001495A525}">
      <dgm:prSet/>
      <dgm:spPr/>
      <dgm:t>
        <a:bodyPr/>
        <a:lstStyle/>
        <a:p>
          <a:endParaRPr lang="fr-FR"/>
        </a:p>
      </dgm:t>
    </dgm:pt>
    <dgm:pt modelId="{957CFF73-C5CC-41EC-B047-C7F22BDCAD0A}">
      <dgm:prSet phldrT="[Texte]" custT="1"/>
      <dgm:spPr/>
      <dgm:t>
        <a:bodyPr/>
        <a:lstStyle/>
        <a:p>
          <a:r>
            <a:rPr lang="fr-FR" sz="1800" dirty="0">
              <a:latin typeface="Times New Roman" panose="02020603050405020304" pitchFamily="18" charset="0"/>
              <a:cs typeface="Times New Roman" panose="02020603050405020304" pitchFamily="18" charset="0"/>
            </a:rPr>
            <a:t>Ateliers</a:t>
          </a:r>
        </a:p>
      </dgm:t>
    </dgm:pt>
    <dgm:pt modelId="{86072F13-08C6-491F-8226-279BA48D995E}" type="parTrans" cxnId="{AE8C4C10-AA00-4F56-A46B-615086894F56}">
      <dgm:prSet/>
      <dgm:spPr/>
      <dgm:t>
        <a:bodyPr/>
        <a:lstStyle/>
        <a:p>
          <a:endParaRPr lang="fr-FR"/>
        </a:p>
      </dgm:t>
    </dgm:pt>
    <dgm:pt modelId="{1DBE6D28-2C49-4F9C-87F6-1A53DAF10AEE}" type="sibTrans" cxnId="{AE8C4C10-AA00-4F56-A46B-615086894F56}">
      <dgm:prSet/>
      <dgm:spPr/>
      <dgm:t>
        <a:bodyPr/>
        <a:lstStyle/>
        <a:p>
          <a:endParaRPr lang="fr-FR"/>
        </a:p>
      </dgm:t>
    </dgm:pt>
    <dgm:pt modelId="{611B062E-BE34-4E8F-8BEB-80606230F506}" type="pres">
      <dgm:prSet presAssocID="{39A57B7C-821C-4A3B-A23F-0B420AC4A6D1}" presName="Name0" presStyleCnt="0">
        <dgm:presLayoutVars>
          <dgm:dir/>
          <dgm:resizeHandles val="exact"/>
        </dgm:presLayoutVars>
      </dgm:prSet>
      <dgm:spPr/>
    </dgm:pt>
    <dgm:pt modelId="{F0A429DC-A0A2-4469-A965-58EC3F44C803}" type="pres">
      <dgm:prSet presAssocID="{A68CB1A2-BF31-43D1-B23F-0D335B622FBB}" presName="node" presStyleLbl="node1" presStyleIdx="0" presStyleCnt="3" custLinFactX="-100000" custLinFactNeighborX="-110486" custLinFactNeighborY="-42309">
        <dgm:presLayoutVars>
          <dgm:bulletEnabled val="1"/>
        </dgm:presLayoutVars>
      </dgm:prSet>
      <dgm:spPr/>
    </dgm:pt>
    <dgm:pt modelId="{F161760B-158F-44D3-A6DB-DB0A28632B2E}" type="pres">
      <dgm:prSet presAssocID="{708F6B14-C101-4FA0-A72E-B2FCCE07285B}" presName="sibTrans" presStyleCnt="0"/>
      <dgm:spPr/>
    </dgm:pt>
    <dgm:pt modelId="{0D871182-6C0C-4351-A89F-457515EC5639}" type="pres">
      <dgm:prSet presAssocID="{1FD41322-FB9E-44DD-8E0E-DC0B5EB35E82}" presName="node" presStyleLbl="node1" presStyleIdx="1" presStyleCnt="3">
        <dgm:presLayoutVars>
          <dgm:bulletEnabled val="1"/>
        </dgm:presLayoutVars>
      </dgm:prSet>
      <dgm:spPr/>
    </dgm:pt>
    <dgm:pt modelId="{5196A9B7-3317-4CB5-B5EA-6BFFDBCD79CB}" type="pres">
      <dgm:prSet presAssocID="{BF191B44-5B9E-4662-83F1-1976EEB0B177}" presName="sibTrans" presStyleCnt="0"/>
      <dgm:spPr/>
    </dgm:pt>
    <dgm:pt modelId="{FD7C09A7-2F38-464B-AACD-527F2FA93CE1}" type="pres">
      <dgm:prSet presAssocID="{BAAE578C-D59B-4F82-B451-A948435261DE}" presName="node" presStyleLbl="node1" presStyleIdx="2" presStyleCnt="3">
        <dgm:presLayoutVars>
          <dgm:bulletEnabled val="1"/>
        </dgm:presLayoutVars>
      </dgm:prSet>
      <dgm:spPr/>
    </dgm:pt>
  </dgm:ptLst>
  <dgm:cxnLst>
    <dgm:cxn modelId="{BB6F2407-40C5-4B1B-A702-C385607CE0F7}" type="presOf" srcId="{A68CB1A2-BF31-43D1-B23F-0D335B622FBB}" destId="{F0A429DC-A0A2-4469-A965-58EC3F44C803}" srcOrd="0" destOrd="0" presId="urn:microsoft.com/office/officeart/2005/8/layout/hList6"/>
    <dgm:cxn modelId="{AE8C4C10-AA00-4F56-A46B-615086894F56}" srcId="{A68CB1A2-BF31-43D1-B23F-0D335B622FBB}" destId="{957CFF73-C5CC-41EC-B047-C7F22BDCAD0A}" srcOrd="2" destOrd="0" parTransId="{86072F13-08C6-491F-8226-279BA48D995E}" sibTransId="{1DBE6D28-2C49-4F9C-87F6-1A53DAF10AEE}"/>
    <dgm:cxn modelId="{8FD2FE17-D8D4-43BF-82A9-DF310227622D}" srcId="{1FD41322-FB9E-44DD-8E0E-DC0B5EB35E82}" destId="{82B838E0-6FA3-4616-A4ED-9514D8ED6ABC}" srcOrd="1" destOrd="0" parTransId="{BED10BE8-3185-4A3D-9602-DEA41BA77D2D}" sibTransId="{AA6554B2-D70D-4770-8A81-B505E083652F}"/>
    <dgm:cxn modelId="{91745C18-DE52-4D28-9899-1EB77A58D8D5}" srcId="{39A57B7C-821C-4A3B-A23F-0B420AC4A6D1}" destId="{BAAE578C-D59B-4F82-B451-A948435261DE}" srcOrd="2" destOrd="0" parTransId="{D65B0AC9-C909-46B1-954B-C6CB1CF2F23D}" sibTransId="{61201FE3-6541-433E-847B-E32E5B7B1DBC}"/>
    <dgm:cxn modelId="{33A56221-C7C2-480F-B6ED-6798A4F7BF61}" type="presOf" srcId="{82B838E0-6FA3-4616-A4ED-9514D8ED6ABC}" destId="{0D871182-6C0C-4351-A89F-457515EC5639}" srcOrd="0" destOrd="2" presId="urn:microsoft.com/office/officeart/2005/8/layout/hList6"/>
    <dgm:cxn modelId="{A2E70E22-2453-4B3A-91B2-DA7E9B423122}" srcId="{BAAE578C-D59B-4F82-B451-A948435261DE}" destId="{ED6CD01A-5CC4-4E27-B309-6C6F2CCC11E0}" srcOrd="0" destOrd="0" parTransId="{BFD43CCE-9BC8-4336-B281-A1918C2BAB65}" sibTransId="{4F23EC44-3455-4E62-A0CC-6381B871AE7D}"/>
    <dgm:cxn modelId="{21188922-5AE8-49FC-9840-1BF03A0E6F09}" srcId="{BAAE578C-D59B-4F82-B451-A948435261DE}" destId="{8DC034E6-8C77-4DDC-BC3F-972E92B3DBCD}" srcOrd="3" destOrd="0" parTransId="{70B39C0A-4026-40E8-A62C-32BC490C8DAF}" sibTransId="{5C5116F4-3EC3-4D6C-9DD2-B6054486D822}"/>
    <dgm:cxn modelId="{985C8F25-BD24-4AF6-8EEE-481391015DF4}" type="presOf" srcId="{BAAE578C-D59B-4F82-B451-A948435261DE}" destId="{FD7C09A7-2F38-464B-AACD-527F2FA93CE1}" srcOrd="0" destOrd="0" presId="urn:microsoft.com/office/officeart/2005/8/layout/hList6"/>
    <dgm:cxn modelId="{112A6A27-A0ED-47F7-BB2B-CA740A4864EF}" srcId="{BAAE578C-D59B-4F82-B451-A948435261DE}" destId="{1CED0BF9-7FC3-4996-92D4-B4EC6946D472}" srcOrd="1" destOrd="0" parTransId="{3582C39D-17E8-4B6E-9107-42B8882DA0CE}" sibTransId="{D0993FF9-B144-41DE-BBAC-B09D23457E16}"/>
    <dgm:cxn modelId="{367FF32F-C7AF-4D18-A994-3BF14D06D6B7}" srcId="{BAAE578C-D59B-4F82-B451-A948435261DE}" destId="{926F9DA8-BA55-459D-A68F-5617E27EDB7D}" srcOrd="4" destOrd="0" parTransId="{C2F13E67-250F-4491-8DEE-DA3F1D43F43D}" sibTransId="{BA80556F-6E39-479D-8406-4759A669EAA7}"/>
    <dgm:cxn modelId="{68723D41-F16F-4A70-B707-187BB0756878}" srcId="{A68CB1A2-BF31-43D1-B23F-0D335B622FBB}" destId="{8ECEBEBC-8A3C-412D-8DC0-AA1C306E1FF6}" srcOrd="1" destOrd="0" parTransId="{9B1B5137-FA31-4F5A-BD6F-C0C02590B692}" sibTransId="{423C4B33-C9D7-408A-AE91-45BD3958A354}"/>
    <dgm:cxn modelId="{1CAD296D-DFF7-4C2A-9396-9E9136BB2094}" type="presOf" srcId="{57609CD1-52D7-4FB4-9552-6D127C8F8F1D}" destId="{0D871182-6C0C-4351-A89F-457515EC5639}" srcOrd="0" destOrd="4" presId="urn:microsoft.com/office/officeart/2005/8/layout/hList6"/>
    <dgm:cxn modelId="{E7E68870-7EAD-4C6E-BD96-A884C48DC2EC}" srcId="{1FD41322-FB9E-44DD-8E0E-DC0B5EB35E82}" destId="{57609CD1-52D7-4FB4-9552-6D127C8F8F1D}" srcOrd="3" destOrd="0" parTransId="{78CEB773-84BB-49B6-8282-495A4DD3E590}" sibTransId="{4CEC1BAB-04BB-4DE1-BDDF-6478FB4812AD}"/>
    <dgm:cxn modelId="{F61A6151-0EF6-42EA-B7AB-11FA940B79DF}" srcId="{1FD41322-FB9E-44DD-8E0E-DC0B5EB35E82}" destId="{9BC5A707-896E-4DAC-9BEF-B74C9F964A85}" srcOrd="2" destOrd="0" parTransId="{15645A81-36F1-47E8-8CEC-A5227A7A8B09}" sibTransId="{06938536-5E22-4D41-879C-93F95C909784}"/>
    <dgm:cxn modelId="{2A83DC71-C4B9-4B41-BB60-7674DEC1F3EB}" type="presOf" srcId="{96ABB245-7AAE-4F74-84B7-1358003CEE99}" destId="{0D871182-6C0C-4351-A89F-457515EC5639}" srcOrd="0" destOrd="1" presId="urn:microsoft.com/office/officeart/2005/8/layout/hList6"/>
    <dgm:cxn modelId="{45DEE673-BE0B-4AE4-BBE6-024D1934300C}" type="presOf" srcId="{1CED0BF9-7FC3-4996-92D4-B4EC6946D472}" destId="{FD7C09A7-2F38-464B-AACD-527F2FA93CE1}" srcOrd="0" destOrd="2" presId="urn:microsoft.com/office/officeart/2005/8/layout/hList6"/>
    <dgm:cxn modelId="{429B3376-CEBD-44E7-8F45-76259EC70D91}" srcId="{39A57B7C-821C-4A3B-A23F-0B420AC4A6D1}" destId="{A68CB1A2-BF31-43D1-B23F-0D335B622FBB}" srcOrd="0" destOrd="0" parTransId="{8E51C185-77FE-4F42-89EF-BBB81FB6E392}" sibTransId="{708F6B14-C101-4FA0-A72E-B2FCCE07285B}"/>
    <dgm:cxn modelId="{F818FD7A-006E-4924-BE92-7DA30626E223}" type="presOf" srcId="{926F9DA8-BA55-459D-A68F-5617E27EDB7D}" destId="{FD7C09A7-2F38-464B-AACD-527F2FA93CE1}" srcOrd="0" destOrd="5" presId="urn:microsoft.com/office/officeart/2005/8/layout/hList6"/>
    <dgm:cxn modelId="{87D0E57E-6DEC-469C-BFAE-3FFD58F3B2C8}" type="presOf" srcId="{8ECEBEBC-8A3C-412D-8DC0-AA1C306E1FF6}" destId="{F0A429DC-A0A2-4469-A965-58EC3F44C803}" srcOrd="0" destOrd="2" presId="urn:microsoft.com/office/officeart/2005/8/layout/hList6"/>
    <dgm:cxn modelId="{187A6A7F-B195-4B3E-807F-967EF6C742DA}" type="presOf" srcId="{39A57B7C-821C-4A3B-A23F-0B420AC4A6D1}" destId="{611B062E-BE34-4E8F-8BEB-80606230F506}" srcOrd="0" destOrd="0" presId="urn:microsoft.com/office/officeart/2005/8/layout/hList6"/>
    <dgm:cxn modelId="{18BF7583-AE5E-40D7-99B8-95480CF21CA1}" srcId="{A68CB1A2-BF31-43D1-B23F-0D335B622FBB}" destId="{D33ECB8B-3F8E-4EF9-861F-CF67BAF3CD95}" srcOrd="0" destOrd="0" parTransId="{9E6F8FB1-1828-4D51-9753-1F61577BE1DA}" sibTransId="{14AA9BFC-2900-4275-9D2D-8F959F28DD73}"/>
    <dgm:cxn modelId="{47EF5B8C-12E5-4623-A201-F7001495A525}" srcId="{BAAE578C-D59B-4F82-B451-A948435261DE}" destId="{9DBA5D66-5DE2-4598-A7FC-9B163D1AD649}" srcOrd="5" destOrd="0" parTransId="{05F90CC1-4793-4C1B-991E-BF5DE47FE50A}" sibTransId="{200BC88A-EC60-483F-8613-E557F7A3810A}"/>
    <dgm:cxn modelId="{EE27F18D-6EF4-41F5-B971-142BE2D29FE6}" type="presOf" srcId="{8DC034E6-8C77-4DDC-BC3F-972E92B3DBCD}" destId="{FD7C09A7-2F38-464B-AACD-527F2FA93CE1}" srcOrd="0" destOrd="4" presId="urn:microsoft.com/office/officeart/2005/8/layout/hList6"/>
    <dgm:cxn modelId="{0B327B8E-3404-4A99-8D82-EE1A64C1D44A}" srcId="{39A57B7C-821C-4A3B-A23F-0B420AC4A6D1}" destId="{1FD41322-FB9E-44DD-8E0E-DC0B5EB35E82}" srcOrd="1" destOrd="0" parTransId="{00F2D4B8-6095-438D-85D6-8414B509DFD7}" sibTransId="{BF191B44-5B9E-4662-83F1-1976EEB0B177}"/>
    <dgm:cxn modelId="{9F77FE9C-7285-4BCC-81E2-B9ADAD976C8A}" type="presOf" srcId="{ED6CD01A-5CC4-4E27-B309-6C6F2CCC11E0}" destId="{FD7C09A7-2F38-464B-AACD-527F2FA93CE1}" srcOrd="0" destOrd="1" presId="urn:microsoft.com/office/officeart/2005/8/layout/hList6"/>
    <dgm:cxn modelId="{665CE19E-C5AC-4AFD-8782-C6A171DAABD9}" type="presOf" srcId="{A7A7DEC5-17E2-4B43-AD7E-DA50A507A4B7}" destId="{FD7C09A7-2F38-464B-AACD-527F2FA93CE1}" srcOrd="0" destOrd="3" presId="urn:microsoft.com/office/officeart/2005/8/layout/hList6"/>
    <dgm:cxn modelId="{C4642EBA-A8E1-45D9-AF8B-CE7DB56F76EB}" type="presOf" srcId="{9DBA5D66-5DE2-4598-A7FC-9B163D1AD649}" destId="{FD7C09A7-2F38-464B-AACD-527F2FA93CE1}" srcOrd="0" destOrd="6" presId="urn:microsoft.com/office/officeart/2005/8/layout/hList6"/>
    <dgm:cxn modelId="{F9B047CC-398A-4072-8610-C0DADC39950F}" srcId="{BAAE578C-D59B-4F82-B451-A948435261DE}" destId="{A7A7DEC5-17E2-4B43-AD7E-DA50A507A4B7}" srcOrd="2" destOrd="0" parTransId="{16972CE1-6820-498B-AB14-4E8B451B5A04}" sibTransId="{E0D5A55C-F993-4833-B88D-3D13471751E6}"/>
    <dgm:cxn modelId="{BB6B40E3-76EC-4AC5-988E-F7E7A461146D}" type="presOf" srcId="{D33ECB8B-3F8E-4EF9-861F-CF67BAF3CD95}" destId="{F0A429DC-A0A2-4469-A965-58EC3F44C803}" srcOrd="0" destOrd="1" presId="urn:microsoft.com/office/officeart/2005/8/layout/hList6"/>
    <dgm:cxn modelId="{57E887E7-0408-4876-940C-FC0690097175}" type="presOf" srcId="{957CFF73-C5CC-41EC-B047-C7F22BDCAD0A}" destId="{F0A429DC-A0A2-4469-A965-58EC3F44C803}" srcOrd="0" destOrd="3" presId="urn:microsoft.com/office/officeart/2005/8/layout/hList6"/>
    <dgm:cxn modelId="{3A52CCF0-4F40-49C6-8ED4-9670DE347B9F}" type="presOf" srcId="{1FD41322-FB9E-44DD-8E0E-DC0B5EB35E82}" destId="{0D871182-6C0C-4351-A89F-457515EC5639}" srcOrd="0" destOrd="0" presId="urn:microsoft.com/office/officeart/2005/8/layout/hList6"/>
    <dgm:cxn modelId="{C996CEF7-36E0-4181-932E-14A865691FA3}" type="presOf" srcId="{9BC5A707-896E-4DAC-9BEF-B74C9F964A85}" destId="{0D871182-6C0C-4351-A89F-457515EC5639}" srcOrd="0" destOrd="3" presId="urn:microsoft.com/office/officeart/2005/8/layout/hList6"/>
    <dgm:cxn modelId="{0A53E4FB-5E04-4AA4-8F65-DD05CE89DA0C}" srcId="{1FD41322-FB9E-44DD-8E0E-DC0B5EB35E82}" destId="{96ABB245-7AAE-4F74-84B7-1358003CEE99}" srcOrd="0" destOrd="0" parTransId="{9CA125BD-DB0C-41AC-A825-383544DF6504}" sibTransId="{76BA673B-E901-4F12-9A4C-0AA5A3920E31}"/>
    <dgm:cxn modelId="{EBC6666D-28BD-4B33-9BA0-E47BC3BF57BA}" type="presParOf" srcId="{611B062E-BE34-4E8F-8BEB-80606230F506}" destId="{F0A429DC-A0A2-4469-A965-58EC3F44C803}" srcOrd="0" destOrd="0" presId="urn:microsoft.com/office/officeart/2005/8/layout/hList6"/>
    <dgm:cxn modelId="{F5D5FEC7-BB94-43EA-B982-6B7A92249799}" type="presParOf" srcId="{611B062E-BE34-4E8F-8BEB-80606230F506}" destId="{F161760B-158F-44D3-A6DB-DB0A28632B2E}" srcOrd="1" destOrd="0" presId="urn:microsoft.com/office/officeart/2005/8/layout/hList6"/>
    <dgm:cxn modelId="{F50D6527-ABA3-44C6-8935-D77929F729FC}" type="presParOf" srcId="{611B062E-BE34-4E8F-8BEB-80606230F506}" destId="{0D871182-6C0C-4351-A89F-457515EC5639}" srcOrd="2" destOrd="0" presId="urn:microsoft.com/office/officeart/2005/8/layout/hList6"/>
    <dgm:cxn modelId="{D1C03726-7890-47BB-88CB-9C06EA5979E1}" type="presParOf" srcId="{611B062E-BE34-4E8F-8BEB-80606230F506}" destId="{5196A9B7-3317-4CB5-B5EA-6BFFDBCD79CB}" srcOrd="3" destOrd="0" presId="urn:microsoft.com/office/officeart/2005/8/layout/hList6"/>
    <dgm:cxn modelId="{7BB71A93-1B9B-405F-9894-6BECD8E99C09}" type="presParOf" srcId="{611B062E-BE34-4E8F-8BEB-80606230F506}" destId="{FD7C09A7-2F38-464B-AACD-527F2FA93CE1}"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B3AB1C-CE1C-4144-9166-65A4AA00EF1F}" type="doc">
      <dgm:prSet loTypeId="urn:microsoft.com/office/officeart/2005/8/layout/radial5" loCatId="" qsTypeId="urn:microsoft.com/office/officeart/2005/8/quickstyle/simple2" qsCatId="simple" csTypeId="urn:microsoft.com/office/officeart/2005/8/colors/accent1_1" csCatId="accent1" phldr="1"/>
      <dgm:spPr/>
      <dgm:t>
        <a:bodyPr/>
        <a:lstStyle/>
        <a:p>
          <a:endParaRPr lang="fr-FR"/>
        </a:p>
      </dgm:t>
    </dgm:pt>
    <dgm:pt modelId="{03C399B8-A325-F049-BBE1-B827958F03AC}">
      <dgm:prSet phldrT="[Texte]" custT="1"/>
      <dgm:spPr>
        <a:solidFill>
          <a:srgbClr val="FFFF00"/>
        </a:solidFill>
        <a:ln>
          <a:solidFill>
            <a:srgbClr val="FFFF00"/>
          </a:solidFill>
        </a:ln>
      </dgm:spPr>
      <dgm:t>
        <a:bodyPr/>
        <a:lstStyle/>
        <a:p>
          <a:r>
            <a:rPr lang="fr-FR" sz="2400" b="1" dirty="0">
              <a:solidFill>
                <a:schemeClr val="tx1"/>
              </a:solidFill>
              <a:latin typeface="Times New Roman" panose="02020603050405020304" pitchFamily="18" charset="0"/>
              <a:cs typeface="Times New Roman" panose="02020603050405020304" pitchFamily="18" charset="0"/>
            </a:rPr>
            <a:t>L'Espagnol dans l’Académie</a:t>
          </a:r>
        </a:p>
      </dgm:t>
    </dgm:pt>
    <dgm:pt modelId="{E2CFD3FD-A606-BC43-BAF0-4897042E4C85}" type="parTrans" cxnId="{E2416685-EB08-2D49-A4CF-DF197F082417}">
      <dgm:prSet/>
      <dgm:spPr/>
      <dgm:t>
        <a:bodyPr/>
        <a:lstStyle/>
        <a:p>
          <a:endParaRPr lang="fr-FR"/>
        </a:p>
      </dgm:t>
    </dgm:pt>
    <dgm:pt modelId="{087081A5-89C3-D846-A21E-22ADD27EAD73}" type="sibTrans" cxnId="{E2416685-EB08-2D49-A4CF-DF197F082417}">
      <dgm:prSet/>
      <dgm:spPr/>
      <dgm:t>
        <a:bodyPr/>
        <a:lstStyle/>
        <a:p>
          <a:endParaRPr lang="fr-FR"/>
        </a:p>
      </dgm:t>
    </dgm:pt>
    <dgm:pt modelId="{B25989A6-EDD5-7B46-B413-5306D677B54C}">
      <dgm:prSet phldrT="[Texte]" custT="1"/>
      <dgm:spPr>
        <a:ln>
          <a:solidFill>
            <a:srgbClr val="FF0000"/>
          </a:solidFill>
        </a:ln>
      </dgm:spPr>
      <dgm:t>
        <a:bodyPr/>
        <a:lstStyle/>
        <a:p>
          <a:r>
            <a:rPr lang="fr-FR" sz="1600" dirty="0">
              <a:latin typeface="Times New Roman" panose="02020603050405020304" pitchFamily="18" charset="0"/>
              <a:cs typeface="Times New Roman" panose="02020603050405020304" pitchFamily="18" charset="0"/>
            </a:rPr>
            <a:t>Espagnol +</a:t>
          </a:r>
        </a:p>
      </dgm:t>
    </dgm:pt>
    <dgm:pt modelId="{CC29727D-22A0-8947-AAE5-0B1EF5CFAFFD}" type="parTrans" cxnId="{0B7B16C3-BC58-054E-A99C-B6CE753A08B4}">
      <dgm:prSet custT="1"/>
      <dgm:spPr>
        <a:solidFill>
          <a:srgbClr val="FFFF00"/>
        </a:solidFill>
        <a:ln>
          <a:noFill/>
        </a:ln>
      </dgm:spPr>
      <dgm:t>
        <a:bodyPr/>
        <a:lstStyle/>
        <a:p>
          <a:endParaRPr lang="fr-FR" sz="1050">
            <a:latin typeface="Times New Roman" panose="02020603050405020304" pitchFamily="18" charset="0"/>
            <a:cs typeface="Times New Roman" panose="02020603050405020304" pitchFamily="18" charset="0"/>
          </a:endParaRPr>
        </a:p>
      </dgm:t>
    </dgm:pt>
    <dgm:pt modelId="{75CEEC3B-F77A-E24E-A3BF-9632F4376158}" type="sibTrans" cxnId="{0B7B16C3-BC58-054E-A99C-B6CE753A08B4}">
      <dgm:prSet/>
      <dgm:spPr/>
      <dgm:t>
        <a:bodyPr/>
        <a:lstStyle/>
        <a:p>
          <a:endParaRPr lang="fr-FR"/>
        </a:p>
      </dgm:t>
    </dgm:pt>
    <dgm:pt modelId="{70D38896-0EE6-C24B-A612-4A35F67BC76A}">
      <dgm:prSet phldrT="[Texte]" custT="1"/>
      <dgm:spPr>
        <a:ln>
          <a:solidFill>
            <a:srgbClr val="FF0000"/>
          </a:solidFill>
        </a:ln>
      </dgm:spPr>
      <dgm:t>
        <a:bodyPr/>
        <a:lstStyle/>
        <a:p>
          <a:r>
            <a:rPr lang="fr-FR" sz="1600" dirty="0">
              <a:latin typeface="Times New Roman" panose="02020603050405020304" pitchFamily="18" charset="0"/>
              <a:cs typeface="Times New Roman" panose="02020603050405020304" pitchFamily="18" charset="0"/>
            </a:rPr>
            <a:t>Ecole inclusive et différenciation</a:t>
          </a:r>
          <a:endParaRPr lang="fr-FR" sz="1050" dirty="0">
            <a:latin typeface="Times New Roman" panose="02020603050405020304" pitchFamily="18" charset="0"/>
            <a:cs typeface="Times New Roman" panose="02020603050405020304" pitchFamily="18" charset="0"/>
          </a:endParaRPr>
        </a:p>
      </dgm:t>
    </dgm:pt>
    <dgm:pt modelId="{A4B4D605-6A65-C04F-8FD9-64098B9DDDC9}" type="parTrans" cxnId="{4861ADDF-4569-6147-B18A-29AAE381656F}">
      <dgm:prSet custT="1"/>
      <dgm:spPr>
        <a:solidFill>
          <a:srgbClr val="FFFF00"/>
        </a:solidFill>
      </dgm:spPr>
      <dgm:t>
        <a:bodyPr/>
        <a:lstStyle/>
        <a:p>
          <a:endParaRPr lang="fr-FR" sz="1050">
            <a:latin typeface="Times New Roman" panose="02020603050405020304" pitchFamily="18" charset="0"/>
            <a:cs typeface="Times New Roman" panose="02020603050405020304" pitchFamily="18" charset="0"/>
          </a:endParaRPr>
        </a:p>
      </dgm:t>
    </dgm:pt>
    <dgm:pt modelId="{6B43ED2A-DDF6-BF4A-945C-74D0CD7074D9}" type="sibTrans" cxnId="{4861ADDF-4569-6147-B18A-29AAE381656F}">
      <dgm:prSet/>
      <dgm:spPr/>
      <dgm:t>
        <a:bodyPr/>
        <a:lstStyle/>
        <a:p>
          <a:endParaRPr lang="fr-FR"/>
        </a:p>
      </dgm:t>
    </dgm:pt>
    <dgm:pt modelId="{908C7A40-BB6F-4A4D-86EA-3955B4C18C8A}">
      <dgm:prSet phldrT="[Texte]" custT="1"/>
      <dgm:spPr>
        <a:ln>
          <a:solidFill>
            <a:srgbClr val="FF0000"/>
          </a:solidFill>
        </a:ln>
      </dgm:spPr>
      <dgm:t>
        <a:bodyPr/>
        <a:lstStyle/>
        <a:p>
          <a:r>
            <a:rPr lang="fr-FR" sz="1600" dirty="0">
              <a:latin typeface="Times New Roman" panose="02020603050405020304" pitchFamily="18" charset="0"/>
              <a:cs typeface="Times New Roman" panose="02020603050405020304" pitchFamily="18" charset="0"/>
            </a:rPr>
            <a:t>Semaine des langues</a:t>
          </a:r>
        </a:p>
      </dgm:t>
    </dgm:pt>
    <dgm:pt modelId="{FA6C1664-0DCA-5D4F-8561-A7FD8C04056D}" type="parTrans" cxnId="{DA465C35-C578-3146-8BC2-9BBAA4282751}">
      <dgm:prSet custT="1"/>
      <dgm:spPr>
        <a:solidFill>
          <a:srgbClr val="FFFF00"/>
        </a:solidFill>
      </dgm:spPr>
      <dgm:t>
        <a:bodyPr/>
        <a:lstStyle/>
        <a:p>
          <a:endParaRPr lang="fr-FR" sz="1050">
            <a:latin typeface="Times New Roman" panose="02020603050405020304" pitchFamily="18" charset="0"/>
            <a:cs typeface="Times New Roman" panose="02020603050405020304" pitchFamily="18" charset="0"/>
          </a:endParaRPr>
        </a:p>
      </dgm:t>
    </dgm:pt>
    <dgm:pt modelId="{DEB9FC9F-6737-1248-A785-1E4B4E16C0E1}" type="sibTrans" cxnId="{DA465C35-C578-3146-8BC2-9BBAA4282751}">
      <dgm:prSet/>
      <dgm:spPr/>
      <dgm:t>
        <a:bodyPr/>
        <a:lstStyle/>
        <a:p>
          <a:endParaRPr lang="fr-FR"/>
        </a:p>
      </dgm:t>
    </dgm:pt>
    <dgm:pt modelId="{B00A48E1-7AC7-5549-A215-900785F5C4A2}">
      <dgm:prSet phldrT="[Texte]" custT="1"/>
      <dgm:spPr>
        <a:ln>
          <a:solidFill>
            <a:srgbClr val="FF0000"/>
          </a:solidFill>
        </a:ln>
      </dgm:spPr>
      <dgm:t>
        <a:bodyPr/>
        <a:lstStyle/>
        <a:p>
          <a:r>
            <a:rPr lang="fr-FR" sz="1600" dirty="0">
              <a:latin typeface="Times New Roman" panose="02020603050405020304" pitchFamily="18" charset="0"/>
              <a:cs typeface="Times New Roman" panose="02020603050405020304" pitchFamily="18" charset="0"/>
            </a:rPr>
            <a:t>Section </a:t>
          </a:r>
          <a:r>
            <a:rPr lang="fr-FR" sz="1600" dirty="0" err="1">
              <a:latin typeface="Times New Roman" panose="02020603050405020304" pitchFamily="18" charset="0"/>
              <a:cs typeface="Times New Roman" panose="02020603050405020304" pitchFamily="18" charset="0"/>
            </a:rPr>
            <a:t>Bachibac</a:t>
          </a:r>
          <a:endParaRPr lang="fr-FR" sz="1600" dirty="0">
            <a:latin typeface="Times New Roman" panose="02020603050405020304" pitchFamily="18" charset="0"/>
            <a:cs typeface="Times New Roman" panose="02020603050405020304" pitchFamily="18" charset="0"/>
          </a:endParaRPr>
        </a:p>
      </dgm:t>
    </dgm:pt>
    <dgm:pt modelId="{0DB976D3-9BB4-D649-B3C1-559EC32BFD59}" type="parTrans" cxnId="{D8BAAE6A-D69F-BF46-862F-53F529B5A312}">
      <dgm:prSet custT="1"/>
      <dgm:spPr>
        <a:solidFill>
          <a:srgbClr val="FFFF00"/>
        </a:solidFill>
      </dgm:spPr>
      <dgm:t>
        <a:bodyPr/>
        <a:lstStyle/>
        <a:p>
          <a:endParaRPr lang="fr-FR" sz="1050">
            <a:latin typeface="Times New Roman" panose="02020603050405020304" pitchFamily="18" charset="0"/>
            <a:cs typeface="Times New Roman" panose="02020603050405020304" pitchFamily="18" charset="0"/>
          </a:endParaRPr>
        </a:p>
      </dgm:t>
    </dgm:pt>
    <dgm:pt modelId="{350D7F85-3251-8F43-8ACF-2EF7D25E1967}" type="sibTrans" cxnId="{D8BAAE6A-D69F-BF46-862F-53F529B5A312}">
      <dgm:prSet/>
      <dgm:spPr/>
      <dgm:t>
        <a:bodyPr/>
        <a:lstStyle/>
        <a:p>
          <a:endParaRPr lang="fr-FR"/>
        </a:p>
      </dgm:t>
    </dgm:pt>
    <dgm:pt modelId="{8601DC14-1CBE-9B4B-A107-083D36EDF6E6}">
      <dgm:prSet phldrT="[Texte]" custT="1"/>
      <dgm:spPr>
        <a:ln>
          <a:solidFill>
            <a:srgbClr val="FF0000"/>
          </a:solidFill>
        </a:ln>
      </dgm:spPr>
      <dgm:t>
        <a:bodyPr/>
        <a:lstStyle/>
        <a:p>
          <a:r>
            <a:rPr lang="fr-FR" sz="1600" dirty="0">
              <a:latin typeface="Times New Roman" panose="02020603050405020304" pitchFamily="18" charset="0"/>
              <a:cs typeface="Times New Roman" panose="02020603050405020304" pitchFamily="18" charset="0"/>
            </a:rPr>
            <a:t>Voyages linguistiques</a:t>
          </a:r>
        </a:p>
      </dgm:t>
    </dgm:pt>
    <dgm:pt modelId="{15042079-E4F2-294C-8C7D-9C04FAD87C70}" type="parTrans" cxnId="{B838A9EF-BE2D-A64F-B8EE-A411C399ABDE}">
      <dgm:prSet/>
      <dgm:spPr>
        <a:solidFill>
          <a:srgbClr val="FFFF00"/>
        </a:solidFill>
        <a:ln>
          <a:noFill/>
        </a:ln>
      </dgm:spPr>
      <dgm:t>
        <a:bodyPr/>
        <a:lstStyle/>
        <a:p>
          <a:endParaRPr lang="fr-FR"/>
        </a:p>
      </dgm:t>
    </dgm:pt>
    <dgm:pt modelId="{D3A516C1-109E-504C-9EAE-884DE993F2DC}" type="sibTrans" cxnId="{B838A9EF-BE2D-A64F-B8EE-A411C399ABDE}">
      <dgm:prSet/>
      <dgm:spPr/>
      <dgm:t>
        <a:bodyPr/>
        <a:lstStyle/>
        <a:p>
          <a:endParaRPr lang="fr-FR"/>
        </a:p>
      </dgm:t>
    </dgm:pt>
    <dgm:pt modelId="{65F7B64F-790E-AA46-99B5-E047B646CDFC}" type="pres">
      <dgm:prSet presAssocID="{00B3AB1C-CE1C-4144-9166-65A4AA00EF1F}" presName="Name0" presStyleCnt="0">
        <dgm:presLayoutVars>
          <dgm:chMax val="1"/>
          <dgm:dir/>
          <dgm:animLvl val="ctr"/>
          <dgm:resizeHandles val="exact"/>
        </dgm:presLayoutVars>
      </dgm:prSet>
      <dgm:spPr/>
    </dgm:pt>
    <dgm:pt modelId="{38F80708-7003-F842-9393-75E6D2C9E980}" type="pres">
      <dgm:prSet presAssocID="{03C399B8-A325-F049-BBE1-B827958F03AC}" presName="centerShape" presStyleLbl="node0" presStyleIdx="0" presStyleCnt="1" custScaleX="183028" custScaleY="151302"/>
      <dgm:spPr/>
    </dgm:pt>
    <dgm:pt modelId="{840425CD-0DC6-9343-865B-CA42E9C4F42F}" type="pres">
      <dgm:prSet presAssocID="{CC29727D-22A0-8947-AAE5-0B1EF5CFAFFD}" presName="parTrans" presStyleLbl="sibTrans2D1" presStyleIdx="0" presStyleCnt="5" custScaleX="157398" custScaleY="45596"/>
      <dgm:spPr/>
    </dgm:pt>
    <dgm:pt modelId="{81A716F0-8603-4444-AAB6-BD4F1A39B5AD}" type="pres">
      <dgm:prSet presAssocID="{CC29727D-22A0-8947-AAE5-0B1EF5CFAFFD}" presName="connectorText" presStyleLbl="sibTrans2D1" presStyleIdx="0" presStyleCnt="5"/>
      <dgm:spPr/>
    </dgm:pt>
    <dgm:pt modelId="{19B6B7B3-0E56-C840-8ADE-15248EB3E728}" type="pres">
      <dgm:prSet presAssocID="{B25989A6-EDD5-7B46-B413-5306D677B54C}" presName="node" presStyleLbl="node1" presStyleIdx="0" presStyleCnt="5" custScaleX="148406" custScaleY="34875">
        <dgm:presLayoutVars>
          <dgm:bulletEnabled val="1"/>
        </dgm:presLayoutVars>
      </dgm:prSet>
      <dgm:spPr/>
    </dgm:pt>
    <dgm:pt modelId="{EC0C3DEC-ED41-044A-AD25-B3D6E8EA89BF}" type="pres">
      <dgm:prSet presAssocID="{A4B4D605-6A65-C04F-8FD9-64098B9DDDC9}" presName="parTrans" presStyleLbl="sibTrans2D1" presStyleIdx="1" presStyleCnt="5" custScaleX="142893" custScaleY="35683"/>
      <dgm:spPr/>
    </dgm:pt>
    <dgm:pt modelId="{36B44E8A-C9BD-9A4C-9C9C-CB8B27CC1521}" type="pres">
      <dgm:prSet presAssocID="{A4B4D605-6A65-C04F-8FD9-64098B9DDDC9}" presName="connectorText" presStyleLbl="sibTrans2D1" presStyleIdx="1" presStyleCnt="5"/>
      <dgm:spPr/>
    </dgm:pt>
    <dgm:pt modelId="{57284A05-CDDB-4D45-B65C-5A708B221412}" type="pres">
      <dgm:prSet presAssocID="{70D38896-0EE6-C24B-A612-4A35F67BC76A}" presName="node" presStyleLbl="node1" presStyleIdx="1" presStyleCnt="5" custScaleX="166848" custScaleY="54163" custRadScaleRad="155903" custRadScaleInc="26477">
        <dgm:presLayoutVars>
          <dgm:bulletEnabled val="1"/>
        </dgm:presLayoutVars>
      </dgm:prSet>
      <dgm:spPr/>
    </dgm:pt>
    <dgm:pt modelId="{7C43FC86-BB25-8F46-8F33-40490375D675}" type="pres">
      <dgm:prSet presAssocID="{FA6C1664-0DCA-5D4F-8561-A7FD8C04056D}" presName="parTrans" presStyleLbl="sibTrans2D1" presStyleIdx="2" presStyleCnt="5" custScaleX="145654" custScaleY="27463"/>
      <dgm:spPr/>
    </dgm:pt>
    <dgm:pt modelId="{D2791A7F-9CC6-9848-9CFD-7CC149915117}" type="pres">
      <dgm:prSet presAssocID="{FA6C1664-0DCA-5D4F-8561-A7FD8C04056D}" presName="connectorText" presStyleLbl="sibTrans2D1" presStyleIdx="2" presStyleCnt="5"/>
      <dgm:spPr/>
    </dgm:pt>
    <dgm:pt modelId="{D5921EAD-2C8A-E645-91CB-950A088A2008}" type="pres">
      <dgm:prSet presAssocID="{908C7A40-BB6F-4A4D-86EA-3955B4C18C8A}" presName="node" presStyleLbl="node1" presStyleIdx="2" presStyleCnt="5" custScaleX="164191" custScaleY="62526" custRadScaleRad="153544" custRadScaleInc="-73779">
        <dgm:presLayoutVars>
          <dgm:bulletEnabled val="1"/>
        </dgm:presLayoutVars>
      </dgm:prSet>
      <dgm:spPr/>
    </dgm:pt>
    <dgm:pt modelId="{1DA4F34A-623C-E743-93B0-068D5FB0E750}" type="pres">
      <dgm:prSet presAssocID="{0DB976D3-9BB4-D649-B3C1-559EC32BFD59}" presName="parTrans" presStyleLbl="sibTrans2D1" presStyleIdx="3" presStyleCnt="5" custScaleX="149117" custScaleY="43729"/>
      <dgm:spPr/>
    </dgm:pt>
    <dgm:pt modelId="{F78B0DC4-77B5-E443-9B71-641A377ACE33}" type="pres">
      <dgm:prSet presAssocID="{0DB976D3-9BB4-D649-B3C1-559EC32BFD59}" presName="connectorText" presStyleLbl="sibTrans2D1" presStyleIdx="3" presStyleCnt="5"/>
      <dgm:spPr/>
    </dgm:pt>
    <dgm:pt modelId="{9578EBB8-05B4-8642-947D-ABE95DAFF58A}" type="pres">
      <dgm:prSet presAssocID="{B00A48E1-7AC7-5549-A215-900785F5C4A2}" presName="node" presStyleLbl="node1" presStyleIdx="3" presStyleCnt="5" custScaleX="150812" custScaleY="37252" custRadScaleRad="156180" custRadScaleInc="68202">
        <dgm:presLayoutVars>
          <dgm:bulletEnabled val="1"/>
        </dgm:presLayoutVars>
      </dgm:prSet>
      <dgm:spPr/>
    </dgm:pt>
    <dgm:pt modelId="{8D1787B6-2587-4540-9B5A-6A29E3759892}" type="pres">
      <dgm:prSet presAssocID="{15042079-E4F2-294C-8C7D-9C04FAD87C70}" presName="parTrans" presStyleLbl="sibTrans2D1" presStyleIdx="4" presStyleCnt="5" custScaleX="156411" custScaleY="35277"/>
      <dgm:spPr/>
    </dgm:pt>
    <dgm:pt modelId="{5D2F9587-2A1A-7343-9B63-DCDFC5579835}" type="pres">
      <dgm:prSet presAssocID="{15042079-E4F2-294C-8C7D-9C04FAD87C70}" presName="connectorText" presStyleLbl="sibTrans2D1" presStyleIdx="4" presStyleCnt="5"/>
      <dgm:spPr/>
    </dgm:pt>
    <dgm:pt modelId="{A3613455-0CDE-2C47-AECD-E782D66C4E22}" type="pres">
      <dgm:prSet presAssocID="{8601DC14-1CBE-9B4B-A107-083D36EDF6E6}" presName="node" presStyleLbl="node1" presStyleIdx="4" presStyleCnt="5" custScaleX="135843" custScaleY="53509" custRadScaleRad="156508" custRadScaleInc="-23386">
        <dgm:presLayoutVars>
          <dgm:bulletEnabled val="1"/>
        </dgm:presLayoutVars>
      </dgm:prSet>
      <dgm:spPr/>
    </dgm:pt>
  </dgm:ptLst>
  <dgm:cxnLst>
    <dgm:cxn modelId="{B9109703-A64A-1D48-9AA6-AEF26D6A6FA6}" type="presOf" srcId="{908C7A40-BB6F-4A4D-86EA-3955B4C18C8A}" destId="{D5921EAD-2C8A-E645-91CB-950A088A2008}" srcOrd="0" destOrd="0" presId="urn:microsoft.com/office/officeart/2005/8/layout/radial5"/>
    <dgm:cxn modelId="{54623C0E-E6BD-C145-8D48-723504BEBA80}" type="presOf" srcId="{03C399B8-A325-F049-BBE1-B827958F03AC}" destId="{38F80708-7003-F842-9393-75E6D2C9E980}" srcOrd="0" destOrd="0" presId="urn:microsoft.com/office/officeart/2005/8/layout/radial5"/>
    <dgm:cxn modelId="{4DC6971D-55CC-1442-9257-442DD46069DF}" type="presOf" srcId="{CC29727D-22A0-8947-AAE5-0B1EF5CFAFFD}" destId="{81A716F0-8603-4444-AAB6-BD4F1A39B5AD}" srcOrd="1" destOrd="0" presId="urn:microsoft.com/office/officeart/2005/8/layout/radial5"/>
    <dgm:cxn modelId="{E0216626-6D54-C646-89A3-865F48E359E9}" type="presOf" srcId="{00B3AB1C-CE1C-4144-9166-65A4AA00EF1F}" destId="{65F7B64F-790E-AA46-99B5-E047B646CDFC}" srcOrd="0" destOrd="0" presId="urn:microsoft.com/office/officeart/2005/8/layout/radial5"/>
    <dgm:cxn modelId="{BF6F132D-8D46-364D-91D0-28498D56D6BC}" type="presOf" srcId="{B00A48E1-7AC7-5549-A215-900785F5C4A2}" destId="{9578EBB8-05B4-8642-947D-ABE95DAFF58A}" srcOrd="0" destOrd="0" presId="urn:microsoft.com/office/officeart/2005/8/layout/radial5"/>
    <dgm:cxn modelId="{DA465C35-C578-3146-8BC2-9BBAA4282751}" srcId="{03C399B8-A325-F049-BBE1-B827958F03AC}" destId="{908C7A40-BB6F-4A4D-86EA-3955B4C18C8A}" srcOrd="2" destOrd="0" parTransId="{FA6C1664-0DCA-5D4F-8561-A7FD8C04056D}" sibTransId="{DEB9FC9F-6737-1248-A785-1E4B4E16C0E1}"/>
    <dgm:cxn modelId="{D8BAAE6A-D69F-BF46-862F-53F529B5A312}" srcId="{03C399B8-A325-F049-BBE1-B827958F03AC}" destId="{B00A48E1-7AC7-5549-A215-900785F5C4A2}" srcOrd="3" destOrd="0" parTransId="{0DB976D3-9BB4-D649-B3C1-559EC32BFD59}" sibTransId="{350D7F85-3251-8F43-8ACF-2EF7D25E1967}"/>
    <dgm:cxn modelId="{30D28450-130E-4B40-934F-F49F4810F7E4}" type="presOf" srcId="{CC29727D-22A0-8947-AAE5-0B1EF5CFAFFD}" destId="{840425CD-0DC6-9343-865B-CA42E9C4F42F}" srcOrd="0" destOrd="0" presId="urn:microsoft.com/office/officeart/2005/8/layout/radial5"/>
    <dgm:cxn modelId="{84435371-B031-3A40-B7FD-002A7251AF9C}" type="presOf" srcId="{FA6C1664-0DCA-5D4F-8561-A7FD8C04056D}" destId="{D2791A7F-9CC6-9848-9CFD-7CC149915117}" srcOrd="1" destOrd="0" presId="urn:microsoft.com/office/officeart/2005/8/layout/radial5"/>
    <dgm:cxn modelId="{A87D3675-1E40-0F45-8CC5-1C75251478C9}" type="presOf" srcId="{0DB976D3-9BB4-D649-B3C1-559EC32BFD59}" destId="{F78B0DC4-77B5-E443-9B71-641A377ACE33}" srcOrd="1" destOrd="0" presId="urn:microsoft.com/office/officeart/2005/8/layout/radial5"/>
    <dgm:cxn modelId="{4602F076-939A-8E43-B0FC-38A920724680}" type="presOf" srcId="{8601DC14-1CBE-9B4B-A107-083D36EDF6E6}" destId="{A3613455-0CDE-2C47-AECD-E782D66C4E22}" srcOrd="0" destOrd="0" presId="urn:microsoft.com/office/officeart/2005/8/layout/radial5"/>
    <dgm:cxn modelId="{D3E12E78-593B-1C4A-9EEF-4DCDBD55A04D}" type="presOf" srcId="{B25989A6-EDD5-7B46-B413-5306D677B54C}" destId="{19B6B7B3-0E56-C840-8ADE-15248EB3E728}" srcOrd="0" destOrd="0" presId="urn:microsoft.com/office/officeart/2005/8/layout/radial5"/>
    <dgm:cxn modelId="{4FFCE67C-B9B5-B949-A6CF-74FA4EDF86E0}" type="presOf" srcId="{FA6C1664-0DCA-5D4F-8561-A7FD8C04056D}" destId="{7C43FC86-BB25-8F46-8F33-40490375D675}" srcOrd="0" destOrd="0" presId="urn:microsoft.com/office/officeart/2005/8/layout/radial5"/>
    <dgm:cxn modelId="{E2416685-EB08-2D49-A4CF-DF197F082417}" srcId="{00B3AB1C-CE1C-4144-9166-65A4AA00EF1F}" destId="{03C399B8-A325-F049-BBE1-B827958F03AC}" srcOrd="0" destOrd="0" parTransId="{E2CFD3FD-A606-BC43-BAF0-4897042E4C85}" sibTransId="{087081A5-89C3-D846-A21E-22ADD27EAD73}"/>
    <dgm:cxn modelId="{E4C9018D-FBA7-FA49-9CA5-A67199C9CE5E}" type="presOf" srcId="{15042079-E4F2-294C-8C7D-9C04FAD87C70}" destId="{5D2F9587-2A1A-7343-9B63-DCDFC5579835}" srcOrd="1" destOrd="0" presId="urn:microsoft.com/office/officeart/2005/8/layout/radial5"/>
    <dgm:cxn modelId="{4A32F597-C84D-114F-95B5-685111D25A1B}" type="presOf" srcId="{A4B4D605-6A65-C04F-8FD9-64098B9DDDC9}" destId="{EC0C3DEC-ED41-044A-AD25-B3D6E8EA89BF}" srcOrd="0" destOrd="0" presId="urn:microsoft.com/office/officeart/2005/8/layout/radial5"/>
    <dgm:cxn modelId="{42E3779A-D537-294D-B8B6-42603D94C056}" type="presOf" srcId="{70D38896-0EE6-C24B-A612-4A35F67BC76A}" destId="{57284A05-CDDB-4D45-B65C-5A708B221412}" srcOrd="0" destOrd="0" presId="urn:microsoft.com/office/officeart/2005/8/layout/radial5"/>
    <dgm:cxn modelId="{B10D9AA1-0D44-604C-912C-D0C8D18028AD}" type="presOf" srcId="{A4B4D605-6A65-C04F-8FD9-64098B9DDDC9}" destId="{36B44E8A-C9BD-9A4C-9C9C-CB8B27CC1521}" srcOrd="1" destOrd="0" presId="urn:microsoft.com/office/officeart/2005/8/layout/radial5"/>
    <dgm:cxn modelId="{0B7B16C3-BC58-054E-A99C-B6CE753A08B4}" srcId="{03C399B8-A325-F049-BBE1-B827958F03AC}" destId="{B25989A6-EDD5-7B46-B413-5306D677B54C}" srcOrd="0" destOrd="0" parTransId="{CC29727D-22A0-8947-AAE5-0B1EF5CFAFFD}" sibTransId="{75CEEC3B-F77A-E24E-A3BF-9632F4376158}"/>
    <dgm:cxn modelId="{5AE67EC8-E578-E14A-931A-CC29A424A5F6}" type="presOf" srcId="{15042079-E4F2-294C-8C7D-9C04FAD87C70}" destId="{8D1787B6-2587-4540-9B5A-6A29E3759892}" srcOrd="0" destOrd="0" presId="urn:microsoft.com/office/officeart/2005/8/layout/radial5"/>
    <dgm:cxn modelId="{4861ADDF-4569-6147-B18A-29AAE381656F}" srcId="{03C399B8-A325-F049-BBE1-B827958F03AC}" destId="{70D38896-0EE6-C24B-A612-4A35F67BC76A}" srcOrd="1" destOrd="0" parTransId="{A4B4D605-6A65-C04F-8FD9-64098B9DDDC9}" sibTransId="{6B43ED2A-DDF6-BF4A-945C-74D0CD7074D9}"/>
    <dgm:cxn modelId="{B838A9EF-BE2D-A64F-B8EE-A411C399ABDE}" srcId="{03C399B8-A325-F049-BBE1-B827958F03AC}" destId="{8601DC14-1CBE-9B4B-A107-083D36EDF6E6}" srcOrd="4" destOrd="0" parTransId="{15042079-E4F2-294C-8C7D-9C04FAD87C70}" sibTransId="{D3A516C1-109E-504C-9EAE-884DE993F2DC}"/>
    <dgm:cxn modelId="{CE3799F8-8A53-D544-AE59-990F84686962}" type="presOf" srcId="{0DB976D3-9BB4-D649-B3C1-559EC32BFD59}" destId="{1DA4F34A-623C-E743-93B0-068D5FB0E750}" srcOrd="0" destOrd="0" presId="urn:microsoft.com/office/officeart/2005/8/layout/radial5"/>
    <dgm:cxn modelId="{C9C61F01-6F88-B141-BC09-CF37BD2C7E21}" type="presParOf" srcId="{65F7B64F-790E-AA46-99B5-E047B646CDFC}" destId="{38F80708-7003-F842-9393-75E6D2C9E980}" srcOrd="0" destOrd="0" presId="urn:microsoft.com/office/officeart/2005/8/layout/radial5"/>
    <dgm:cxn modelId="{431F42A9-A528-0B4D-A41A-5FC453B7092D}" type="presParOf" srcId="{65F7B64F-790E-AA46-99B5-E047B646CDFC}" destId="{840425CD-0DC6-9343-865B-CA42E9C4F42F}" srcOrd="1" destOrd="0" presId="urn:microsoft.com/office/officeart/2005/8/layout/radial5"/>
    <dgm:cxn modelId="{3912E9BA-8DDB-FC40-8EB1-B927063D8C7A}" type="presParOf" srcId="{840425CD-0DC6-9343-865B-CA42E9C4F42F}" destId="{81A716F0-8603-4444-AAB6-BD4F1A39B5AD}" srcOrd="0" destOrd="0" presId="urn:microsoft.com/office/officeart/2005/8/layout/radial5"/>
    <dgm:cxn modelId="{FB83840D-BE2D-AC45-AFF0-7C2060E736C1}" type="presParOf" srcId="{65F7B64F-790E-AA46-99B5-E047B646CDFC}" destId="{19B6B7B3-0E56-C840-8ADE-15248EB3E728}" srcOrd="2" destOrd="0" presId="urn:microsoft.com/office/officeart/2005/8/layout/radial5"/>
    <dgm:cxn modelId="{3AB6A6FA-7D82-4247-8DBE-33FB651D8247}" type="presParOf" srcId="{65F7B64F-790E-AA46-99B5-E047B646CDFC}" destId="{EC0C3DEC-ED41-044A-AD25-B3D6E8EA89BF}" srcOrd="3" destOrd="0" presId="urn:microsoft.com/office/officeart/2005/8/layout/radial5"/>
    <dgm:cxn modelId="{73607930-C661-364A-8FB4-6E2FF965A84A}" type="presParOf" srcId="{EC0C3DEC-ED41-044A-AD25-B3D6E8EA89BF}" destId="{36B44E8A-C9BD-9A4C-9C9C-CB8B27CC1521}" srcOrd="0" destOrd="0" presId="urn:microsoft.com/office/officeart/2005/8/layout/radial5"/>
    <dgm:cxn modelId="{1448E39F-9625-8C42-8AEF-93A6D91C208C}" type="presParOf" srcId="{65F7B64F-790E-AA46-99B5-E047B646CDFC}" destId="{57284A05-CDDB-4D45-B65C-5A708B221412}" srcOrd="4" destOrd="0" presId="urn:microsoft.com/office/officeart/2005/8/layout/radial5"/>
    <dgm:cxn modelId="{22CAF0DE-C572-7E49-8073-F8349711B405}" type="presParOf" srcId="{65F7B64F-790E-AA46-99B5-E047B646CDFC}" destId="{7C43FC86-BB25-8F46-8F33-40490375D675}" srcOrd="5" destOrd="0" presId="urn:microsoft.com/office/officeart/2005/8/layout/radial5"/>
    <dgm:cxn modelId="{7A9C0A8D-4883-5B4A-908C-ECC9718EB1D3}" type="presParOf" srcId="{7C43FC86-BB25-8F46-8F33-40490375D675}" destId="{D2791A7F-9CC6-9848-9CFD-7CC149915117}" srcOrd="0" destOrd="0" presId="urn:microsoft.com/office/officeart/2005/8/layout/radial5"/>
    <dgm:cxn modelId="{7D4D13B7-50BE-044B-846A-9DC4A545E43B}" type="presParOf" srcId="{65F7B64F-790E-AA46-99B5-E047B646CDFC}" destId="{D5921EAD-2C8A-E645-91CB-950A088A2008}" srcOrd="6" destOrd="0" presId="urn:microsoft.com/office/officeart/2005/8/layout/radial5"/>
    <dgm:cxn modelId="{6DA7A108-0034-4046-8015-1DDDC94126B2}" type="presParOf" srcId="{65F7B64F-790E-AA46-99B5-E047B646CDFC}" destId="{1DA4F34A-623C-E743-93B0-068D5FB0E750}" srcOrd="7" destOrd="0" presId="urn:microsoft.com/office/officeart/2005/8/layout/radial5"/>
    <dgm:cxn modelId="{6C6784EB-B013-E345-B625-120D4B45F04A}" type="presParOf" srcId="{1DA4F34A-623C-E743-93B0-068D5FB0E750}" destId="{F78B0DC4-77B5-E443-9B71-641A377ACE33}" srcOrd="0" destOrd="0" presId="urn:microsoft.com/office/officeart/2005/8/layout/radial5"/>
    <dgm:cxn modelId="{1A888C15-3B61-004E-A94C-79C51FD48EEC}" type="presParOf" srcId="{65F7B64F-790E-AA46-99B5-E047B646CDFC}" destId="{9578EBB8-05B4-8642-947D-ABE95DAFF58A}" srcOrd="8" destOrd="0" presId="urn:microsoft.com/office/officeart/2005/8/layout/radial5"/>
    <dgm:cxn modelId="{FD789116-A7E6-EA44-9CD9-21D5CAF491D5}" type="presParOf" srcId="{65F7B64F-790E-AA46-99B5-E047B646CDFC}" destId="{8D1787B6-2587-4540-9B5A-6A29E3759892}" srcOrd="9" destOrd="0" presId="urn:microsoft.com/office/officeart/2005/8/layout/radial5"/>
    <dgm:cxn modelId="{B0A312D3-B64D-8848-99D5-4433857BD780}" type="presParOf" srcId="{8D1787B6-2587-4540-9B5A-6A29E3759892}" destId="{5D2F9587-2A1A-7343-9B63-DCDFC5579835}" srcOrd="0" destOrd="0" presId="urn:microsoft.com/office/officeart/2005/8/layout/radial5"/>
    <dgm:cxn modelId="{ADB7CBE9-51EA-EC4A-8AD1-B0E4411F8BE4}" type="presParOf" srcId="{65F7B64F-790E-AA46-99B5-E047B646CDFC}" destId="{A3613455-0CDE-2C47-AECD-E782D66C4E22}" srcOrd="10" destOrd="0" presId="urn:microsoft.com/office/officeart/2005/8/layout/radial5"/>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B3AB1C-CE1C-4144-9166-65A4AA00EF1F}" type="doc">
      <dgm:prSet loTypeId="urn:microsoft.com/office/officeart/2005/8/layout/radial5" loCatId="" qsTypeId="urn:microsoft.com/office/officeart/2005/8/quickstyle/simple2" qsCatId="simple" csTypeId="urn:microsoft.com/office/officeart/2005/8/colors/accent1_1" csCatId="accent1" phldr="1"/>
      <dgm:spPr/>
      <dgm:t>
        <a:bodyPr/>
        <a:lstStyle/>
        <a:p>
          <a:endParaRPr lang="fr-FR"/>
        </a:p>
      </dgm:t>
    </dgm:pt>
    <dgm:pt modelId="{03C399B8-A325-F049-BBE1-B827958F03AC}">
      <dgm:prSet phldrT="[Texte]" custT="1"/>
      <dgm:spPr>
        <a:solidFill>
          <a:srgbClr val="FFFF00"/>
        </a:solidFill>
        <a:ln>
          <a:solidFill>
            <a:srgbClr val="FFFF00"/>
          </a:solidFill>
        </a:ln>
      </dgm:spPr>
      <dgm:t>
        <a:bodyPr/>
        <a:lstStyle/>
        <a:p>
          <a:r>
            <a:rPr lang="fr-FR" sz="2400" b="1" dirty="0">
              <a:solidFill>
                <a:schemeClr val="tx1"/>
              </a:solidFill>
              <a:latin typeface="Times New Roman" panose="02020603050405020304" pitchFamily="18" charset="0"/>
              <a:cs typeface="Times New Roman" panose="02020603050405020304" pitchFamily="18" charset="0"/>
            </a:rPr>
            <a:t>L'accompagnement des professeurs</a:t>
          </a:r>
        </a:p>
      </dgm:t>
    </dgm:pt>
    <dgm:pt modelId="{E2CFD3FD-A606-BC43-BAF0-4897042E4C85}" type="parTrans" cxnId="{E2416685-EB08-2D49-A4CF-DF197F082417}">
      <dgm:prSet/>
      <dgm:spPr/>
      <dgm:t>
        <a:bodyPr/>
        <a:lstStyle/>
        <a:p>
          <a:endParaRPr lang="fr-FR"/>
        </a:p>
      </dgm:t>
    </dgm:pt>
    <dgm:pt modelId="{087081A5-89C3-D846-A21E-22ADD27EAD73}" type="sibTrans" cxnId="{E2416685-EB08-2D49-A4CF-DF197F082417}">
      <dgm:prSet/>
      <dgm:spPr/>
      <dgm:t>
        <a:bodyPr/>
        <a:lstStyle/>
        <a:p>
          <a:endParaRPr lang="fr-FR"/>
        </a:p>
      </dgm:t>
    </dgm:pt>
    <dgm:pt modelId="{B25989A6-EDD5-7B46-B413-5306D677B54C}">
      <dgm:prSet phldrT="[Texte]" custT="1"/>
      <dgm:spPr>
        <a:ln>
          <a:solidFill>
            <a:srgbClr val="FF0000"/>
          </a:solidFill>
        </a:ln>
      </dgm:spPr>
      <dgm:t>
        <a:bodyPr/>
        <a:lstStyle/>
        <a:p>
          <a:r>
            <a:rPr lang="fr-FR" sz="1800" dirty="0">
              <a:latin typeface="Times New Roman" panose="02020603050405020304" pitchFamily="18" charset="0"/>
              <a:cs typeface="Times New Roman" panose="02020603050405020304" pitchFamily="18" charset="0"/>
            </a:rPr>
            <a:t>Formation</a:t>
          </a:r>
        </a:p>
      </dgm:t>
    </dgm:pt>
    <dgm:pt modelId="{CC29727D-22A0-8947-AAE5-0B1EF5CFAFFD}" type="parTrans" cxnId="{0B7B16C3-BC58-054E-A99C-B6CE753A08B4}">
      <dgm:prSet custT="1"/>
      <dgm:spPr>
        <a:solidFill>
          <a:srgbClr val="FFFF00"/>
        </a:solidFill>
        <a:ln>
          <a:noFill/>
        </a:ln>
      </dgm:spPr>
      <dgm:t>
        <a:bodyPr/>
        <a:lstStyle/>
        <a:p>
          <a:endParaRPr lang="fr-FR" sz="1050">
            <a:latin typeface="Times New Roman" panose="02020603050405020304" pitchFamily="18" charset="0"/>
            <a:cs typeface="Times New Roman" panose="02020603050405020304" pitchFamily="18" charset="0"/>
          </a:endParaRPr>
        </a:p>
      </dgm:t>
    </dgm:pt>
    <dgm:pt modelId="{75CEEC3B-F77A-E24E-A3BF-9632F4376158}" type="sibTrans" cxnId="{0B7B16C3-BC58-054E-A99C-B6CE753A08B4}">
      <dgm:prSet/>
      <dgm:spPr/>
      <dgm:t>
        <a:bodyPr/>
        <a:lstStyle/>
        <a:p>
          <a:endParaRPr lang="fr-FR"/>
        </a:p>
      </dgm:t>
    </dgm:pt>
    <dgm:pt modelId="{70D38896-0EE6-C24B-A612-4A35F67BC76A}">
      <dgm:prSet phldrT="[Texte]" custT="1"/>
      <dgm:spPr>
        <a:ln>
          <a:solidFill>
            <a:srgbClr val="FF0000"/>
          </a:solidFill>
        </a:ln>
      </dgm:spPr>
      <dgm:t>
        <a:bodyPr/>
        <a:lstStyle/>
        <a:p>
          <a:r>
            <a:rPr lang="fr-FR" sz="1800" dirty="0">
              <a:latin typeface="Times New Roman" panose="02020603050405020304" pitchFamily="18" charset="0"/>
              <a:cs typeface="Times New Roman" panose="02020603050405020304" pitchFamily="18" charset="0"/>
            </a:rPr>
            <a:t>Visites</a:t>
          </a:r>
          <a:endParaRPr lang="fr-FR" sz="1100" dirty="0">
            <a:latin typeface="Times New Roman" panose="02020603050405020304" pitchFamily="18" charset="0"/>
            <a:cs typeface="Times New Roman" panose="02020603050405020304" pitchFamily="18" charset="0"/>
          </a:endParaRPr>
        </a:p>
      </dgm:t>
    </dgm:pt>
    <dgm:pt modelId="{A4B4D605-6A65-C04F-8FD9-64098B9DDDC9}" type="parTrans" cxnId="{4861ADDF-4569-6147-B18A-29AAE381656F}">
      <dgm:prSet custT="1"/>
      <dgm:spPr>
        <a:solidFill>
          <a:srgbClr val="FFFF00"/>
        </a:solidFill>
      </dgm:spPr>
      <dgm:t>
        <a:bodyPr/>
        <a:lstStyle/>
        <a:p>
          <a:endParaRPr lang="fr-FR" sz="1050">
            <a:latin typeface="Times New Roman" panose="02020603050405020304" pitchFamily="18" charset="0"/>
            <a:cs typeface="Times New Roman" panose="02020603050405020304" pitchFamily="18" charset="0"/>
          </a:endParaRPr>
        </a:p>
      </dgm:t>
    </dgm:pt>
    <dgm:pt modelId="{6B43ED2A-DDF6-BF4A-945C-74D0CD7074D9}" type="sibTrans" cxnId="{4861ADDF-4569-6147-B18A-29AAE381656F}">
      <dgm:prSet/>
      <dgm:spPr/>
      <dgm:t>
        <a:bodyPr/>
        <a:lstStyle/>
        <a:p>
          <a:endParaRPr lang="fr-FR"/>
        </a:p>
      </dgm:t>
    </dgm:pt>
    <dgm:pt modelId="{908C7A40-BB6F-4A4D-86EA-3955B4C18C8A}">
      <dgm:prSet phldrT="[Texte]" custT="1"/>
      <dgm:spPr>
        <a:ln>
          <a:solidFill>
            <a:srgbClr val="FF0000"/>
          </a:solidFill>
        </a:ln>
      </dgm:spPr>
      <dgm:t>
        <a:bodyPr/>
        <a:lstStyle/>
        <a:p>
          <a:r>
            <a:rPr lang="fr-FR" sz="1800" dirty="0">
              <a:latin typeface="Times New Roman" panose="02020603050405020304" pitchFamily="18" charset="0"/>
              <a:cs typeface="Times New Roman" panose="02020603050405020304" pitchFamily="18" charset="0"/>
            </a:rPr>
            <a:t>PPCR</a:t>
          </a:r>
        </a:p>
      </dgm:t>
    </dgm:pt>
    <dgm:pt modelId="{FA6C1664-0DCA-5D4F-8561-A7FD8C04056D}" type="parTrans" cxnId="{DA465C35-C578-3146-8BC2-9BBAA4282751}">
      <dgm:prSet custT="1"/>
      <dgm:spPr>
        <a:solidFill>
          <a:srgbClr val="FFFF00"/>
        </a:solidFill>
      </dgm:spPr>
      <dgm:t>
        <a:bodyPr/>
        <a:lstStyle/>
        <a:p>
          <a:endParaRPr lang="fr-FR" sz="1050">
            <a:latin typeface="Times New Roman" panose="02020603050405020304" pitchFamily="18" charset="0"/>
            <a:cs typeface="Times New Roman" panose="02020603050405020304" pitchFamily="18" charset="0"/>
          </a:endParaRPr>
        </a:p>
      </dgm:t>
    </dgm:pt>
    <dgm:pt modelId="{DEB9FC9F-6737-1248-A785-1E4B4E16C0E1}" type="sibTrans" cxnId="{DA465C35-C578-3146-8BC2-9BBAA4282751}">
      <dgm:prSet/>
      <dgm:spPr/>
      <dgm:t>
        <a:bodyPr/>
        <a:lstStyle/>
        <a:p>
          <a:endParaRPr lang="fr-FR"/>
        </a:p>
      </dgm:t>
    </dgm:pt>
    <dgm:pt modelId="{65F7B64F-790E-AA46-99B5-E047B646CDFC}" type="pres">
      <dgm:prSet presAssocID="{00B3AB1C-CE1C-4144-9166-65A4AA00EF1F}" presName="Name0" presStyleCnt="0">
        <dgm:presLayoutVars>
          <dgm:chMax val="1"/>
          <dgm:dir/>
          <dgm:animLvl val="ctr"/>
          <dgm:resizeHandles val="exact"/>
        </dgm:presLayoutVars>
      </dgm:prSet>
      <dgm:spPr/>
    </dgm:pt>
    <dgm:pt modelId="{38F80708-7003-F842-9393-75E6D2C9E980}" type="pres">
      <dgm:prSet presAssocID="{03C399B8-A325-F049-BBE1-B827958F03AC}" presName="centerShape" presStyleLbl="node0" presStyleIdx="0" presStyleCnt="1" custScaleX="245781" custScaleY="89445" custLinFactNeighborX="237" custLinFactNeighborY="-10034"/>
      <dgm:spPr/>
    </dgm:pt>
    <dgm:pt modelId="{840425CD-0DC6-9343-865B-CA42E9C4F42F}" type="pres">
      <dgm:prSet presAssocID="{CC29727D-22A0-8947-AAE5-0B1EF5CFAFFD}" presName="parTrans" presStyleLbl="sibTrans2D1" presStyleIdx="0" presStyleCnt="3" custScaleX="157398" custScaleY="45596"/>
      <dgm:spPr/>
    </dgm:pt>
    <dgm:pt modelId="{81A716F0-8603-4444-AAB6-BD4F1A39B5AD}" type="pres">
      <dgm:prSet presAssocID="{CC29727D-22A0-8947-AAE5-0B1EF5CFAFFD}" presName="connectorText" presStyleLbl="sibTrans2D1" presStyleIdx="0" presStyleCnt="3"/>
      <dgm:spPr/>
    </dgm:pt>
    <dgm:pt modelId="{19B6B7B3-0E56-C840-8ADE-15248EB3E728}" type="pres">
      <dgm:prSet presAssocID="{B25989A6-EDD5-7B46-B413-5306D677B54C}" presName="node" presStyleLbl="node1" presStyleIdx="0" presStyleCnt="3" custScaleX="148406" custScaleY="34875">
        <dgm:presLayoutVars>
          <dgm:bulletEnabled val="1"/>
        </dgm:presLayoutVars>
      </dgm:prSet>
      <dgm:spPr/>
    </dgm:pt>
    <dgm:pt modelId="{EC0C3DEC-ED41-044A-AD25-B3D6E8EA89BF}" type="pres">
      <dgm:prSet presAssocID="{A4B4D605-6A65-C04F-8FD9-64098B9DDDC9}" presName="parTrans" presStyleLbl="sibTrans2D1" presStyleIdx="1" presStyleCnt="3" custScaleX="142893" custScaleY="35683" custLinFactNeighborX="10257" custLinFactNeighborY="1933"/>
      <dgm:spPr/>
    </dgm:pt>
    <dgm:pt modelId="{36B44E8A-C9BD-9A4C-9C9C-CB8B27CC1521}" type="pres">
      <dgm:prSet presAssocID="{A4B4D605-6A65-C04F-8FD9-64098B9DDDC9}" presName="connectorText" presStyleLbl="sibTrans2D1" presStyleIdx="1" presStyleCnt="3"/>
      <dgm:spPr/>
    </dgm:pt>
    <dgm:pt modelId="{57284A05-CDDB-4D45-B65C-5A708B221412}" type="pres">
      <dgm:prSet presAssocID="{70D38896-0EE6-C24B-A612-4A35F67BC76A}" presName="node" presStyleLbl="node1" presStyleIdx="1" presStyleCnt="3" custScaleX="92113" custScaleY="39362" custRadScaleRad="148421" custRadScaleInc="-28350">
        <dgm:presLayoutVars>
          <dgm:bulletEnabled val="1"/>
        </dgm:presLayoutVars>
      </dgm:prSet>
      <dgm:spPr/>
    </dgm:pt>
    <dgm:pt modelId="{7C43FC86-BB25-8F46-8F33-40490375D675}" type="pres">
      <dgm:prSet presAssocID="{FA6C1664-0DCA-5D4F-8561-A7FD8C04056D}" presName="parTrans" presStyleLbl="sibTrans2D1" presStyleIdx="2" presStyleCnt="3" custScaleX="145654" custScaleY="27463"/>
      <dgm:spPr/>
    </dgm:pt>
    <dgm:pt modelId="{D2791A7F-9CC6-9848-9CFD-7CC149915117}" type="pres">
      <dgm:prSet presAssocID="{FA6C1664-0DCA-5D4F-8561-A7FD8C04056D}" presName="connectorText" presStyleLbl="sibTrans2D1" presStyleIdx="2" presStyleCnt="3"/>
      <dgm:spPr/>
    </dgm:pt>
    <dgm:pt modelId="{D5921EAD-2C8A-E645-91CB-950A088A2008}" type="pres">
      <dgm:prSet presAssocID="{908C7A40-BB6F-4A4D-86EA-3955B4C18C8A}" presName="node" presStyleLbl="node1" presStyleIdx="2" presStyleCnt="3" custScaleX="86338" custScaleY="52708" custRadScaleRad="133990" custRadScaleInc="30628">
        <dgm:presLayoutVars>
          <dgm:bulletEnabled val="1"/>
        </dgm:presLayoutVars>
      </dgm:prSet>
      <dgm:spPr/>
    </dgm:pt>
  </dgm:ptLst>
  <dgm:cxnLst>
    <dgm:cxn modelId="{B9109703-A64A-1D48-9AA6-AEF26D6A6FA6}" type="presOf" srcId="{908C7A40-BB6F-4A4D-86EA-3955B4C18C8A}" destId="{D5921EAD-2C8A-E645-91CB-950A088A2008}" srcOrd="0" destOrd="0" presId="urn:microsoft.com/office/officeart/2005/8/layout/radial5"/>
    <dgm:cxn modelId="{54623C0E-E6BD-C145-8D48-723504BEBA80}" type="presOf" srcId="{03C399B8-A325-F049-BBE1-B827958F03AC}" destId="{38F80708-7003-F842-9393-75E6D2C9E980}" srcOrd="0" destOrd="0" presId="urn:microsoft.com/office/officeart/2005/8/layout/radial5"/>
    <dgm:cxn modelId="{4DC6971D-55CC-1442-9257-442DD46069DF}" type="presOf" srcId="{CC29727D-22A0-8947-AAE5-0B1EF5CFAFFD}" destId="{81A716F0-8603-4444-AAB6-BD4F1A39B5AD}" srcOrd="1" destOrd="0" presId="urn:microsoft.com/office/officeart/2005/8/layout/radial5"/>
    <dgm:cxn modelId="{E0216626-6D54-C646-89A3-865F48E359E9}" type="presOf" srcId="{00B3AB1C-CE1C-4144-9166-65A4AA00EF1F}" destId="{65F7B64F-790E-AA46-99B5-E047B646CDFC}" srcOrd="0" destOrd="0" presId="urn:microsoft.com/office/officeart/2005/8/layout/radial5"/>
    <dgm:cxn modelId="{DA465C35-C578-3146-8BC2-9BBAA4282751}" srcId="{03C399B8-A325-F049-BBE1-B827958F03AC}" destId="{908C7A40-BB6F-4A4D-86EA-3955B4C18C8A}" srcOrd="2" destOrd="0" parTransId="{FA6C1664-0DCA-5D4F-8561-A7FD8C04056D}" sibTransId="{DEB9FC9F-6737-1248-A785-1E4B4E16C0E1}"/>
    <dgm:cxn modelId="{30D28450-130E-4B40-934F-F49F4810F7E4}" type="presOf" srcId="{CC29727D-22A0-8947-AAE5-0B1EF5CFAFFD}" destId="{840425CD-0DC6-9343-865B-CA42E9C4F42F}" srcOrd="0" destOrd="0" presId="urn:microsoft.com/office/officeart/2005/8/layout/radial5"/>
    <dgm:cxn modelId="{84435371-B031-3A40-B7FD-002A7251AF9C}" type="presOf" srcId="{FA6C1664-0DCA-5D4F-8561-A7FD8C04056D}" destId="{D2791A7F-9CC6-9848-9CFD-7CC149915117}" srcOrd="1" destOrd="0" presId="urn:microsoft.com/office/officeart/2005/8/layout/radial5"/>
    <dgm:cxn modelId="{D3E12E78-593B-1C4A-9EEF-4DCDBD55A04D}" type="presOf" srcId="{B25989A6-EDD5-7B46-B413-5306D677B54C}" destId="{19B6B7B3-0E56-C840-8ADE-15248EB3E728}" srcOrd="0" destOrd="0" presId="urn:microsoft.com/office/officeart/2005/8/layout/radial5"/>
    <dgm:cxn modelId="{4FFCE67C-B9B5-B949-A6CF-74FA4EDF86E0}" type="presOf" srcId="{FA6C1664-0DCA-5D4F-8561-A7FD8C04056D}" destId="{7C43FC86-BB25-8F46-8F33-40490375D675}" srcOrd="0" destOrd="0" presId="urn:microsoft.com/office/officeart/2005/8/layout/radial5"/>
    <dgm:cxn modelId="{E2416685-EB08-2D49-A4CF-DF197F082417}" srcId="{00B3AB1C-CE1C-4144-9166-65A4AA00EF1F}" destId="{03C399B8-A325-F049-BBE1-B827958F03AC}" srcOrd="0" destOrd="0" parTransId="{E2CFD3FD-A606-BC43-BAF0-4897042E4C85}" sibTransId="{087081A5-89C3-D846-A21E-22ADD27EAD73}"/>
    <dgm:cxn modelId="{4A32F597-C84D-114F-95B5-685111D25A1B}" type="presOf" srcId="{A4B4D605-6A65-C04F-8FD9-64098B9DDDC9}" destId="{EC0C3DEC-ED41-044A-AD25-B3D6E8EA89BF}" srcOrd="0" destOrd="0" presId="urn:microsoft.com/office/officeart/2005/8/layout/radial5"/>
    <dgm:cxn modelId="{42E3779A-D537-294D-B8B6-42603D94C056}" type="presOf" srcId="{70D38896-0EE6-C24B-A612-4A35F67BC76A}" destId="{57284A05-CDDB-4D45-B65C-5A708B221412}" srcOrd="0" destOrd="0" presId="urn:microsoft.com/office/officeart/2005/8/layout/radial5"/>
    <dgm:cxn modelId="{B10D9AA1-0D44-604C-912C-D0C8D18028AD}" type="presOf" srcId="{A4B4D605-6A65-C04F-8FD9-64098B9DDDC9}" destId="{36B44E8A-C9BD-9A4C-9C9C-CB8B27CC1521}" srcOrd="1" destOrd="0" presId="urn:microsoft.com/office/officeart/2005/8/layout/radial5"/>
    <dgm:cxn modelId="{0B7B16C3-BC58-054E-A99C-B6CE753A08B4}" srcId="{03C399B8-A325-F049-BBE1-B827958F03AC}" destId="{B25989A6-EDD5-7B46-B413-5306D677B54C}" srcOrd="0" destOrd="0" parTransId="{CC29727D-22A0-8947-AAE5-0B1EF5CFAFFD}" sibTransId="{75CEEC3B-F77A-E24E-A3BF-9632F4376158}"/>
    <dgm:cxn modelId="{4861ADDF-4569-6147-B18A-29AAE381656F}" srcId="{03C399B8-A325-F049-BBE1-B827958F03AC}" destId="{70D38896-0EE6-C24B-A612-4A35F67BC76A}" srcOrd="1" destOrd="0" parTransId="{A4B4D605-6A65-C04F-8FD9-64098B9DDDC9}" sibTransId="{6B43ED2A-DDF6-BF4A-945C-74D0CD7074D9}"/>
    <dgm:cxn modelId="{C9C61F01-6F88-B141-BC09-CF37BD2C7E21}" type="presParOf" srcId="{65F7B64F-790E-AA46-99B5-E047B646CDFC}" destId="{38F80708-7003-F842-9393-75E6D2C9E980}" srcOrd="0" destOrd="0" presId="urn:microsoft.com/office/officeart/2005/8/layout/radial5"/>
    <dgm:cxn modelId="{431F42A9-A528-0B4D-A41A-5FC453B7092D}" type="presParOf" srcId="{65F7B64F-790E-AA46-99B5-E047B646CDFC}" destId="{840425CD-0DC6-9343-865B-CA42E9C4F42F}" srcOrd="1" destOrd="0" presId="urn:microsoft.com/office/officeart/2005/8/layout/radial5"/>
    <dgm:cxn modelId="{3912E9BA-8DDB-FC40-8EB1-B927063D8C7A}" type="presParOf" srcId="{840425CD-0DC6-9343-865B-CA42E9C4F42F}" destId="{81A716F0-8603-4444-AAB6-BD4F1A39B5AD}" srcOrd="0" destOrd="0" presId="urn:microsoft.com/office/officeart/2005/8/layout/radial5"/>
    <dgm:cxn modelId="{FB83840D-BE2D-AC45-AFF0-7C2060E736C1}" type="presParOf" srcId="{65F7B64F-790E-AA46-99B5-E047B646CDFC}" destId="{19B6B7B3-0E56-C840-8ADE-15248EB3E728}" srcOrd="2" destOrd="0" presId="urn:microsoft.com/office/officeart/2005/8/layout/radial5"/>
    <dgm:cxn modelId="{3AB6A6FA-7D82-4247-8DBE-33FB651D8247}" type="presParOf" srcId="{65F7B64F-790E-AA46-99B5-E047B646CDFC}" destId="{EC0C3DEC-ED41-044A-AD25-B3D6E8EA89BF}" srcOrd="3" destOrd="0" presId="urn:microsoft.com/office/officeart/2005/8/layout/radial5"/>
    <dgm:cxn modelId="{73607930-C661-364A-8FB4-6E2FF965A84A}" type="presParOf" srcId="{EC0C3DEC-ED41-044A-AD25-B3D6E8EA89BF}" destId="{36B44E8A-C9BD-9A4C-9C9C-CB8B27CC1521}" srcOrd="0" destOrd="0" presId="urn:microsoft.com/office/officeart/2005/8/layout/radial5"/>
    <dgm:cxn modelId="{1448E39F-9625-8C42-8AEF-93A6D91C208C}" type="presParOf" srcId="{65F7B64F-790E-AA46-99B5-E047B646CDFC}" destId="{57284A05-CDDB-4D45-B65C-5A708B221412}" srcOrd="4" destOrd="0" presId="urn:microsoft.com/office/officeart/2005/8/layout/radial5"/>
    <dgm:cxn modelId="{22CAF0DE-C572-7E49-8073-F8349711B405}" type="presParOf" srcId="{65F7B64F-790E-AA46-99B5-E047B646CDFC}" destId="{7C43FC86-BB25-8F46-8F33-40490375D675}" srcOrd="5" destOrd="0" presId="urn:microsoft.com/office/officeart/2005/8/layout/radial5"/>
    <dgm:cxn modelId="{7A9C0A8D-4883-5B4A-908C-ECC9718EB1D3}" type="presParOf" srcId="{7C43FC86-BB25-8F46-8F33-40490375D675}" destId="{D2791A7F-9CC6-9848-9CFD-7CC149915117}" srcOrd="0" destOrd="0" presId="urn:microsoft.com/office/officeart/2005/8/layout/radial5"/>
    <dgm:cxn modelId="{7D4D13B7-50BE-044B-846A-9DC4A545E43B}" type="presParOf" srcId="{65F7B64F-790E-AA46-99B5-E047B646CDFC}" destId="{D5921EAD-2C8A-E645-91CB-950A088A2008}" srcOrd="6" destOrd="0" presId="urn:microsoft.com/office/officeart/2005/8/layout/radial5"/>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09E546-A359-496E-B170-B3E046BED5E1}" type="doc">
      <dgm:prSet loTypeId="urn:microsoft.com/office/officeart/2005/8/layout/hProcess9" loCatId="process" qsTypeId="urn:microsoft.com/office/officeart/2005/8/quickstyle/simple1" qsCatId="simple" csTypeId="urn:microsoft.com/office/officeart/2005/8/colors/accent0_3" csCatId="mainScheme" phldr="1"/>
      <dgm:spPr/>
    </dgm:pt>
    <dgm:pt modelId="{7DCFBAEE-A96C-471D-A82C-A4E8576FED02}">
      <dgm:prSet phldrT="[Texte]" custT="1"/>
      <dgm:spPr/>
      <dgm:t>
        <a:bodyPr/>
        <a:lstStyle/>
        <a:p>
          <a:r>
            <a:rPr lang="fr-FR" sz="1500" b="1" dirty="0">
              <a:latin typeface="Times New Roman" panose="02020603050405020304" pitchFamily="18" charset="0"/>
              <a:cs typeface="Times New Roman" panose="02020603050405020304" pitchFamily="18" charset="0"/>
            </a:rPr>
            <a:t>2015-2018</a:t>
          </a:r>
        </a:p>
        <a:p>
          <a:r>
            <a:rPr lang="fr-FR" sz="1500" dirty="0">
              <a:latin typeface="Times New Roman" panose="02020603050405020304" pitchFamily="18" charset="0"/>
              <a:cs typeface="Times New Roman" panose="02020603050405020304" pitchFamily="18" charset="0"/>
            </a:rPr>
            <a:t>Débat monolingue</a:t>
          </a:r>
        </a:p>
        <a:p>
          <a:r>
            <a:rPr lang="fr-FR" sz="1500" dirty="0">
              <a:latin typeface="Times New Roman" panose="02020603050405020304" pitchFamily="18" charset="0"/>
              <a:cs typeface="Times New Roman" panose="02020603050405020304" pitchFamily="18" charset="0"/>
            </a:rPr>
            <a:t>Anglais</a:t>
          </a:r>
        </a:p>
        <a:p>
          <a:endParaRPr lang="fr-FR" sz="1400" dirty="0"/>
        </a:p>
      </dgm:t>
    </dgm:pt>
    <dgm:pt modelId="{E38A2FE2-7582-4236-B76A-EB06ECE17E6D}" type="parTrans" cxnId="{3B5590BC-E5EF-49DC-BD4A-5FF62185E9D1}">
      <dgm:prSet/>
      <dgm:spPr/>
      <dgm:t>
        <a:bodyPr/>
        <a:lstStyle/>
        <a:p>
          <a:endParaRPr lang="fr-FR"/>
        </a:p>
      </dgm:t>
    </dgm:pt>
    <dgm:pt modelId="{606265DF-D01F-4FD1-9A8D-71E6F693C2FB}" type="sibTrans" cxnId="{3B5590BC-E5EF-49DC-BD4A-5FF62185E9D1}">
      <dgm:prSet/>
      <dgm:spPr/>
      <dgm:t>
        <a:bodyPr/>
        <a:lstStyle/>
        <a:p>
          <a:endParaRPr lang="fr-FR"/>
        </a:p>
      </dgm:t>
    </dgm:pt>
    <dgm:pt modelId="{AA6E33E8-0AEB-4CC9-82FE-DE2AE557E7F6}">
      <dgm:prSet phldrT="[Texte]" custT="1"/>
      <dgm:spPr/>
      <dgm:t>
        <a:bodyPr/>
        <a:lstStyle/>
        <a:p>
          <a:r>
            <a:rPr lang="fr-FR" sz="1500" b="1" dirty="0">
              <a:latin typeface="Times New Roman" panose="02020603050405020304" pitchFamily="18" charset="0"/>
              <a:cs typeface="Times New Roman" panose="02020603050405020304" pitchFamily="18" charset="0"/>
            </a:rPr>
            <a:t>2018-2019</a:t>
          </a:r>
        </a:p>
        <a:p>
          <a:r>
            <a:rPr lang="fr-FR" sz="1500" dirty="0">
              <a:latin typeface="Times New Roman" panose="02020603050405020304" pitchFamily="18" charset="0"/>
              <a:cs typeface="Times New Roman" panose="02020603050405020304" pitchFamily="18" charset="0"/>
            </a:rPr>
            <a:t>Débat monolingue et plurilingue</a:t>
          </a:r>
        </a:p>
        <a:p>
          <a:r>
            <a:rPr lang="fr-FR" sz="1500" dirty="0">
              <a:latin typeface="Times New Roman" panose="02020603050405020304" pitchFamily="18" charset="0"/>
              <a:cs typeface="Times New Roman" panose="02020603050405020304" pitchFamily="18" charset="0"/>
            </a:rPr>
            <a:t>Anglais </a:t>
          </a:r>
          <a:r>
            <a:rPr lang="fr-FR" sz="1500" dirty="0">
              <a:solidFill>
                <a:srgbClr val="FFFF00"/>
              </a:solidFill>
              <a:latin typeface="Times New Roman" panose="02020603050405020304" pitchFamily="18" charset="0"/>
              <a:cs typeface="Times New Roman" panose="02020603050405020304" pitchFamily="18" charset="0"/>
            </a:rPr>
            <a:t>Créole</a:t>
          </a:r>
        </a:p>
        <a:p>
          <a:r>
            <a:rPr lang="fr-FR" sz="1500" dirty="0">
              <a:solidFill>
                <a:srgbClr val="FFFF00"/>
              </a:solidFill>
              <a:latin typeface="Times New Roman" panose="02020603050405020304" pitchFamily="18" charset="0"/>
              <a:cs typeface="Times New Roman" panose="02020603050405020304" pitchFamily="18" charset="0"/>
            </a:rPr>
            <a:t>Espagnol Portugais</a:t>
          </a:r>
        </a:p>
      </dgm:t>
    </dgm:pt>
    <dgm:pt modelId="{10FDB47F-C86D-4101-A8CA-4B871EBD760C}" type="parTrans" cxnId="{95DAF8E8-DAFD-408E-BE3F-EB64CA924D93}">
      <dgm:prSet/>
      <dgm:spPr/>
      <dgm:t>
        <a:bodyPr/>
        <a:lstStyle/>
        <a:p>
          <a:endParaRPr lang="fr-FR"/>
        </a:p>
      </dgm:t>
    </dgm:pt>
    <dgm:pt modelId="{877494BE-4704-4A86-86B7-D905B4BDD5DF}" type="sibTrans" cxnId="{95DAF8E8-DAFD-408E-BE3F-EB64CA924D93}">
      <dgm:prSet/>
      <dgm:spPr/>
      <dgm:t>
        <a:bodyPr/>
        <a:lstStyle/>
        <a:p>
          <a:endParaRPr lang="fr-FR"/>
        </a:p>
      </dgm:t>
    </dgm:pt>
    <dgm:pt modelId="{4EA5F703-0CC0-4858-B9C0-63AB992E53CB}">
      <dgm:prSet phldrT="[Texte]" custT="1"/>
      <dgm:spPr/>
      <dgm:t>
        <a:bodyPr/>
        <a:lstStyle/>
        <a:p>
          <a:r>
            <a:rPr lang="fr-FR" sz="1500" b="1" dirty="0">
              <a:latin typeface="Times New Roman" panose="02020603050405020304" pitchFamily="18" charset="0"/>
              <a:cs typeface="Times New Roman" panose="02020603050405020304" pitchFamily="18" charset="0"/>
            </a:rPr>
            <a:t>2019-2020</a:t>
          </a:r>
        </a:p>
        <a:p>
          <a:r>
            <a:rPr lang="fr-FR" sz="1500" dirty="0">
              <a:latin typeface="Times New Roman" panose="02020603050405020304" pitchFamily="18" charset="0"/>
              <a:cs typeface="Times New Roman" panose="02020603050405020304" pitchFamily="18" charset="0"/>
            </a:rPr>
            <a:t>Débat monolingue et plurilingue</a:t>
          </a:r>
        </a:p>
        <a:p>
          <a:r>
            <a:rPr lang="fr-FR" sz="1500" dirty="0">
              <a:solidFill>
                <a:srgbClr val="FFFF00"/>
              </a:solidFill>
              <a:latin typeface="Times New Roman" panose="02020603050405020304" pitchFamily="18" charset="0"/>
              <a:cs typeface="Times New Roman" panose="02020603050405020304" pitchFamily="18" charset="0"/>
            </a:rPr>
            <a:t>Allemand </a:t>
          </a:r>
          <a:r>
            <a:rPr lang="fr-FR" sz="1500" dirty="0">
              <a:latin typeface="Times New Roman" panose="02020603050405020304" pitchFamily="18" charset="0"/>
              <a:cs typeface="Times New Roman" panose="02020603050405020304" pitchFamily="18" charset="0"/>
            </a:rPr>
            <a:t>Anglais</a:t>
          </a:r>
        </a:p>
        <a:p>
          <a:r>
            <a:rPr lang="fr-FR" sz="1500" dirty="0">
              <a:latin typeface="Times New Roman" panose="02020603050405020304" pitchFamily="18" charset="0"/>
              <a:cs typeface="Times New Roman" panose="02020603050405020304" pitchFamily="18" charset="0"/>
            </a:rPr>
            <a:t>Créole Espagnol</a:t>
          </a:r>
        </a:p>
        <a:p>
          <a:r>
            <a:rPr lang="fr-FR" sz="1500" dirty="0">
              <a:latin typeface="Times New Roman" panose="02020603050405020304" pitchFamily="18" charset="0"/>
              <a:cs typeface="Times New Roman" panose="02020603050405020304" pitchFamily="18" charset="0"/>
            </a:rPr>
            <a:t>Portugais</a:t>
          </a:r>
        </a:p>
      </dgm:t>
    </dgm:pt>
    <dgm:pt modelId="{08C7E6B8-A69E-4BC2-99AC-C96E51FE5504}" type="parTrans" cxnId="{2C3E4D85-4FC6-4030-BEF0-231416D035BE}">
      <dgm:prSet/>
      <dgm:spPr/>
      <dgm:t>
        <a:bodyPr/>
        <a:lstStyle/>
        <a:p>
          <a:endParaRPr lang="fr-FR"/>
        </a:p>
      </dgm:t>
    </dgm:pt>
    <dgm:pt modelId="{6466B96F-7440-4C0C-8DBD-76CDC638E7AE}" type="sibTrans" cxnId="{2C3E4D85-4FC6-4030-BEF0-231416D035BE}">
      <dgm:prSet/>
      <dgm:spPr/>
      <dgm:t>
        <a:bodyPr/>
        <a:lstStyle/>
        <a:p>
          <a:endParaRPr lang="fr-FR"/>
        </a:p>
      </dgm:t>
    </dgm:pt>
    <dgm:pt modelId="{C7849DD3-7E4A-4886-B58B-063DF9FBD511}" type="pres">
      <dgm:prSet presAssocID="{D509E546-A359-496E-B170-B3E046BED5E1}" presName="CompostProcess" presStyleCnt="0">
        <dgm:presLayoutVars>
          <dgm:dir/>
          <dgm:resizeHandles val="exact"/>
        </dgm:presLayoutVars>
      </dgm:prSet>
      <dgm:spPr/>
    </dgm:pt>
    <dgm:pt modelId="{F4152DCA-6B35-4476-9153-99A221D59B5E}" type="pres">
      <dgm:prSet presAssocID="{D509E546-A359-496E-B170-B3E046BED5E1}" presName="arrow" presStyleLbl="bgShp" presStyleIdx="0" presStyleCnt="1" custScaleX="117647" custLinFactNeighborX="-3438"/>
      <dgm:spPr/>
    </dgm:pt>
    <dgm:pt modelId="{06B10CE9-745D-4596-9773-B3B5AFB0A7F0}" type="pres">
      <dgm:prSet presAssocID="{D509E546-A359-496E-B170-B3E046BED5E1}" presName="linearProcess" presStyleCnt="0"/>
      <dgm:spPr/>
    </dgm:pt>
    <dgm:pt modelId="{8BFD541C-6351-45F8-AD55-A8B23FD4B2DF}" type="pres">
      <dgm:prSet presAssocID="{7DCFBAEE-A96C-471D-A82C-A4E8576FED02}" presName="textNode" presStyleLbl="node1" presStyleIdx="0" presStyleCnt="3">
        <dgm:presLayoutVars>
          <dgm:bulletEnabled val="1"/>
        </dgm:presLayoutVars>
      </dgm:prSet>
      <dgm:spPr/>
    </dgm:pt>
    <dgm:pt modelId="{FAC4EBDA-0751-4E61-B8C6-BA5A0E570EC5}" type="pres">
      <dgm:prSet presAssocID="{606265DF-D01F-4FD1-9A8D-71E6F693C2FB}" presName="sibTrans" presStyleCnt="0"/>
      <dgm:spPr/>
    </dgm:pt>
    <dgm:pt modelId="{BFD72AEF-6EE8-4EE7-BBB0-20050A7A0094}" type="pres">
      <dgm:prSet presAssocID="{AA6E33E8-0AEB-4CC9-82FE-DE2AE557E7F6}" presName="textNode" presStyleLbl="node1" presStyleIdx="1" presStyleCnt="3">
        <dgm:presLayoutVars>
          <dgm:bulletEnabled val="1"/>
        </dgm:presLayoutVars>
      </dgm:prSet>
      <dgm:spPr/>
    </dgm:pt>
    <dgm:pt modelId="{580CC1F4-E639-46CE-9C11-34A2CD45C7A8}" type="pres">
      <dgm:prSet presAssocID="{877494BE-4704-4A86-86B7-D905B4BDD5DF}" presName="sibTrans" presStyleCnt="0"/>
      <dgm:spPr/>
    </dgm:pt>
    <dgm:pt modelId="{9D175383-6A9F-44C2-971F-B61BBBB346FF}" type="pres">
      <dgm:prSet presAssocID="{4EA5F703-0CC0-4858-B9C0-63AB992E53CB}" presName="textNode" presStyleLbl="node1" presStyleIdx="2" presStyleCnt="3">
        <dgm:presLayoutVars>
          <dgm:bulletEnabled val="1"/>
        </dgm:presLayoutVars>
      </dgm:prSet>
      <dgm:spPr/>
    </dgm:pt>
  </dgm:ptLst>
  <dgm:cxnLst>
    <dgm:cxn modelId="{3DBA0E44-9BD0-45E1-90D2-A1FF008A49C6}" type="presOf" srcId="{AA6E33E8-0AEB-4CC9-82FE-DE2AE557E7F6}" destId="{BFD72AEF-6EE8-4EE7-BBB0-20050A7A0094}" srcOrd="0" destOrd="0" presId="urn:microsoft.com/office/officeart/2005/8/layout/hProcess9"/>
    <dgm:cxn modelId="{404F8045-1474-4B99-9777-62D5B6C65A53}" type="presOf" srcId="{D509E546-A359-496E-B170-B3E046BED5E1}" destId="{C7849DD3-7E4A-4886-B58B-063DF9FBD511}" srcOrd="0" destOrd="0" presId="urn:microsoft.com/office/officeart/2005/8/layout/hProcess9"/>
    <dgm:cxn modelId="{2C3E4D85-4FC6-4030-BEF0-231416D035BE}" srcId="{D509E546-A359-496E-B170-B3E046BED5E1}" destId="{4EA5F703-0CC0-4858-B9C0-63AB992E53CB}" srcOrd="2" destOrd="0" parTransId="{08C7E6B8-A69E-4BC2-99AC-C96E51FE5504}" sibTransId="{6466B96F-7440-4C0C-8DBD-76CDC638E7AE}"/>
    <dgm:cxn modelId="{3B5590BC-E5EF-49DC-BD4A-5FF62185E9D1}" srcId="{D509E546-A359-496E-B170-B3E046BED5E1}" destId="{7DCFBAEE-A96C-471D-A82C-A4E8576FED02}" srcOrd="0" destOrd="0" parTransId="{E38A2FE2-7582-4236-B76A-EB06ECE17E6D}" sibTransId="{606265DF-D01F-4FD1-9A8D-71E6F693C2FB}"/>
    <dgm:cxn modelId="{0C7D52BE-D98D-4C26-8573-AE1A4E6E8BC3}" type="presOf" srcId="{7DCFBAEE-A96C-471D-A82C-A4E8576FED02}" destId="{8BFD541C-6351-45F8-AD55-A8B23FD4B2DF}" srcOrd="0" destOrd="0" presId="urn:microsoft.com/office/officeart/2005/8/layout/hProcess9"/>
    <dgm:cxn modelId="{95DAF8E8-DAFD-408E-BE3F-EB64CA924D93}" srcId="{D509E546-A359-496E-B170-B3E046BED5E1}" destId="{AA6E33E8-0AEB-4CC9-82FE-DE2AE557E7F6}" srcOrd="1" destOrd="0" parTransId="{10FDB47F-C86D-4101-A8CA-4B871EBD760C}" sibTransId="{877494BE-4704-4A86-86B7-D905B4BDD5DF}"/>
    <dgm:cxn modelId="{9B970DE9-B824-4CDC-8261-AAF44FA1BCF2}" type="presOf" srcId="{4EA5F703-0CC0-4858-B9C0-63AB992E53CB}" destId="{9D175383-6A9F-44C2-971F-B61BBBB346FF}" srcOrd="0" destOrd="0" presId="urn:microsoft.com/office/officeart/2005/8/layout/hProcess9"/>
    <dgm:cxn modelId="{84DFA743-D547-44CF-95FF-95E6E2E954A9}" type="presParOf" srcId="{C7849DD3-7E4A-4886-B58B-063DF9FBD511}" destId="{F4152DCA-6B35-4476-9153-99A221D59B5E}" srcOrd="0" destOrd="0" presId="urn:microsoft.com/office/officeart/2005/8/layout/hProcess9"/>
    <dgm:cxn modelId="{A874FACB-42B6-4230-8BA0-8BE0F64E4324}" type="presParOf" srcId="{C7849DD3-7E4A-4886-B58B-063DF9FBD511}" destId="{06B10CE9-745D-4596-9773-B3B5AFB0A7F0}" srcOrd="1" destOrd="0" presId="urn:microsoft.com/office/officeart/2005/8/layout/hProcess9"/>
    <dgm:cxn modelId="{C90A2E9A-C4F5-4962-89DC-D268E064BDA7}" type="presParOf" srcId="{06B10CE9-745D-4596-9773-B3B5AFB0A7F0}" destId="{8BFD541C-6351-45F8-AD55-A8B23FD4B2DF}" srcOrd="0" destOrd="0" presId="urn:microsoft.com/office/officeart/2005/8/layout/hProcess9"/>
    <dgm:cxn modelId="{2EE000DB-AB75-42D1-B476-3279F4B1637B}" type="presParOf" srcId="{06B10CE9-745D-4596-9773-B3B5AFB0A7F0}" destId="{FAC4EBDA-0751-4E61-B8C6-BA5A0E570EC5}" srcOrd="1" destOrd="0" presId="urn:microsoft.com/office/officeart/2005/8/layout/hProcess9"/>
    <dgm:cxn modelId="{0272C925-1946-489B-9CE9-F8FD6FE71B83}" type="presParOf" srcId="{06B10CE9-745D-4596-9773-B3B5AFB0A7F0}" destId="{BFD72AEF-6EE8-4EE7-BBB0-20050A7A0094}" srcOrd="2" destOrd="0" presId="urn:microsoft.com/office/officeart/2005/8/layout/hProcess9"/>
    <dgm:cxn modelId="{F9236C31-FE81-4B1A-A080-376E7A6EC7D6}" type="presParOf" srcId="{06B10CE9-745D-4596-9773-B3B5AFB0A7F0}" destId="{580CC1F4-E639-46CE-9C11-34A2CD45C7A8}" srcOrd="3" destOrd="0" presId="urn:microsoft.com/office/officeart/2005/8/layout/hProcess9"/>
    <dgm:cxn modelId="{34D94BCA-71AE-40C7-B1BC-5C9FAF2EA797}" type="presParOf" srcId="{06B10CE9-745D-4596-9773-B3B5AFB0A7F0}" destId="{9D175383-6A9F-44C2-971F-B61BBBB346F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C08A89-32A6-45B2-805B-4DCD046D4A6C}"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fr-FR"/>
        </a:p>
      </dgm:t>
    </dgm:pt>
    <dgm:pt modelId="{C248DDDE-B503-414B-BFC1-D580D80867BA}">
      <dgm:prSet phldrT="[Texte]" custT="1"/>
      <dgm:spPr/>
      <dgm:t>
        <a:bodyPr/>
        <a:lstStyle/>
        <a:p>
          <a:r>
            <a:rPr lang="fr-FR" sz="1800" dirty="0">
              <a:latin typeface="Times New Roman" panose="02020603050405020304" pitchFamily="18" charset="0"/>
              <a:cs typeface="Times New Roman" panose="02020603050405020304" pitchFamily="18" charset="0"/>
            </a:rPr>
            <a:t>Débat contradictoire sur un sujet de société en lien avec les programmes</a:t>
          </a:r>
          <a:br>
            <a:rPr lang="fr-FR" sz="1800" dirty="0">
              <a:latin typeface="Times New Roman" panose="02020603050405020304" pitchFamily="18" charset="0"/>
              <a:cs typeface="Times New Roman" panose="02020603050405020304" pitchFamily="18" charset="0"/>
            </a:rPr>
          </a:br>
          <a:endParaRPr lang="fr-FR" sz="1800" dirty="0">
            <a:latin typeface="Times New Roman" panose="02020603050405020304" pitchFamily="18" charset="0"/>
            <a:cs typeface="Times New Roman" panose="02020603050405020304" pitchFamily="18" charset="0"/>
          </a:endParaRPr>
        </a:p>
      </dgm:t>
    </dgm:pt>
    <dgm:pt modelId="{972899ED-A867-4361-A4F9-E95874C8E2E4}" type="parTrans" cxnId="{94682298-F375-4068-99D9-A0362C8B6DF0}">
      <dgm:prSet/>
      <dgm:spPr/>
      <dgm:t>
        <a:bodyPr/>
        <a:lstStyle/>
        <a:p>
          <a:endParaRPr lang="fr-FR"/>
        </a:p>
      </dgm:t>
    </dgm:pt>
    <dgm:pt modelId="{8772D9A3-9489-45E4-9336-C0CC4F0CCB2D}" type="sibTrans" cxnId="{94682298-F375-4068-99D9-A0362C8B6DF0}">
      <dgm:prSet/>
      <dgm:spPr/>
      <dgm:t>
        <a:bodyPr/>
        <a:lstStyle/>
        <a:p>
          <a:endParaRPr lang="fr-FR"/>
        </a:p>
      </dgm:t>
    </dgm:pt>
    <dgm:pt modelId="{2DBB4E99-E474-4C1F-B4CE-3DA17C92980C}">
      <dgm:prSet phldrT="[Texte]" custT="1"/>
      <dgm:spPr/>
      <dgm:t>
        <a:bodyPr/>
        <a:lstStyle/>
        <a:p>
          <a:r>
            <a:rPr lang="fr-FR" sz="1800" dirty="0">
              <a:latin typeface="Times New Roman" panose="02020603050405020304" pitchFamily="18" charset="0"/>
              <a:cs typeface="Times New Roman" panose="02020603050405020304" pitchFamily="18" charset="0"/>
            </a:rPr>
            <a:t>Elève placé en situation de performance active</a:t>
          </a:r>
          <a:br>
            <a:rPr lang="fr-FR" sz="1800" dirty="0">
              <a:latin typeface="Times New Roman" panose="02020603050405020304" pitchFamily="18" charset="0"/>
              <a:cs typeface="Times New Roman" panose="02020603050405020304" pitchFamily="18" charset="0"/>
            </a:rPr>
          </a:br>
          <a:endParaRPr lang="fr-FR" sz="1800" dirty="0">
            <a:latin typeface="Times New Roman" panose="02020603050405020304" pitchFamily="18" charset="0"/>
            <a:cs typeface="Times New Roman" panose="02020603050405020304" pitchFamily="18" charset="0"/>
          </a:endParaRPr>
        </a:p>
      </dgm:t>
    </dgm:pt>
    <dgm:pt modelId="{C49FFB83-FE01-43FD-878C-CBB3651C696D}" type="parTrans" cxnId="{E57C1937-5548-4CAB-8BF4-0DB9733DF595}">
      <dgm:prSet/>
      <dgm:spPr/>
      <dgm:t>
        <a:bodyPr/>
        <a:lstStyle/>
        <a:p>
          <a:endParaRPr lang="fr-FR"/>
        </a:p>
      </dgm:t>
    </dgm:pt>
    <dgm:pt modelId="{9EDC0C33-8239-4208-9D85-1DE558239BA5}" type="sibTrans" cxnId="{E57C1937-5548-4CAB-8BF4-0DB9733DF595}">
      <dgm:prSet/>
      <dgm:spPr/>
      <dgm:t>
        <a:bodyPr/>
        <a:lstStyle/>
        <a:p>
          <a:endParaRPr lang="fr-FR"/>
        </a:p>
      </dgm:t>
    </dgm:pt>
    <dgm:pt modelId="{16EFFBA9-8B18-4EE0-9351-3BEC5DB74866}">
      <dgm:prSet phldrT="[Texte]" custT="1"/>
      <dgm:spPr/>
      <dgm:t>
        <a:bodyPr/>
        <a:lstStyle/>
        <a:p>
          <a:r>
            <a:rPr lang="fr-FR" sz="1800" dirty="0">
              <a:latin typeface="Times New Roman" panose="02020603050405020304" pitchFamily="18" charset="0"/>
              <a:cs typeface="Times New Roman" panose="02020603050405020304" pitchFamily="18" charset="0"/>
            </a:rPr>
            <a:t>Développement des compétences à argumenter en langues étrangères dans des situations de communication authentiques </a:t>
          </a:r>
        </a:p>
      </dgm:t>
    </dgm:pt>
    <dgm:pt modelId="{539FAF1D-709B-4564-A93D-B6903B05C69F}" type="parTrans" cxnId="{AE6E290C-6601-46D0-BBAF-608E7FBCB289}">
      <dgm:prSet/>
      <dgm:spPr/>
      <dgm:t>
        <a:bodyPr/>
        <a:lstStyle/>
        <a:p>
          <a:endParaRPr lang="fr-FR"/>
        </a:p>
      </dgm:t>
    </dgm:pt>
    <dgm:pt modelId="{62D26E99-4FBF-4A0B-B0F9-243526325DE9}" type="sibTrans" cxnId="{AE6E290C-6601-46D0-BBAF-608E7FBCB289}">
      <dgm:prSet/>
      <dgm:spPr/>
      <dgm:t>
        <a:bodyPr/>
        <a:lstStyle/>
        <a:p>
          <a:endParaRPr lang="fr-FR"/>
        </a:p>
      </dgm:t>
    </dgm:pt>
    <dgm:pt modelId="{5CE00E4C-415D-4EEE-9D33-70EC11E1DB18}">
      <dgm:prSet phldrT="[Texte]" custT="1"/>
      <dgm:spPr/>
      <dgm:t>
        <a:bodyPr/>
        <a:lstStyle/>
        <a:p>
          <a:r>
            <a:rPr lang="fr-FR" sz="1800" dirty="0">
              <a:latin typeface="Times New Roman" panose="02020603050405020304" pitchFamily="18" charset="0"/>
              <a:cs typeface="Times New Roman" panose="02020603050405020304" pitchFamily="18" charset="0"/>
            </a:rPr>
            <a:t>Mobilisation de savoirs linguistiques, culturels et pragmatiques pour convaincre</a:t>
          </a:r>
        </a:p>
      </dgm:t>
    </dgm:pt>
    <dgm:pt modelId="{DBE20A46-1105-41AE-949E-3A8987754325}" type="parTrans" cxnId="{2B17D242-8473-4787-AC35-2D04AACD2ACC}">
      <dgm:prSet/>
      <dgm:spPr/>
      <dgm:t>
        <a:bodyPr/>
        <a:lstStyle/>
        <a:p>
          <a:endParaRPr lang="fr-FR"/>
        </a:p>
      </dgm:t>
    </dgm:pt>
    <dgm:pt modelId="{02C76F1E-18DB-489F-A965-FB5D8047B8BA}" type="sibTrans" cxnId="{2B17D242-8473-4787-AC35-2D04AACD2ACC}">
      <dgm:prSet/>
      <dgm:spPr/>
      <dgm:t>
        <a:bodyPr/>
        <a:lstStyle/>
        <a:p>
          <a:endParaRPr lang="fr-FR"/>
        </a:p>
      </dgm:t>
    </dgm:pt>
    <dgm:pt modelId="{88466B96-1699-476A-ADE0-652B16734C63}" type="pres">
      <dgm:prSet presAssocID="{66C08A89-32A6-45B2-805B-4DCD046D4A6C}" presName="diagram" presStyleCnt="0">
        <dgm:presLayoutVars>
          <dgm:dir/>
          <dgm:resizeHandles val="exact"/>
        </dgm:presLayoutVars>
      </dgm:prSet>
      <dgm:spPr/>
    </dgm:pt>
    <dgm:pt modelId="{CF28931C-7F38-46CB-B2F2-5AB44F305CA5}" type="pres">
      <dgm:prSet presAssocID="{C248DDDE-B503-414B-BFC1-D580D80867BA}" presName="node" presStyleLbl="node1" presStyleIdx="0" presStyleCnt="4">
        <dgm:presLayoutVars>
          <dgm:bulletEnabled val="1"/>
        </dgm:presLayoutVars>
      </dgm:prSet>
      <dgm:spPr/>
    </dgm:pt>
    <dgm:pt modelId="{11215254-6838-4390-BEE8-CB5E90EB40AC}" type="pres">
      <dgm:prSet presAssocID="{8772D9A3-9489-45E4-9336-C0CC4F0CCB2D}" presName="sibTrans" presStyleCnt="0"/>
      <dgm:spPr/>
    </dgm:pt>
    <dgm:pt modelId="{5226806C-8B54-4367-B2C1-1AE2F383D857}" type="pres">
      <dgm:prSet presAssocID="{2DBB4E99-E474-4C1F-B4CE-3DA17C92980C}" presName="node" presStyleLbl="node1" presStyleIdx="1" presStyleCnt="4">
        <dgm:presLayoutVars>
          <dgm:bulletEnabled val="1"/>
        </dgm:presLayoutVars>
      </dgm:prSet>
      <dgm:spPr/>
    </dgm:pt>
    <dgm:pt modelId="{E5A3C34C-8742-4A67-AC5A-0CE2EA2A7162}" type="pres">
      <dgm:prSet presAssocID="{9EDC0C33-8239-4208-9D85-1DE558239BA5}" presName="sibTrans" presStyleCnt="0"/>
      <dgm:spPr/>
    </dgm:pt>
    <dgm:pt modelId="{59FAEDAF-519A-4D64-8A7F-54E6E52908F3}" type="pres">
      <dgm:prSet presAssocID="{16EFFBA9-8B18-4EE0-9351-3BEC5DB74866}" presName="node" presStyleLbl="node1" presStyleIdx="2" presStyleCnt="4">
        <dgm:presLayoutVars>
          <dgm:bulletEnabled val="1"/>
        </dgm:presLayoutVars>
      </dgm:prSet>
      <dgm:spPr/>
    </dgm:pt>
    <dgm:pt modelId="{79301022-F7BB-4B0C-A7F5-0F9B72F90FAD}" type="pres">
      <dgm:prSet presAssocID="{62D26E99-4FBF-4A0B-B0F9-243526325DE9}" presName="sibTrans" presStyleCnt="0"/>
      <dgm:spPr/>
    </dgm:pt>
    <dgm:pt modelId="{15AAC3E7-021B-4D62-8CC1-4320E716B165}" type="pres">
      <dgm:prSet presAssocID="{5CE00E4C-415D-4EEE-9D33-70EC11E1DB18}" presName="node" presStyleLbl="node1" presStyleIdx="3" presStyleCnt="4">
        <dgm:presLayoutVars>
          <dgm:bulletEnabled val="1"/>
        </dgm:presLayoutVars>
      </dgm:prSet>
      <dgm:spPr/>
    </dgm:pt>
  </dgm:ptLst>
  <dgm:cxnLst>
    <dgm:cxn modelId="{AE6E290C-6601-46D0-BBAF-608E7FBCB289}" srcId="{66C08A89-32A6-45B2-805B-4DCD046D4A6C}" destId="{16EFFBA9-8B18-4EE0-9351-3BEC5DB74866}" srcOrd="2" destOrd="0" parTransId="{539FAF1D-709B-4564-A93D-B6903B05C69F}" sibTransId="{62D26E99-4FBF-4A0B-B0F9-243526325DE9}"/>
    <dgm:cxn modelId="{E57C1937-5548-4CAB-8BF4-0DB9733DF595}" srcId="{66C08A89-32A6-45B2-805B-4DCD046D4A6C}" destId="{2DBB4E99-E474-4C1F-B4CE-3DA17C92980C}" srcOrd="1" destOrd="0" parTransId="{C49FFB83-FE01-43FD-878C-CBB3651C696D}" sibTransId="{9EDC0C33-8239-4208-9D85-1DE558239BA5}"/>
    <dgm:cxn modelId="{D2B76A39-9459-4563-8B1C-EA5D00BDD85C}" type="presOf" srcId="{66C08A89-32A6-45B2-805B-4DCD046D4A6C}" destId="{88466B96-1699-476A-ADE0-652B16734C63}" srcOrd="0" destOrd="0" presId="urn:microsoft.com/office/officeart/2005/8/layout/default"/>
    <dgm:cxn modelId="{2B17D242-8473-4787-AC35-2D04AACD2ACC}" srcId="{66C08A89-32A6-45B2-805B-4DCD046D4A6C}" destId="{5CE00E4C-415D-4EEE-9D33-70EC11E1DB18}" srcOrd="3" destOrd="0" parTransId="{DBE20A46-1105-41AE-949E-3A8987754325}" sibTransId="{02C76F1E-18DB-489F-A965-FB5D8047B8BA}"/>
    <dgm:cxn modelId="{4B19BD6F-BAFF-43D3-B78B-F7110E886304}" type="presOf" srcId="{5CE00E4C-415D-4EEE-9D33-70EC11E1DB18}" destId="{15AAC3E7-021B-4D62-8CC1-4320E716B165}" srcOrd="0" destOrd="0" presId="urn:microsoft.com/office/officeart/2005/8/layout/default"/>
    <dgm:cxn modelId="{F552F475-DF20-439C-8A5A-82EBC9995BE9}" type="presOf" srcId="{16EFFBA9-8B18-4EE0-9351-3BEC5DB74866}" destId="{59FAEDAF-519A-4D64-8A7F-54E6E52908F3}" srcOrd="0" destOrd="0" presId="urn:microsoft.com/office/officeart/2005/8/layout/default"/>
    <dgm:cxn modelId="{94682298-F375-4068-99D9-A0362C8B6DF0}" srcId="{66C08A89-32A6-45B2-805B-4DCD046D4A6C}" destId="{C248DDDE-B503-414B-BFC1-D580D80867BA}" srcOrd="0" destOrd="0" parTransId="{972899ED-A867-4361-A4F9-E95874C8E2E4}" sibTransId="{8772D9A3-9489-45E4-9336-C0CC4F0CCB2D}"/>
    <dgm:cxn modelId="{0E76C3A6-ABDB-4C14-A26E-F72E3851BC4B}" type="presOf" srcId="{C248DDDE-B503-414B-BFC1-D580D80867BA}" destId="{CF28931C-7F38-46CB-B2F2-5AB44F305CA5}" srcOrd="0" destOrd="0" presId="urn:microsoft.com/office/officeart/2005/8/layout/default"/>
    <dgm:cxn modelId="{9CFD48DF-ACEF-4011-B849-A8DA9AB9A119}" type="presOf" srcId="{2DBB4E99-E474-4C1F-B4CE-3DA17C92980C}" destId="{5226806C-8B54-4367-B2C1-1AE2F383D857}" srcOrd="0" destOrd="0" presId="urn:microsoft.com/office/officeart/2005/8/layout/default"/>
    <dgm:cxn modelId="{BF46A5FB-2489-40D8-9F80-AC9FBDE3B56B}" type="presParOf" srcId="{88466B96-1699-476A-ADE0-652B16734C63}" destId="{CF28931C-7F38-46CB-B2F2-5AB44F305CA5}" srcOrd="0" destOrd="0" presId="urn:microsoft.com/office/officeart/2005/8/layout/default"/>
    <dgm:cxn modelId="{19BC7D21-CE1F-4FA6-ACAA-CE64FD9A2A55}" type="presParOf" srcId="{88466B96-1699-476A-ADE0-652B16734C63}" destId="{11215254-6838-4390-BEE8-CB5E90EB40AC}" srcOrd="1" destOrd="0" presId="urn:microsoft.com/office/officeart/2005/8/layout/default"/>
    <dgm:cxn modelId="{565BEE9A-1080-4FEE-9C5A-D1D962F0AFEC}" type="presParOf" srcId="{88466B96-1699-476A-ADE0-652B16734C63}" destId="{5226806C-8B54-4367-B2C1-1AE2F383D857}" srcOrd="2" destOrd="0" presId="urn:microsoft.com/office/officeart/2005/8/layout/default"/>
    <dgm:cxn modelId="{D4186482-B134-4A57-AC4B-CEF3E1924B9D}" type="presParOf" srcId="{88466B96-1699-476A-ADE0-652B16734C63}" destId="{E5A3C34C-8742-4A67-AC5A-0CE2EA2A7162}" srcOrd="3" destOrd="0" presId="urn:microsoft.com/office/officeart/2005/8/layout/default"/>
    <dgm:cxn modelId="{6BA1EBAE-95CB-424A-9C95-6EE6D3A33748}" type="presParOf" srcId="{88466B96-1699-476A-ADE0-652B16734C63}" destId="{59FAEDAF-519A-4D64-8A7F-54E6E52908F3}" srcOrd="4" destOrd="0" presId="urn:microsoft.com/office/officeart/2005/8/layout/default"/>
    <dgm:cxn modelId="{66645911-FE8D-49AD-BBB8-F3C1D976859C}" type="presParOf" srcId="{88466B96-1699-476A-ADE0-652B16734C63}" destId="{79301022-F7BB-4B0C-A7F5-0F9B72F90FAD}" srcOrd="5" destOrd="0" presId="urn:microsoft.com/office/officeart/2005/8/layout/default"/>
    <dgm:cxn modelId="{85C42CD0-AB24-421A-9B7B-952F7E9C4415}" type="presParOf" srcId="{88466B96-1699-476A-ADE0-652B16734C63}" destId="{15AAC3E7-021B-4D62-8CC1-4320E716B16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527478-991A-4846-86D9-A0A29BE9BABA}"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fr-FR"/>
        </a:p>
      </dgm:t>
    </dgm:pt>
    <dgm:pt modelId="{07400E14-C8D6-44E1-B6EA-77266AC5B8B0}">
      <dgm:prSet phldrT="[Texte]" custT="1"/>
      <dgm:spPr/>
      <dgm:t>
        <a:bodyPr/>
        <a:lstStyle/>
        <a:p>
          <a:r>
            <a:rPr lang="fr-FR" sz="1800" b="1" dirty="0">
              <a:latin typeface="Times New Roman" panose="02020603050405020304" pitchFamily="18" charset="0"/>
              <a:cs typeface="Times New Roman" panose="02020603050405020304" pitchFamily="18" charset="0"/>
            </a:rPr>
            <a:t>DAREIC en lien avec les IA-IPR de langues vivantes</a:t>
          </a:r>
        </a:p>
      </dgm:t>
    </dgm:pt>
    <dgm:pt modelId="{9CC14DDB-99DA-4D61-8446-BF22D9A8F2F6}" type="parTrans" cxnId="{C145F089-58C0-495F-8544-B3F491EA78A0}">
      <dgm:prSet/>
      <dgm:spPr/>
      <dgm:t>
        <a:bodyPr/>
        <a:lstStyle/>
        <a:p>
          <a:endParaRPr lang="fr-FR"/>
        </a:p>
      </dgm:t>
    </dgm:pt>
    <dgm:pt modelId="{42887BAD-A7C8-44E2-8AEB-54257D73734C}" type="sibTrans" cxnId="{C145F089-58C0-495F-8544-B3F491EA78A0}">
      <dgm:prSet/>
      <dgm:spPr/>
      <dgm:t>
        <a:bodyPr/>
        <a:lstStyle/>
        <a:p>
          <a:endParaRPr lang="fr-FR"/>
        </a:p>
      </dgm:t>
    </dgm:pt>
    <dgm:pt modelId="{70B967E3-86F1-498C-9443-B8ACBA102941}">
      <dgm:prSet phldrT="[Texte]" custT="1"/>
      <dgm:spPr/>
      <dgm:t>
        <a:bodyPr/>
        <a:lstStyle/>
        <a:p>
          <a:r>
            <a:rPr lang="fr-FR" sz="1800" dirty="0">
              <a:latin typeface="Times New Roman" panose="02020603050405020304" pitchFamily="18" charset="0"/>
              <a:cs typeface="Times New Roman" panose="02020603050405020304" pitchFamily="18" charset="0"/>
            </a:rPr>
            <a:t>Les élèves de toutes les classes de 2</a:t>
          </a:r>
          <a:r>
            <a:rPr lang="fr-FR" sz="1800" baseline="30000" dirty="0">
              <a:latin typeface="Times New Roman" panose="02020603050405020304" pitchFamily="18" charset="0"/>
              <a:cs typeface="Times New Roman" panose="02020603050405020304" pitchFamily="18" charset="0"/>
            </a:rPr>
            <a:t>nde</a:t>
          </a:r>
          <a:r>
            <a:rPr lang="fr-FR" sz="1800" dirty="0">
              <a:latin typeface="Times New Roman" panose="02020603050405020304" pitchFamily="18" charset="0"/>
              <a:cs typeface="Times New Roman" panose="02020603050405020304" pitchFamily="18" charset="0"/>
            </a:rPr>
            <a:t> et 1</a:t>
          </a:r>
          <a:r>
            <a:rPr lang="fr-FR" sz="1800" baseline="30000" dirty="0">
              <a:latin typeface="Times New Roman" panose="02020603050405020304" pitchFamily="18" charset="0"/>
              <a:cs typeface="Times New Roman" panose="02020603050405020304" pitchFamily="18" charset="0"/>
            </a:rPr>
            <a:t>ère</a:t>
          </a:r>
          <a:r>
            <a:rPr lang="fr-FR" sz="1800" dirty="0">
              <a:latin typeface="Times New Roman" panose="02020603050405020304" pitchFamily="18" charset="0"/>
              <a:cs typeface="Times New Roman" panose="02020603050405020304" pitchFamily="18" charset="0"/>
            </a:rPr>
            <a:t> des lycées généraux et technologiques</a:t>
          </a:r>
        </a:p>
      </dgm:t>
    </dgm:pt>
    <dgm:pt modelId="{29B871FD-1360-42CA-9631-813473FB6506}" type="parTrans" cxnId="{8AD61AE3-61A7-40D9-AAD1-7784B80C01BB}">
      <dgm:prSet/>
      <dgm:spPr/>
      <dgm:t>
        <a:bodyPr/>
        <a:lstStyle/>
        <a:p>
          <a:endParaRPr lang="fr-FR"/>
        </a:p>
      </dgm:t>
    </dgm:pt>
    <dgm:pt modelId="{98A0D9C4-AE65-461F-A95F-6245A446350C}" type="sibTrans" cxnId="{8AD61AE3-61A7-40D9-AAD1-7784B80C01BB}">
      <dgm:prSet/>
      <dgm:spPr/>
      <dgm:t>
        <a:bodyPr/>
        <a:lstStyle/>
        <a:p>
          <a:endParaRPr lang="fr-FR"/>
        </a:p>
      </dgm:t>
    </dgm:pt>
    <dgm:pt modelId="{74639D47-0703-4E59-A893-C0FB004CA54C}">
      <dgm:prSet phldrT="[Texte]" custT="1"/>
      <dgm:spPr/>
      <dgm:t>
        <a:bodyPr/>
        <a:lstStyle/>
        <a:p>
          <a:r>
            <a:rPr lang="fr-FR" sz="1800" dirty="0">
              <a:latin typeface="Times New Roman" panose="02020603050405020304" pitchFamily="18" charset="0"/>
              <a:cs typeface="Times New Roman" panose="02020603050405020304" pitchFamily="18" charset="0"/>
            </a:rPr>
            <a:t>Les locuteurs natifs ne sont pas autorisés</a:t>
          </a:r>
        </a:p>
      </dgm:t>
    </dgm:pt>
    <dgm:pt modelId="{CBBC175F-0572-417C-B23C-B4927CEC8C82}" type="parTrans" cxnId="{EB904173-9507-4F27-9A48-E4E1AE82B0D8}">
      <dgm:prSet/>
      <dgm:spPr/>
      <dgm:t>
        <a:bodyPr/>
        <a:lstStyle/>
        <a:p>
          <a:endParaRPr lang="fr-FR"/>
        </a:p>
      </dgm:t>
    </dgm:pt>
    <dgm:pt modelId="{DDEC1022-4343-4612-B556-E87AC5263E1A}" type="sibTrans" cxnId="{EB904173-9507-4F27-9A48-E4E1AE82B0D8}">
      <dgm:prSet/>
      <dgm:spPr/>
      <dgm:t>
        <a:bodyPr/>
        <a:lstStyle/>
        <a:p>
          <a:endParaRPr lang="fr-FR"/>
        </a:p>
      </dgm:t>
    </dgm:pt>
    <dgm:pt modelId="{93697E8A-9782-4079-89DD-5DB3ABA67816}" type="pres">
      <dgm:prSet presAssocID="{F4527478-991A-4846-86D9-A0A29BE9BABA}" presName="hierChild1" presStyleCnt="0">
        <dgm:presLayoutVars>
          <dgm:chPref val="1"/>
          <dgm:dir/>
          <dgm:animOne val="branch"/>
          <dgm:animLvl val="lvl"/>
          <dgm:resizeHandles/>
        </dgm:presLayoutVars>
      </dgm:prSet>
      <dgm:spPr/>
    </dgm:pt>
    <dgm:pt modelId="{DC9CE130-3106-474C-A915-DE96A2B77367}" type="pres">
      <dgm:prSet presAssocID="{07400E14-C8D6-44E1-B6EA-77266AC5B8B0}" presName="hierRoot1" presStyleCnt="0"/>
      <dgm:spPr/>
    </dgm:pt>
    <dgm:pt modelId="{DE4409C9-4E3E-412C-AE6C-C003DB78354E}" type="pres">
      <dgm:prSet presAssocID="{07400E14-C8D6-44E1-B6EA-77266AC5B8B0}" presName="composite" presStyleCnt="0"/>
      <dgm:spPr/>
    </dgm:pt>
    <dgm:pt modelId="{2A80C379-62FE-4328-BC85-D0F17840C436}" type="pres">
      <dgm:prSet presAssocID="{07400E14-C8D6-44E1-B6EA-77266AC5B8B0}" presName="background" presStyleLbl="node0" presStyleIdx="0" presStyleCnt="1"/>
      <dgm:spPr/>
    </dgm:pt>
    <dgm:pt modelId="{3A1B1042-40B5-474E-92D0-4492A3059BFA}" type="pres">
      <dgm:prSet presAssocID="{07400E14-C8D6-44E1-B6EA-77266AC5B8B0}" presName="text" presStyleLbl="fgAcc0" presStyleIdx="0" presStyleCnt="1">
        <dgm:presLayoutVars>
          <dgm:chPref val="3"/>
        </dgm:presLayoutVars>
      </dgm:prSet>
      <dgm:spPr/>
    </dgm:pt>
    <dgm:pt modelId="{30B6D9BC-96CF-4897-917D-555A282AA57B}" type="pres">
      <dgm:prSet presAssocID="{07400E14-C8D6-44E1-B6EA-77266AC5B8B0}" presName="hierChild2" presStyleCnt="0"/>
      <dgm:spPr/>
    </dgm:pt>
    <dgm:pt modelId="{DA902447-F48D-4390-8CC6-D74FB803BE1C}" type="pres">
      <dgm:prSet presAssocID="{29B871FD-1360-42CA-9631-813473FB6506}" presName="Name10" presStyleLbl="parChTrans1D2" presStyleIdx="0" presStyleCnt="2"/>
      <dgm:spPr/>
    </dgm:pt>
    <dgm:pt modelId="{C0B8CAB3-0120-437F-A446-83EDEE1266BA}" type="pres">
      <dgm:prSet presAssocID="{70B967E3-86F1-498C-9443-B8ACBA102941}" presName="hierRoot2" presStyleCnt="0"/>
      <dgm:spPr/>
    </dgm:pt>
    <dgm:pt modelId="{7F659A73-CD4A-4F60-8491-140F100DE451}" type="pres">
      <dgm:prSet presAssocID="{70B967E3-86F1-498C-9443-B8ACBA102941}" presName="composite2" presStyleCnt="0"/>
      <dgm:spPr/>
    </dgm:pt>
    <dgm:pt modelId="{58454792-C530-4711-A5EA-84FC20A22AD2}" type="pres">
      <dgm:prSet presAssocID="{70B967E3-86F1-498C-9443-B8ACBA102941}" presName="background2" presStyleLbl="node2" presStyleIdx="0" presStyleCnt="2"/>
      <dgm:spPr/>
    </dgm:pt>
    <dgm:pt modelId="{0460F1B3-D288-4787-BD97-2ED76B23CB60}" type="pres">
      <dgm:prSet presAssocID="{70B967E3-86F1-498C-9443-B8ACBA102941}" presName="text2" presStyleLbl="fgAcc2" presStyleIdx="0" presStyleCnt="2">
        <dgm:presLayoutVars>
          <dgm:chPref val="3"/>
        </dgm:presLayoutVars>
      </dgm:prSet>
      <dgm:spPr/>
    </dgm:pt>
    <dgm:pt modelId="{F287E550-537C-4776-B308-B54BDFED17FF}" type="pres">
      <dgm:prSet presAssocID="{70B967E3-86F1-498C-9443-B8ACBA102941}" presName="hierChild3" presStyleCnt="0"/>
      <dgm:spPr/>
    </dgm:pt>
    <dgm:pt modelId="{517765AB-3F22-4E9B-8DED-E15BFD29E8E3}" type="pres">
      <dgm:prSet presAssocID="{CBBC175F-0572-417C-B23C-B4927CEC8C82}" presName="Name10" presStyleLbl="parChTrans1D2" presStyleIdx="1" presStyleCnt="2"/>
      <dgm:spPr/>
    </dgm:pt>
    <dgm:pt modelId="{DEB4E2DB-A7E2-42C6-9349-35DF3D3FD7E9}" type="pres">
      <dgm:prSet presAssocID="{74639D47-0703-4E59-A893-C0FB004CA54C}" presName="hierRoot2" presStyleCnt="0"/>
      <dgm:spPr/>
    </dgm:pt>
    <dgm:pt modelId="{79D4FEA1-9DE1-453A-BD2A-350C5C204F3E}" type="pres">
      <dgm:prSet presAssocID="{74639D47-0703-4E59-A893-C0FB004CA54C}" presName="composite2" presStyleCnt="0"/>
      <dgm:spPr/>
    </dgm:pt>
    <dgm:pt modelId="{EF9223C5-671F-473C-92D1-B4DDF71FE867}" type="pres">
      <dgm:prSet presAssocID="{74639D47-0703-4E59-A893-C0FB004CA54C}" presName="background2" presStyleLbl="node2" presStyleIdx="1" presStyleCnt="2"/>
      <dgm:spPr/>
    </dgm:pt>
    <dgm:pt modelId="{11C20DD4-A6BE-4FF1-9794-35DC1C649EB2}" type="pres">
      <dgm:prSet presAssocID="{74639D47-0703-4E59-A893-C0FB004CA54C}" presName="text2" presStyleLbl="fgAcc2" presStyleIdx="1" presStyleCnt="2">
        <dgm:presLayoutVars>
          <dgm:chPref val="3"/>
        </dgm:presLayoutVars>
      </dgm:prSet>
      <dgm:spPr/>
    </dgm:pt>
    <dgm:pt modelId="{410BC3F3-1B14-4479-81C3-7B758CA50D5E}" type="pres">
      <dgm:prSet presAssocID="{74639D47-0703-4E59-A893-C0FB004CA54C}" presName="hierChild3" presStyleCnt="0"/>
      <dgm:spPr/>
    </dgm:pt>
  </dgm:ptLst>
  <dgm:cxnLst>
    <dgm:cxn modelId="{42F3480A-283F-4E0A-ADF5-E5AAFF8C9C69}" type="presOf" srcId="{07400E14-C8D6-44E1-B6EA-77266AC5B8B0}" destId="{3A1B1042-40B5-474E-92D0-4492A3059BFA}" srcOrd="0" destOrd="0" presId="urn:microsoft.com/office/officeart/2005/8/layout/hierarchy1"/>
    <dgm:cxn modelId="{8AF9422F-1228-493C-9ABE-6497D5DFEC56}" type="presOf" srcId="{CBBC175F-0572-417C-B23C-B4927CEC8C82}" destId="{517765AB-3F22-4E9B-8DED-E15BFD29E8E3}" srcOrd="0" destOrd="0" presId="urn:microsoft.com/office/officeart/2005/8/layout/hierarchy1"/>
    <dgm:cxn modelId="{EB904173-9507-4F27-9A48-E4E1AE82B0D8}" srcId="{07400E14-C8D6-44E1-B6EA-77266AC5B8B0}" destId="{74639D47-0703-4E59-A893-C0FB004CA54C}" srcOrd="1" destOrd="0" parTransId="{CBBC175F-0572-417C-B23C-B4927CEC8C82}" sibTransId="{DDEC1022-4343-4612-B556-E87AC5263E1A}"/>
    <dgm:cxn modelId="{C145F089-58C0-495F-8544-B3F491EA78A0}" srcId="{F4527478-991A-4846-86D9-A0A29BE9BABA}" destId="{07400E14-C8D6-44E1-B6EA-77266AC5B8B0}" srcOrd="0" destOrd="0" parTransId="{9CC14DDB-99DA-4D61-8446-BF22D9A8F2F6}" sibTransId="{42887BAD-A7C8-44E2-8AEB-54257D73734C}"/>
    <dgm:cxn modelId="{6B1BB297-43C0-496A-93B3-DA9DF521D509}" type="presOf" srcId="{70B967E3-86F1-498C-9443-B8ACBA102941}" destId="{0460F1B3-D288-4787-BD97-2ED76B23CB60}" srcOrd="0" destOrd="0" presId="urn:microsoft.com/office/officeart/2005/8/layout/hierarchy1"/>
    <dgm:cxn modelId="{C8F832A3-96F4-4663-93EB-AC151E5D5903}" type="presOf" srcId="{29B871FD-1360-42CA-9631-813473FB6506}" destId="{DA902447-F48D-4390-8CC6-D74FB803BE1C}" srcOrd="0" destOrd="0" presId="urn:microsoft.com/office/officeart/2005/8/layout/hierarchy1"/>
    <dgm:cxn modelId="{84A7D7A8-5ED2-4E7F-8194-E12379330976}" type="presOf" srcId="{F4527478-991A-4846-86D9-A0A29BE9BABA}" destId="{93697E8A-9782-4079-89DD-5DB3ABA67816}" srcOrd="0" destOrd="0" presId="urn:microsoft.com/office/officeart/2005/8/layout/hierarchy1"/>
    <dgm:cxn modelId="{DCA6B9DF-1B21-47AF-A3D1-34BFD3021ABB}" type="presOf" srcId="{74639D47-0703-4E59-A893-C0FB004CA54C}" destId="{11C20DD4-A6BE-4FF1-9794-35DC1C649EB2}" srcOrd="0" destOrd="0" presId="urn:microsoft.com/office/officeart/2005/8/layout/hierarchy1"/>
    <dgm:cxn modelId="{8AD61AE3-61A7-40D9-AAD1-7784B80C01BB}" srcId="{07400E14-C8D6-44E1-B6EA-77266AC5B8B0}" destId="{70B967E3-86F1-498C-9443-B8ACBA102941}" srcOrd="0" destOrd="0" parTransId="{29B871FD-1360-42CA-9631-813473FB6506}" sibTransId="{98A0D9C4-AE65-461F-A95F-6245A446350C}"/>
    <dgm:cxn modelId="{552A4966-B396-4840-9D91-1ADB625CC21A}" type="presParOf" srcId="{93697E8A-9782-4079-89DD-5DB3ABA67816}" destId="{DC9CE130-3106-474C-A915-DE96A2B77367}" srcOrd="0" destOrd="0" presId="urn:microsoft.com/office/officeart/2005/8/layout/hierarchy1"/>
    <dgm:cxn modelId="{4EDF483A-FB92-43A0-9E6B-D3EF2477EAED}" type="presParOf" srcId="{DC9CE130-3106-474C-A915-DE96A2B77367}" destId="{DE4409C9-4E3E-412C-AE6C-C003DB78354E}" srcOrd="0" destOrd="0" presId="urn:microsoft.com/office/officeart/2005/8/layout/hierarchy1"/>
    <dgm:cxn modelId="{C5887F39-C89F-4A07-A4F8-B473FF5EE98A}" type="presParOf" srcId="{DE4409C9-4E3E-412C-AE6C-C003DB78354E}" destId="{2A80C379-62FE-4328-BC85-D0F17840C436}" srcOrd="0" destOrd="0" presId="urn:microsoft.com/office/officeart/2005/8/layout/hierarchy1"/>
    <dgm:cxn modelId="{BD2A658F-F02D-4F88-8548-40379D3D8492}" type="presParOf" srcId="{DE4409C9-4E3E-412C-AE6C-C003DB78354E}" destId="{3A1B1042-40B5-474E-92D0-4492A3059BFA}" srcOrd="1" destOrd="0" presId="urn:microsoft.com/office/officeart/2005/8/layout/hierarchy1"/>
    <dgm:cxn modelId="{0A2EFF7F-CBF0-4325-BF44-F7F84F4F7FEF}" type="presParOf" srcId="{DC9CE130-3106-474C-A915-DE96A2B77367}" destId="{30B6D9BC-96CF-4897-917D-555A282AA57B}" srcOrd="1" destOrd="0" presId="urn:microsoft.com/office/officeart/2005/8/layout/hierarchy1"/>
    <dgm:cxn modelId="{D6CE7D1D-21D9-4D01-A657-9D34801CAF10}" type="presParOf" srcId="{30B6D9BC-96CF-4897-917D-555A282AA57B}" destId="{DA902447-F48D-4390-8CC6-D74FB803BE1C}" srcOrd="0" destOrd="0" presId="urn:microsoft.com/office/officeart/2005/8/layout/hierarchy1"/>
    <dgm:cxn modelId="{E1439C23-686F-4CBA-B173-E1E0D8C7C0A2}" type="presParOf" srcId="{30B6D9BC-96CF-4897-917D-555A282AA57B}" destId="{C0B8CAB3-0120-437F-A446-83EDEE1266BA}" srcOrd="1" destOrd="0" presId="urn:microsoft.com/office/officeart/2005/8/layout/hierarchy1"/>
    <dgm:cxn modelId="{F393116C-0872-4329-A44B-3268A6F3B4C2}" type="presParOf" srcId="{C0B8CAB3-0120-437F-A446-83EDEE1266BA}" destId="{7F659A73-CD4A-4F60-8491-140F100DE451}" srcOrd="0" destOrd="0" presId="urn:microsoft.com/office/officeart/2005/8/layout/hierarchy1"/>
    <dgm:cxn modelId="{8BB0E946-A4EC-4DA5-B87C-0B0767CD1520}" type="presParOf" srcId="{7F659A73-CD4A-4F60-8491-140F100DE451}" destId="{58454792-C530-4711-A5EA-84FC20A22AD2}" srcOrd="0" destOrd="0" presId="urn:microsoft.com/office/officeart/2005/8/layout/hierarchy1"/>
    <dgm:cxn modelId="{69B0B110-3852-4FAD-9662-4CD928D55A6C}" type="presParOf" srcId="{7F659A73-CD4A-4F60-8491-140F100DE451}" destId="{0460F1B3-D288-4787-BD97-2ED76B23CB60}" srcOrd="1" destOrd="0" presId="urn:microsoft.com/office/officeart/2005/8/layout/hierarchy1"/>
    <dgm:cxn modelId="{45556CDF-C92D-4D6A-B12A-3E9D42CB9279}" type="presParOf" srcId="{C0B8CAB3-0120-437F-A446-83EDEE1266BA}" destId="{F287E550-537C-4776-B308-B54BDFED17FF}" srcOrd="1" destOrd="0" presId="urn:microsoft.com/office/officeart/2005/8/layout/hierarchy1"/>
    <dgm:cxn modelId="{CB2C9BB2-2014-49CF-8163-08364D194188}" type="presParOf" srcId="{30B6D9BC-96CF-4897-917D-555A282AA57B}" destId="{517765AB-3F22-4E9B-8DED-E15BFD29E8E3}" srcOrd="2" destOrd="0" presId="urn:microsoft.com/office/officeart/2005/8/layout/hierarchy1"/>
    <dgm:cxn modelId="{B23F01A9-ADFE-481E-B128-2C128410DAF4}" type="presParOf" srcId="{30B6D9BC-96CF-4897-917D-555A282AA57B}" destId="{DEB4E2DB-A7E2-42C6-9349-35DF3D3FD7E9}" srcOrd="3" destOrd="0" presId="urn:microsoft.com/office/officeart/2005/8/layout/hierarchy1"/>
    <dgm:cxn modelId="{305D82E4-8DA3-4ABD-B056-259E3BAFEE82}" type="presParOf" srcId="{DEB4E2DB-A7E2-42C6-9349-35DF3D3FD7E9}" destId="{79D4FEA1-9DE1-453A-BD2A-350C5C204F3E}" srcOrd="0" destOrd="0" presId="urn:microsoft.com/office/officeart/2005/8/layout/hierarchy1"/>
    <dgm:cxn modelId="{D1EB741B-5B11-4D79-8F6C-02885F7E4EB6}" type="presParOf" srcId="{79D4FEA1-9DE1-453A-BD2A-350C5C204F3E}" destId="{EF9223C5-671F-473C-92D1-B4DDF71FE867}" srcOrd="0" destOrd="0" presId="urn:microsoft.com/office/officeart/2005/8/layout/hierarchy1"/>
    <dgm:cxn modelId="{9C499D33-1F8C-4EA2-BB7A-90E7B8A7B2D2}" type="presParOf" srcId="{79D4FEA1-9DE1-453A-BD2A-350C5C204F3E}" destId="{11C20DD4-A6BE-4FF1-9794-35DC1C649EB2}" srcOrd="1" destOrd="0" presId="urn:microsoft.com/office/officeart/2005/8/layout/hierarchy1"/>
    <dgm:cxn modelId="{6DA9BD3F-7237-443E-A9AD-140F8E823330}" type="presParOf" srcId="{DEB4E2DB-A7E2-42C6-9349-35DF3D3FD7E9}" destId="{410BC3F3-1B14-4479-81C3-7B758CA50D5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15C6E0-5ACB-42A8-B677-940CBF491C51}"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fr-FR"/>
        </a:p>
      </dgm:t>
    </dgm:pt>
    <dgm:pt modelId="{B97666EA-5F67-4236-8E7C-84C6AF177B1A}">
      <dgm:prSet phldrT="[Texte]" custT="1"/>
      <dgm:spPr/>
      <dgm:t>
        <a:bodyPr/>
        <a:lstStyle/>
        <a:p>
          <a:r>
            <a:rPr lang="fr-FR" sz="1800" dirty="0">
              <a:latin typeface="Times New Roman" panose="02020603050405020304" pitchFamily="18" charset="0"/>
              <a:cs typeface="Times New Roman" panose="02020603050405020304" pitchFamily="18" charset="0"/>
            </a:rPr>
            <a:t>Une équipe de 4 élèves</a:t>
          </a:r>
        </a:p>
        <a:p>
          <a:r>
            <a:rPr lang="fr-FR" sz="1800" dirty="0">
              <a:latin typeface="Times New Roman" panose="02020603050405020304" pitchFamily="18" charset="0"/>
              <a:cs typeface="Times New Roman" panose="02020603050405020304" pitchFamily="18" charset="0"/>
            </a:rPr>
            <a:t>Un suppléant par équipe</a:t>
          </a:r>
        </a:p>
      </dgm:t>
    </dgm:pt>
    <dgm:pt modelId="{9A5015DC-130F-4B4C-8F6C-F5299650B19F}" type="sibTrans" cxnId="{DB193838-5AE9-4C3E-B49B-9E88E2790AA7}">
      <dgm:prSet/>
      <dgm:spPr/>
      <dgm:t>
        <a:bodyPr/>
        <a:lstStyle/>
        <a:p>
          <a:endParaRPr lang="fr-FR"/>
        </a:p>
      </dgm:t>
    </dgm:pt>
    <dgm:pt modelId="{C702152C-D3F3-45D2-BCAE-E782CCA82279}" type="parTrans" cxnId="{DB193838-5AE9-4C3E-B49B-9E88E2790AA7}">
      <dgm:prSet/>
      <dgm:spPr/>
      <dgm:t>
        <a:bodyPr/>
        <a:lstStyle/>
        <a:p>
          <a:endParaRPr lang="fr-FR"/>
        </a:p>
      </dgm:t>
    </dgm:pt>
    <dgm:pt modelId="{DA23C957-F3CE-410F-8200-BA05B87FA6D1}">
      <dgm:prSet phldrT="[Texte]" custT="1"/>
      <dgm:spPr/>
      <dgm:t>
        <a:bodyPr/>
        <a:lstStyle/>
        <a:p>
          <a:r>
            <a:rPr lang="fr-FR" sz="1800" dirty="0">
              <a:latin typeface="Times New Roman" panose="02020603050405020304" pitchFamily="18" charset="0"/>
              <a:cs typeface="Times New Roman" panose="02020603050405020304" pitchFamily="18" charset="0"/>
            </a:rPr>
            <a:t>Une</a:t>
          </a:r>
          <a:r>
            <a:rPr lang="fr-FR" sz="1800" baseline="0" dirty="0">
              <a:latin typeface="Times New Roman" panose="02020603050405020304" pitchFamily="18" charset="0"/>
              <a:cs typeface="Times New Roman" panose="02020603050405020304" pitchFamily="18" charset="0"/>
            </a:rPr>
            <a:t> équipe par langue / établissement</a:t>
          </a:r>
        </a:p>
        <a:p>
          <a:r>
            <a:rPr lang="fr-FR" sz="1800" baseline="0" dirty="0">
              <a:latin typeface="Times New Roman" panose="02020603050405020304" pitchFamily="18" charset="0"/>
              <a:cs typeface="Times New Roman" panose="02020603050405020304" pitchFamily="18" charset="0"/>
            </a:rPr>
            <a:t>Un établissement peut présenter une équipe pour chacune des langues enseignées </a:t>
          </a:r>
          <a:endParaRPr lang="fr-FR" sz="1800" dirty="0">
            <a:latin typeface="Times New Roman" panose="02020603050405020304" pitchFamily="18" charset="0"/>
            <a:cs typeface="Times New Roman" panose="02020603050405020304" pitchFamily="18" charset="0"/>
          </a:endParaRPr>
        </a:p>
      </dgm:t>
    </dgm:pt>
    <dgm:pt modelId="{C26D4CA8-23BF-4D70-8FE7-C25023B52352}" type="sibTrans" cxnId="{215B7AA3-E01A-4CC7-8D79-A8101DF3C6BB}">
      <dgm:prSet/>
      <dgm:spPr/>
      <dgm:t>
        <a:bodyPr/>
        <a:lstStyle/>
        <a:p>
          <a:endParaRPr lang="fr-FR"/>
        </a:p>
      </dgm:t>
    </dgm:pt>
    <dgm:pt modelId="{EF86DB4C-846C-4E10-8D18-3B3DCD8B8128}" type="parTrans" cxnId="{215B7AA3-E01A-4CC7-8D79-A8101DF3C6BB}">
      <dgm:prSet/>
      <dgm:spPr/>
      <dgm:t>
        <a:bodyPr/>
        <a:lstStyle/>
        <a:p>
          <a:endParaRPr lang="fr-FR"/>
        </a:p>
      </dgm:t>
    </dgm:pt>
    <dgm:pt modelId="{C63C97B1-8FE6-43EA-B75F-8F6B17705CBF}" type="pres">
      <dgm:prSet presAssocID="{4915C6E0-5ACB-42A8-B677-940CBF491C51}" presName="linear" presStyleCnt="0">
        <dgm:presLayoutVars>
          <dgm:dir/>
          <dgm:animLvl val="lvl"/>
          <dgm:resizeHandles val="exact"/>
        </dgm:presLayoutVars>
      </dgm:prSet>
      <dgm:spPr/>
    </dgm:pt>
    <dgm:pt modelId="{DE329E4D-8423-4491-9997-B429FE63B586}" type="pres">
      <dgm:prSet presAssocID="{B97666EA-5F67-4236-8E7C-84C6AF177B1A}" presName="parentLin" presStyleCnt="0"/>
      <dgm:spPr/>
    </dgm:pt>
    <dgm:pt modelId="{CD93982F-469C-4E53-88D6-E4FD557C243E}" type="pres">
      <dgm:prSet presAssocID="{B97666EA-5F67-4236-8E7C-84C6AF177B1A}" presName="parentLeftMargin" presStyleLbl="node1" presStyleIdx="0" presStyleCnt="2"/>
      <dgm:spPr/>
    </dgm:pt>
    <dgm:pt modelId="{C5A4B39F-16C6-4C83-9B5B-572BA5842852}" type="pres">
      <dgm:prSet presAssocID="{B97666EA-5F67-4236-8E7C-84C6AF177B1A}" presName="parentText" presStyleLbl="node1" presStyleIdx="0" presStyleCnt="2">
        <dgm:presLayoutVars>
          <dgm:chMax val="0"/>
          <dgm:bulletEnabled val="1"/>
        </dgm:presLayoutVars>
      </dgm:prSet>
      <dgm:spPr/>
    </dgm:pt>
    <dgm:pt modelId="{5C47ADF1-D2AE-49CD-BE71-6332CAA5F24F}" type="pres">
      <dgm:prSet presAssocID="{B97666EA-5F67-4236-8E7C-84C6AF177B1A}" presName="negativeSpace" presStyleCnt="0"/>
      <dgm:spPr/>
    </dgm:pt>
    <dgm:pt modelId="{9C261A65-AE3A-40F2-B499-E220212AAF74}" type="pres">
      <dgm:prSet presAssocID="{B97666EA-5F67-4236-8E7C-84C6AF177B1A}" presName="childText" presStyleLbl="conFgAcc1" presStyleIdx="0" presStyleCnt="2">
        <dgm:presLayoutVars>
          <dgm:bulletEnabled val="1"/>
        </dgm:presLayoutVars>
      </dgm:prSet>
      <dgm:spPr/>
    </dgm:pt>
    <dgm:pt modelId="{4F6C715B-A60F-4901-8835-74EC459263F8}" type="pres">
      <dgm:prSet presAssocID="{9A5015DC-130F-4B4C-8F6C-F5299650B19F}" presName="spaceBetweenRectangles" presStyleCnt="0"/>
      <dgm:spPr/>
    </dgm:pt>
    <dgm:pt modelId="{687182A2-EAA7-4693-AB0F-336C8D02B7E9}" type="pres">
      <dgm:prSet presAssocID="{DA23C957-F3CE-410F-8200-BA05B87FA6D1}" presName="parentLin" presStyleCnt="0"/>
      <dgm:spPr/>
    </dgm:pt>
    <dgm:pt modelId="{C940EB13-1E43-4B1A-86BF-ABBA254E8B00}" type="pres">
      <dgm:prSet presAssocID="{DA23C957-F3CE-410F-8200-BA05B87FA6D1}" presName="parentLeftMargin" presStyleLbl="node1" presStyleIdx="0" presStyleCnt="2"/>
      <dgm:spPr/>
    </dgm:pt>
    <dgm:pt modelId="{EB8C8ECD-1EC7-4FCA-8D5C-10F3C5D4D030}" type="pres">
      <dgm:prSet presAssocID="{DA23C957-F3CE-410F-8200-BA05B87FA6D1}" presName="parentText" presStyleLbl="node1" presStyleIdx="1" presStyleCnt="2">
        <dgm:presLayoutVars>
          <dgm:chMax val="0"/>
          <dgm:bulletEnabled val="1"/>
        </dgm:presLayoutVars>
      </dgm:prSet>
      <dgm:spPr/>
    </dgm:pt>
    <dgm:pt modelId="{C73CAB78-F550-4267-AB66-B83A7AF0251A}" type="pres">
      <dgm:prSet presAssocID="{DA23C957-F3CE-410F-8200-BA05B87FA6D1}" presName="negativeSpace" presStyleCnt="0"/>
      <dgm:spPr/>
    </dgm:pt>
    <dgm:pt modelId="{5BC38AD9-34B6-46E0-AED5-7A6D37C2103B}" type="pres">
      <dgm:prSet presAssocID="{DA23C957-F3CE-410F-8200-BA05B87FA6D1}" presName="childText" presStyleLbl="conFgAcc1" presStyleIdx="1" presStyleCnt="2">
        <dgm:presLayoutVars>
          <dgm:bulletEnabled val="1"/>
        </dgm:presLayoutVars>
      </dgm:prSet>
      <dgm:spPr/>
    </dgm:pt>
  </dgm:ptLst>
  <dgm:cxnLst>
    <dgm:cxn modelId="{701D7533-6375-436E-81A7-98FA6B02DC2F}" type="presOf" srcId="{B97666EA-5F67-4236-8E7C-84C6AF177B1A}" destId="{C5A4B39F-16C6-4C83-9B5B-572BA5842852}" srcOrd="1" destOrd="0" presId="urn:microsoft.com/office/officeart/2005/8/layout/list1"/>
    <dgm:cxn modelId="{DB193838-5AE9-4C3E-B49B-9E88E2790AA7}" srcId="{4915C6E0-5ACB-42A8-B677-940CBF491C51}" destId="{B97666EA-5F67-4236-8E7C-84C6AF177B1A}" srcOrd="0" destOrd="0" parTransId="{C702152C-D3F3-45D2-BCAE-E782CCA82279}" sibTransId="{9A5015DC-130F-4B4C-8F6C-F5299650B19F}"/>
    <dgm:cxn modelId="{64AF9678-F416-4037-993F-53DB3F3D3E0D}" type="presOf" srcId="{DA23C957-F3CE-410F-8200-BA05B87FA6D1}" destId="{EB8C8ECD-1EC7-4FCA-8D5C-10F3C5D4D030}" srcOrd="1" destOrd="0" presId="urn:microsoft.com/office/officeart/2005/8/layout/list1"/>
    <dgm:cxn modelId="{ED18509E-71C1-4CC8-9888-673A4DA93BA0}" type="presOf" srcId="{DA23C957-F3CE-410F-8200-BA05B87FA6D1}" destId="{C940EB13-1E43-4B1A-86BF-ABBA254E8B00}" srcOrd="0" destOrd="0" presId="urn:microsoft.com/office/officeart/2005/8/layout/list1"/>
    <dgm:cxn modelId="{215B7AA3-E01A-4CC7-8D79-A8101DF3C6BB}" srcId="{4915C6E0-5ACB-42A8-B677-940CBF491C51}" destId="{DA23C957-F3CE-410F-8200-BA05B87FA6D1}" srcOrd="1" destOrd="0" parTransId="{EF86DB4C-846C-4E10-8D18-3B3DCD8B8128}" sibTransId="{C26D4CA8-23BF-4D70-8FE7-C25023B52352}"/>
    <dgm:cxn modelId="{891B9CBA-7AFA-4269-A3FB-F583473E9B1C}" type="presOf" srcId="{4915C6E0-5ACB-42A8-B677-940CBF491C51}" destId="{C63C97B1-8FE6-43EA-B75F-8F6B17705CBF}" srcOrd="0" destOrd="0" presId="urn:microsoft.com/office/officeart/2005/8/layout/list1"/>
    <dgm:cxn modelId="{C34987D8-21D7-4441-BEE1-0446CDEB5886}" type="presOf" srcId="{B97666EA-5F67-4236-8E7C-84C6AF177B1A}" destId="{CD93982F-469C-4E53-88D6-E4FD557C243E}" srcOrd="0" destOrd="0" presId="urn:microsoft.com/office/officeart/2005/8/layout/list1"/>
    <dgm:cxn modelId="{0E3C6E2F-1DA4-4D4C-AB95-4372F57DAD4E}" type="presParOf" srcId="{C63C97B1-8FE6-43EA-B75F-8F6B17705CBF}" destId="{DE329E4D-8423-4491-9997-B429FE63B586}" srcOrd="0" destOrd="0" presId="urn:microsoft.com/office/officeart/2005/8/layout/list1"/>
    <dgm:cxn modelId="{8075D91F-847D-46D5-8A10-B6A39E770E0D}" type="presParOf" srcId="{DE329E4D-8423-4491-9997-B429FE63B586}" destId="{CD93982F-469C-4E53-88D6-E4FD557C243E}" srcOrd="0" destOrd="0" presId="urn:microsoft.com/office/officeart/2005/8/layout/list1"/>
    <dgm:cxn modelId="{34F2CBC5-21D9-4971-B8F3-566A7FAF22C1}" type="presParOf" srcId="{DE329E4D-8423-4491-9997-B429FE63B586}" destId="{C5A4B39F-16C6-4C83-9B5B-572BA5842852}" srcOrd="1" destOrd="0" presId="urn:microsoft.com/office/officeart/2005/8/layout/list1"/>
    <dgm:cxn modelId="{53EE9629-4660-48C7-9340-966D01C1EF8A}" type="presParOf" srcId="{C63C97B1-8FE6-43EA-B75F-8F6B17705CBF}" destId="{5C47ADF1-D2AE-49CD-BE71-6332CAA5F24F}" srcOrd="1" destOrd="0" presId="urn:microsoft.com/office/officeart/2005/8/layout/list1"/>
    <dgm:cxn modelId="{36246041-92C6-47B2-A7DF-A0B0E80C143F}" type="presParOf" srcId="{C63C97B1-8FE6-43EA-B75F-8F6B17705CBF}" destId="{9C261A65-AE3A-40F2-B499-E220212AAF74}" srcOrd="2" destOrd="0" presId="urn:microsoft.com/office/officeart/2005/8/layout/list1"/>
    <dgm:cxn modelId="{1D4B5E7D-5CA9-41DD-9280-8C5D1667D694}" type="presParOf" srcId="{C63C97B1-8FE6-43EA-B75F-8F6B17705CBF}" destId="{4F6C715B-A60F-4901-8835-74EC459263F8}" srcOrd="3" destOrd="0" presId="urn:microsoft.com/office/officeart/2005/8/layout/list1"/>
    <dgm:cxn modelId="{3B482718-652E-4A34-B120-44A161D526D3}" type="presParOf" srcId="{C63C97B1-8FE6-43EA-B75F-8F6B17705CBF}" destId="{687182A2-EAA7-4693-AB0F-336C8D02B7E9}" srcOrd="4" destOrd="0" presId="urn:microsoft.com/office/officeart/2005/8/layout/list1"/>
    <dgm:cxn modelId="{D700DA8E-6505-46A2-A91E-A14EEDD9DD9F}" type="presParOf" srcId="{687182A2-EAA7-4693-AB0F-336C8D02B7E9}" destId="{C940EB13-1E43-4B1A-86BF-ABBA254E8B00}" srcOrd="0" destOrd="0" presId="urn:microsoft.com/office/officeart/2005/8/layout/list1"/>
    <dgm:cxn modelId="{3F2AF63B-372C-46DC-A504-54B53D5F65DD}" type="presParOf" srcId="{687182A2-EAA7-4693-AB0F-336C8D02B7E9}" destId="{EB8C8ECD-1EC7-4FCA-8D5C-10F3C5D4D030}" srcOrd="1" destOrd="0" presId="urn:microsoft.com/office/officeart/2005/8/layout/list1"/>
    <dgm:cxn modelId="{DD8E4543-BCC1-4539-A2F6-F395BD5D52EB}" type="presParOf" srcId="{C63C97B1-8FE6-43EA-B75F-8F6B17705CBF}" destId="{C73CAB78-F550-4267-AB66-B83A7AF0251A}" srcOrd="5" destOrd="0" presId="urn:microsoft.com/office/officeart/2005/8/layout/list1"/>
    <dgm:cxn modelId="{F6FC4FAB-3A12-4CB7-B99E-748529BE14DA}" type="presParOf" srcId="{C63C97B1-8FE6-43EA-B75F-8F6B17705CBF}" destId="{5BC38AD9-34B6-46E0-AED5-7A6D37C2103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9B68C5-293E-438F-A028-1EAF54FE88E2}" type="doc">
      <dgm:prSet loTypeId="urn:microsoft.com/office/officeart/2005/8/layout/pyramid2" loCatId="pyramid" qsTypeId="urn:microsoft.com/office/officeart/2005/8/quickstyle/simple1" qsCatId="simple" csTypeId="urn:microsoft.com/office/officeart/2005/8/colors/accent0_3" csCatId="mainScheme" phldr="1"/>
      <dgm:spPr/>
    </dgm:pt>
    <dgm:pt modelId="{C3EFCEF1-575B-4B73-9FF3-A9873673172B}" type="pres">
      <dgm:prSet presAssocID="{099B68C5-293E-438F-A028-1EAF54FE88E2}" presName="compositeShape" presStyleCnt="0">
        <dgm:presLayoutVars>
          <dgm:dir/>
          <dgm:resizeHandles/>
        </dgm:presLayoutVars>
      </dgm:prSet>
      <dgm:spPr/>
    </dgm:pt>
  </dgm:ptLst>
  <dgm:cxnLst>
    <dgm:cxn modelId="{32C78F23-B253-4EB5-A21B-8310562BE675}" type="presOf" srcId="{099B68C5-293E-438F-A028-1EAF54FE88E2}" destId="{C3EFCEF1-575B-4B73-9FF3-A9873673172B}" srcOrd="0"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EA003A7-57EA-4D79-8947-DEAAC308D48D}" type="doc">
      <dgm:prSet loTypeId="urn:microsoft.com/office/officeart/2005/8/layout/hierarchy4" loCatId="list" qsTypeId="urn:microsoft.com/office/officeart/2005/8/quickstyle/simple1" qsCatId="simple" csTypeId="urn:microsoft.com/office/officeart/2005/8/colors/accent0_3" csCatId="mainScheme" phldr="1"/>
      <dgm:spPr/>
      <dgm:t>
        <a:bodyPr/>
        <a:lstStyle/>
        <a:p>
          <a:endParaRPr lang="fr-FR"/>
        </a:p>
      </dgm:t>
    </dgm:pt>
    <dgm:pt modelId="{0D023BA3-2A2C-4904-9FAD-50A3C13D0709}">
      <dgm:prSet phldrT="[Texte]" custT="1"/>
      <dgm:spPr/>
      <dgm:t>
        <a:bodyPr/>
        <a:lstStyle/>
        <a:p>
          <a:r>
            <a:rPr lang="fr-FR" sz="1800" dirty="0">
              <a:latin typeface="Times New Roman" panose="02020603050405020304" pitchFamily="18" charset="0"/>
              <a:cs typeface="Times New Roman" panose="02020603050405020304" pitchFamily="18" charset="0"/>
            </a:rPr>
            <a:t>Education à la citoyenneté </a:t>
          </a:r>
          <a:r>
            <a:rPr lang="fr-FR" sz="1800" dirty="0"/>
            <a:t>(</a:t>
          </a:r>
          <a:r>
            <a:rPr lang="fr-FR" sz="1800" dirty="0">
              <a:latin typeface="Times New Roman" panose="02020603050405020304" pitchFamily="18" charset="0"/>
              <a:cs typeface="Times New Roman" panose="02020603050405020304" pitchFamily="18" charset="0"/>
            </a:rPr>
            <a:t>travail en équipe, sens de la solidarité, écoute, respect de l‘autre, confrontation des points de vue)</a:t>
          </a:r>
        </a:p>
      </dgm:t>
    </dgm:pt>
    <dgm:pt modelId="{056DA10E-5B60-4F12-A09B-61C166870E55}" type="parTrans" cxnId="{38A1C225-4392-4D0E-930F-F254BF1F743A}">
      <dgm:prSet/>
      <dgm:spPr/>
      <dgm:t>
        <a:bodyPr/>
        <a:lstStyle/>
        <a:p>
          <a:endParaRPr lang="fr-FR"/>
        </a:p>
      </dgm:t>
    </dgm:pt>
    <dgm:pt modelId="{B9DD826F-4F5A-4D77-B74D-7AE0908A83B2}" type="sibTrans" cxnId="{38A1C225-4392-4D0E-930F-F254BF1F743A}">
      <dgm:prSet/>
      <dgm:spPr/>
      <dgm:t>
        <a:bodyPr/>
        <a:lstStyle/>
        <a:p>
          <a:endParaRPr lang="fr-FR"/>
        </a:p>
      </dgm:t>
    </dgm:pt>
    <dgm:pt modelId="{418AD1AA-EB55-4741-B8D5-DB7B9C508C06}">
      <dgm:prSet phldrT="[Texte]" custT="1"/>
      <dgm:spPr/>
      <dgm:t>
        <a:bodyPr/>
        <a:lstStyle/>
        <a:p>
          <a:r>
            <a:rPr lang="fr-FR" sz="1800" dirty="0">
              <a:latin typeface="Times New Roman" panose="02020603050405020304" pitchFamily="18" charset="0"/>
              <a:cs typeface="Times New Roman" panose="02020603050405020304" pitchFamily="18" charset="0"/>
            </a:rPr>
            <a:t>Entraînement des élèves à la prise de parole (interaction orale)</a:t>
          </a:r>
        </a:p>
      </dgm:t>
    </dgm:pt>
    <dgm:pt modelId="{DE8B6977-1BBC-4A77-BCD3-115D4BA79FD1}" type="parTrans" cxnId="{2790D516-425A-4833-8AD0-FC34280C740C}">
      <dgm:prSet/>
      <dgm:spPr/>
      <dgm:t>
        <a:bodyPr/>
        <a:lstStyle/>
        <a:p>
          <a:endParaRPr lang="fr-FR"/>
        </a:p>
      </dgm:t>
    </dgm:pt>
    <dgm:pt modelId="{61158A9C-5888-4FD6-91E9-6A3F761C928D}" type="sibTrans" cxnId="{2790D516-425A-4833-8AD0-FC34280C740C}">
      <dgm:prSet/>
      <dgm:spPr/>
      <dgm:t>
        <a:bodyPr/>
        <a:lstStyle/>
        <a:p>
          <a:endParaRPr lang="fr-FR"/>
        </a:p>
      </dgm:t>
    </dgm:pt>
    <dgm:pt modelId="{035E80FA-9518-4B77-B3DE-E29B2BE0527A}">
      <dgm:prSet phldrT="[Texte]" custT="1"/>
      <dgm:spPr/>
      <dgm:t>
        <a:bodyPr/>
        <a:lstStyle/>
        <a:p>
          <a:r>
            <a:rPr lang="fr-FR" sz="1800" dirty="0">
              <a:latin typeface="Times New Roman" panose="02020603050405020304" pitchFamily="18" charset="0"/>
              <a:cs typeface="Times New Roman" panose="02020603050405020304" pitchFamily="18" charset="0"/>
            </a:rPr>
            <a:t>Renforcement de la capacité à argumenter en langue étrangère et/ou régionale dans des situations de communication authentiques</a:t>
          </a:r>
        </a:p>
      </dgm:t>
    </dgm:pt>
    <dgm:pt modelId="{7CB85776-9CA2-4C91-96ED-0F0D66EAD30C}" type="parTrans" cxnId="{0BDC425C-34D6-45ED-9F40-B2C86B0FD3FA}">
      <dgm:prSet/>
      <dgm:spPr/>
      <dgm:t>
        <a:bodyPr/>
        <a:lstStyle/>
        <a:p>
          <a:endParaRPr lang="fr-FR"/>
        </a:p>
      </dgm:t>
    </dgm:pt>
    <dgm:pt modelId="{84E52BB0-49F5-47E2-9A21-DA8836E8EB03}" type="sibTrans" cxnId="{0BDC425C-34D6-45ED-9F40-B2C86B0FD3FA}">
      <dgm:prSet/>
      <dgm:spPr/>
      <dgm:t>
        <a:bodyPr/>
        <a:lstStyle/>
        <a:p>
          <a:endParaRPr lang="fr-FR"/>
        </a:p>
      </dgm:t>
    </dgm:pt>
    <dgm:pt modelId="{AB1673E7-AF96-4D9B-B23E-522E15805BF0}" type="pres">
      <dgm:prSet presAssocID="{CEA003A7-57EA-4D79-8947-DEAAC308D48D}" presName="Name0" presStyleCnt="0">
        <dgm:presLayoutVars>
          <dgm:chPref val="1"/>
          <dgm:dir/>
          <dgm:animOne val="branch"/>
          <dgm:animLvl val="lvl"/>
          <dgm:resizeHandles/>
        </dgm:presLayoutVars>
      </dgm:prSet>
      <dgm:spPr/>
    </dgm:pt>
    <dgm:pt modelId="{0C23C2A3-5B3E-4A17-97B1-45CAEDFF2C34}" type="pres">
      <dgm:prSet presAssocID="{0D023BA3-2A2C-4904-9FAD-50A3C13D0709}" presName="vertOne" presStyleCnt="0"/>
      <dgm:spPr/>
    </dgm:pt>
    <dgm:pt modelId="{BE0B10F4-1BCC-4677-B2F9-3CC201026F47}" type="pres">
      <dgm:prSet presAssocID="{0D023BA3-2A2C-4904-9FAD-50A3C13D0709}" presName="txOne" presStyleLbl="node0" presStyleIdx="0" presStyleCnt="3">
        <dgm:presLayoutVars>
          <dgm:chPref val="3"/>
        </dgm:presLayoutVars>
      </dgm:prSet>
      <dgm:spPr/>
    </dgm:pt>
    <dgm:pt modelId="{FE0A8420-4038-4236-95F7-A0779E05F86D}" type="pres">
      <dgm:prSet presAssocID="{0D023BA3-2A2C-4904-9FAD-50A3C13D0709}" presName="horzOne" presStyleCnt="0"/>
      <dgm:spPr/>
    </dgm:pt>
    <dgm:pt modelId="{5FF20DC0-4986-4CB2-A212-ECB7395AA4F2}" type="pres">
      <dgm:prSet presAssocID="{B9DD826F-4F5A-4D77-B74D-7AE0908A83B2}" presName="sibSpaceOne" presStyleCnt="0"/>
      <dgm:spPr/>
    </dgm:pt>
    <dgm:pt modelId="{27DE05F2-ACE4-48FD-A7E5-3DD9D3C6E2C9}" type="pres">
      <dgm:prSet presAssocID="{418AD1AA-EB55-4741-B8D5-DB7B9C508C06}" presName="vertOne" presStyleCnt="0"/>
      <dgm:spPr/>
    </dgm:pt>
    <dgm:pt modelId="{125B1D69-127D-4E22-BD52-5FD7956C4A40}" type="pres">
      <dgm:prSet presAssocID="{418AD1AA-EB55-4741-B8D5-DB7B9C508C06}" presName="txOne" presStyleLbl="node0" presStyleIdx="1" presStyleCnt="3">
        <dgm:presLayoutVars>
          <dgm:chPref val="3"/>
        </dgm:presLayoutVars>
      </dgm:prSet>
      <dgm:spPr/>
    </dgm:pt>
    <dgm:pt modelId="{FCC156A5-9533-4588-AD61-1C1F8312FFD9}" type="pres">
      <dgm:prSet presAssocID="{418AD1AA-EB55-4741-B8D5-DB7B9C508C06}" presName="horzOne" presStyleCnt="0"/>
      <dgm:spPr/>
    </dgm:pt>
    <dgm:pt modelId="{9636FD48-26DB-45D3-990A-7EB39DC2F217}" type="pres">
      <dgm:prSet presAssocID="{61158A9C-5888-4FD6-91E9-6A3F761C928D}" presName="sibSpaceOne" presStyleCnt="0"/>
      <dgm:spPr/>
    </dgm:pt>
    <dgm:pt modelId="{22113307-DABC-41D1-A3FC-79329DDD9B81}" type="pres">
      <dgm:prSet presAssocID="{035E80FA-9518-4B77-B3DE-E29B2BE0527A}" presName="vertOne" presStyleCnt="0"/>
      <dgm:spPr/>
    </dgm:pt>
    <dgm:pt modelId="{5B05514E-6D55-46CB-AE03-6893599CB7BA}" type="pres">
      <dgm:prSet presAssocID="{035E80FA-9518-4B77-B3DE-E29B2BE0527A}" presName="txOne" presStyleLbl="node0" presStyleIdx="2" presStyleCnt="3">
        <dgm:presLayoutVars>
          <dgm:chPref val="3"/>
        </dgm:presLayoutVars>
      </dgm:prSet>
      <dgm:spPr/>
    </dgm:pt>
    <dgm:pt modelId="{C4BA3929-4CFB-4FD7-8A01-96D487B2D592}" type="pres">
      <dgm:prSet presAssocID="{035E80FA-9518-4B77-B3DE-E29B2BE0527A}" presName="horzOne" presStyleCnt="0"/>
      <dgm:spPr/>
    </dgm:pt>
  </dgm:ptLst>
  <dgm:cxnLst>
    <dgm:cxn modelId="{2790D516-425A-4833-8AD0-FC34280C740C}" srcId="{CEA003A7-57EA-4D79-8947-DEAAC308D48D}" destId="{418AD1AA-EB55-4741-B8D5-DB7B9C508C06}" srcOrd="1" destOrd="0" parTransId="{DE8B6977-1BBC-4A77-BCD3-115D4BA79FD1}" sibTransId="{61158A9C-5888-4FD6-91E9-6A3F761C928D}"/>
    <dgm:cxn modelId="{38A1C225-4392-4D0E-930F-F254BF1F743A}" srcId="{CEA003A7-57EA-4D79-8947-DEAAC308D48D}" destId="{0D023BA3-2A2C-4904-9FAD-50A3C13D0709}" srcOrd="0" destOrd="0" parTransId="{056DA10E-5B60-4F12-A09B-61C166870E55}" sibTransId="{B9DD826F-4F5A-4D77-B74D-7AE0908A83B2}"/>
    <dgm:cxn modelId="{D4689F32-C6DF-4E89-A878-05B84EFE3F7D}" type="presOf" srcId="{035E80FA-9518-4B77-B3DE-E29B2BE0527A}" destId="{5B05514E-6D55-46CB-AE03-6893599CB7BA}" srcOrd="0" destOrd="0" presId="urn:microsoft.com/office/officeart/2005/8/layout/hierarchy4"/>
    <dgm:cxn modelId="{0BDC425C-34D6-45ED-9F40-B2C86B0FD3FA}" srcId="{CEA003A7-57EA-4D79-8947-DEAAC308D48D}" destId="{035E80FA-9518-4B77-B3DE-E29B2BE0527A}" srcOrd="2" destOrd="0" parTransId="{7CB85776-9CA2-4C91-96ED-0F0D66EAD30C}" sibTransId="{84E52BB0-49F5-47E2-9A21-DA8836E8EB03}"/>
    <dgm:cxn modelId="{55474466-D2B6-4922-AEFE-8CE1ED0E92CC}" type="presOf" srcId="{418AD1AA-EB55-4741-B8D5-DB7B9C508C06}" destId="{125B1D69-127D-4E22-BD52-5FD7956C4A40}" srcOrd="0" destOrd="0" presId="urn:microsoft.com/office/officeart/2005/8/layout/hierarchy4"/>
    <dgm:cxn modelId="{F0E5D8C8-E57A-4FAA-825B-AB98F8D8E115}" type="presOf" srcId="{CEA003A7-57EA-4D79-8947-DEAAC308D48D}" destId="{AB1673E7-AF96-4D9B-B23E-522E15805BF0}" srcOrd="0" destOrd="0" presId="urn:microsoft.com/office/officeart/2005/8/layout/hierarchy4"/>
    <dgm:cxn modelId="{78AA05F8-4592-4D28-8F44-232279652FBA}" type="presOf" srcId="{0D023BA3-2A2C-4904-9FAD-50A3C13D0709}" destId="{BE0B10F4-1BCC-4677-B2F9-3CC201026F47}" srcOrd="0" destOrd="0" presId="urn:microsoft.com/office/officeart/2005/8/layout/hierarchy4"/>
    <dgm:cxn modelId="{91EE318E-3753-4303-A438-C55075E04E85}" type="presParOf" srcId="{AB1673E7-AF96-4D9B-B23E-522E15805BF0}" destId="{0C23C2A3-5B3E-4A17-97B1-45CAEDFF2C34}" srcOrd="0" destOrd="0" presId="urn:microsoft.com/office/officeart/2005/8/layout/hierarchy4"/>
    <dgm:cxn modelId="{CE5CB565-A40F-4163-B99C-A466C9D0FF0F}" type="presParOf" srcId="{0C23C2A3-5B3E-4A17-97B1-45CAEDFF2C34}" destId="{BE0B10F4-1BCC-4677-B2F9-3CC201026F47}" srcOrd="0" destOrd="0" presId="urn:microsoft.com/office/officeart/2005/8/layout/hierarchy4"/>
    <dgm:cxn modelId="{9540E171-27A0-46AD-A941-FDC9DBBBCAD5}" type="presParOf" srcId="{0C23C2A3-5B3E-4A17-97B1-45CAEDFF2C34}" destId="{FE0A8420-4038-4236-95F7-A0779E05F86D}" srcOrd="1" destOrd="0" presId="urn:microsoft.com/office/officeart/2005/8/layout/hierarchy4"/>
    <dgm:cxn modelId="{5F91B76C-AC88-4F05-AE67-440D69B9217A}" type="presParOf" srcId="{AB1673E7-AF96-4D9B-B23E-522E15805BF0}" destId="{5FF20DC0-4986-4CB2-A212-ECB7395AA4F2}" srcOrd="1" destOrd="0" presId="urn:microsoft.com/office/officeart/2005/8/layout/hierarchy4"/>
    <dgm:cxn modelId="{9FD5A748-B014-44E5-8FE5-5399A3D788CE}" type="presParOf" srcId="{AB1673E7-AF96-4D9B-B23E-522E15805BF0}" destId="{27DE05F2-ACE4-48FD-A7E5-3DD9D3C6E2C9}" srcOrd="2" destOrd="0" presId="urn:microsoft.com/office/officeart/2005/8/layout/hierarchy4"/>
    <dgm:cxn modelId="{A08A21BF-D7FB-4FB5-98BB-B51550AD01E5}" type="presParOf" srcId="{27DE05F2-ACE4-48FD-A7E5-3DD9D3C6E2C9}" destId="{125B1D69-127D-4E22-BD52-5FD7956C4A40}" srcOrd="0" destOrd="0" presId="urn:microsoft.com/office/officeart/2005/8/layout/hierarchy4"/>
    <dgm:cxn modelId="{0E5F6D52-0B91-4094-BE8F-3FB36E1BD58D}" type="presParOf" srcId="{27DE05F2-ACE4-48FD-A7E5-3DD9D3C6E2C9}" destId="{FCC156A5-9533-4588-AD61-1C1F8312FFD9}" srcOrd="1" destOrd="0" presId="urn:microsoft.com/office/officeart/2005/8/layout/hierarchy4"/>
    <dgm:cxn modelId="{4F900388-90F3-4127-A0D8-449B8FF9B8E2}" type="presParOf" srcId="{AB1673E7-AF96-4D9B-B23E-522E15805BF0}" destId="{9636FD48-26DB-45D3-990A-7EB39DC2F217}" srcOrd="3" destOrd="0" presId="urn:microsoft.com/office/officeart/2005/8/layout/hierarchy4"/>
    <dgm:cxn modelId="{3ADF656A-2566-4811-B4CE-38A42EED8B3B}" type="presParOf" srcId="{AB1673E7-AF96-4D9B-B23E-522E15805BF0}" destId="{22113307-DABC-41D1-A3FC-79329DDD9B81}" srcOrd="4" destOrd="0" presId="urn:microsoft.com/office/officeart/2005/8/layout/hierarchy4"/>
    <dgm:cxn modelId="{EA23E74E-B795-48CD-BEAF-C5AD928CD5C2}" type="presParOf" srcId="{22113307-DABC-41D1-A3FC-79329DDD9B81}" destId="{5B05514E-6D55-46CB-AE03-6893599CB7BA}" srcOrd="0" destOrd="0" presId="urn:microsoft.com/office/officeart/2005/8/layout/hierarchy4"/>
    <dgm:cxn modelId="{D74ED931-6387-405A-9D52-3D3BED0360B3}" type="presParOf" srcId="{22113307-DABC-41D1-A3FC-79329DDD9B81}" destId="{C4BA3929-4CFB-4FD7-8A01-96D487B2D592}"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80708-7003-F842-9393-75E6D2C9E980}">
      <dsp:nvSpPr>
        <dsp:cNvPr id="0" name=""/>
        <dsp:cNvSpPr/>
      </dsp:nvSpPr>
      <dsp:spPr>
        <a:xfrm>
          <a:off x="3383278" y="1635402"/>
          <a:ext cx="2358215" cy="1788334"/>
        </a:xfrm>
        <a:prstGeom prst="ellipse">
          <a:avLst/>
        </a:prstGeom>
        <a:solidFill>
          <a:srgbClr val="FFFF00"/>
        </a:solidFill>
        <a:ln w="38100" cap="flat" cmpd="sng" algn="ctr">
          <a:solidFill>
            <a:srgbClr val="FFFF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tx1"/>
              </a:solidFill>
              <a:latin typeface="Times New Roman" panose="02020603050405020304" pitchFamily="18" charset="0"/>
              <a:cs typeface="Times New Roman" panose="02020603050405020304" pitchFamily="18" charset="0"/>
            </a:rPr>
            <a:t>Le cours d'Espagnol</a:t>
          </a:r>
        </a:p>
      </dsp:txBody>
      <dsp:txXfrm>
        <a:off x="3728631" y="1897297"/>
        <a:ext cx="1667509" cy="1264544"/>
      </dsp:txXfrm>
    </dsp:sp>
    <dsp:sp modelId="{840425CD-0DC6-9343-865B-CA42E9C4F42F}">
      <dsp:nvSpPr>
        <dsp:cNvPr id="0" name=""/>
        <dsp:cNvSpPr/>
      </dsp:nvSpPr>
      <dsp:spPr>
        <a:xfrm rot="16200000">
          <a:off x="4177441" y="1066358"/>
          <a:ext cx="769888" cy="242879"/>
        </a:xfrm>
        <a:prstGeom prst="rightArrow">
          <a:avLst>
            <a:gd name="adj1" fmla="val 60000"/>
            <a:gd name="adj2" fmla="val 50000"/>
          </a:avLst>
        </a:prstGeom>
        <a:solidFill>
          <a:srgbClr val="FFFF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fr-FR" sz="1050" kern="1200">
            <a:latin typeface="Times New Roman" panose="02020603050405020304" pitchFamily="18" charset="0"/>
            <a:cs typeface="Times New Roman" panose="02020603050405020304" pitchFamily="18" charset="0"/>
          </a:endParaRPr>
        </a:p>
      </dsp:txBody>
      <dsp:txXfrm>
        <a:off x="4213873" y="1151366"/>
        <a:ext cx="697024" cy="145727"/>
      </dsp:txXfrm>
    </dsp:sp>
    <dsp:sp modelId="{19B6B7B3-0E56-C840-8ADE-15248EB3E728}">
      <dsp:nvSpPr>
        <dsp:cNvPr id="0" name=""/>
        <dsp:cNvSpPr/>
      </dsp:nvSpPr>
      <dsp:spPr>
        <a:xfrm>
          <a:off x="3830864" y="196312"/>
          <a:ext cx="1463042" cy="516194"/>
        </a:xfrm>
        <a:prstGeom prst="ellipse">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Times New Roman" panose="02020603050405020304" pitchFamily="18" charset="0"/>
              <a:cs typeface="Times New Roman" panose="02020603050405020304" pitchFamily="18" charset="0"/>
            </a:rPr>
            <a:t>Actionnel</a:t>
          </a:r>
        </a:p>
      </dsp:txBody>
      <dsp:txXfrm>
        <a:off x="4045122" y="271907"/>
        <a:ext cx="1034526" cy="365004"/>
      </dsp:txXfrm>
    </dsp:sp>
    <dsp:sp modelId="{EC0C3DEC-ED41-044A-AD25-B3D6E8EA89BF}">
      <dsp:nvSpPr>
        <dsp:cNvPr id="0" name=""/>
        <dsp:cNvSpPr/>
      </dsp:nvSpPr>
      <dsp:spPr>
        <a:xfrm rot="18986638">
          <a:off x="5270747" y="1378074"/>
          <a:ext cx="747950" cy="244764"/>
        </a:xfrm>
        <a:prstGeom prst="rightArrow">
          <a:avLst>
            <a:gd name="adj1" fmla="val 60000"/>
            <a:gd name="adj2" fmla="val 50000"/>
          </a:avLst>
        </a:prstGeom>
        <a:solidFill>
          <a:srgbClr val="FFFF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fr-FR" sz="1050" kern="1200">
            <a:latin typeface="Times New Roman" panose="02020603050405020304" pitchFamily="18" charset="0"/>
            <a:cs typeface="Times New Roman" panose="02020603050405020304" pitchFamily="18" charset="0"/>
          </a:endParaRPr>
        </a:p>
      </dsp:txBody>
      <dsp:txXfrm>
        <a:off x="5280854" y="1452326"/>
        <a:ext cx="674521" cy="146858"/>
      </dsp:txXfrm>
    </dsp:sp>
    <dsp:sp modelId="{57284A05-CDDB-4D45-B65C-5A708B221412}">
      <dsp:nvSpPr>
        <dsp:cNvPr id="0" name=""/>
        <dsp:cNvSpPr/>
      </dsp:nvSpPr>
      <dsp:spPr>
        <a:xfrm>
          <a:off x="5472347" y="760164"/>
          <a:ext cx="1484109" cy="397253"/>
        </a:xfrm>
        <a:prstGeom prst="ellipse">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Times New Roman" panose="02020603050405020304" pitchFamily="18" charset="0"/>
              <a:cs typeface="Times New Roman" panose="02020603050405020304" pitchFamily="18" charset="0"/>
            </a:rPr>
            <a:t>Séquences</a:t>
          </a:r>
          <a:endParaRPr lang="fr-FR" sz="1050" kern="1200" dirty="0">
            <a:latin typeface="Times New Roman" panose="02020603050405020304" pitchFamily="18" charset="0"/>
            <a:cs typeface="Times New Roman" panose="02020603050405020304" pitchFamily="18" charset="0"/>
          </a:endParaRPr>
        </a:p>
      </dsp:txBody>
      <dsp:txXfrm>
        <a:off x="5689690" y="818340"/>
        <a:ext cx="1049423" cy="280901"/>
      </dsp:txXfrm>
    </dsp:sp>
    <dsp:sp modelId="{7C43FC86-BB25-8F46-8F33-40490375D675}">
      <dsp:nvSpPr>
        <dsp:cNvPr id="0" name=""/>
        <dsp:cNvSpPr/>
      </dsp:nvSpPr>
      <dsp:spPr>
        <a:xfrm rot="20789449">
          <a:off x="5768289" y="2050065"/>
          <a:ext cx="738217" cy="202221"/>
        </a:xfrm>
        <a:prstGeom prst="rightArrow">
          <a:avLst>
            <a:gd name="adj1" fmla="val 60000"/>
            <a:gd name="adj2" fmla="val 50000"/>
          </a:avLst>
        </a:prstGeom>
        <a:solidFill>
          <a:srgbClr val="FFFF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fr-FR" sz="1050" kern="1200">
            <a:latin typeface="Times New Roman" panose="02020603050405020304" pitchFamily="18" charset="0"/>
            <a:cs typeface="Times New Roman" panose="02020603050405020304" pitchFamily="18" charset="0"/>
          </a:endParaRPr>
        </a:p>
      </dsp:txBody>
      <dsp:txXfrm>
        <a:off x="5769128" y="2097595"/>
        <a:ext cx="677551" cy="121333"/>
      </dsp:txXfrm>
    </dsp:sp>
    <dsp:sp modelId="{D5921EAD-2C8A-E645-91CB-950A088A2008}">
      <dsp:nvSpPr>
        <dsp:cNvPr id="0" name=""/>
        <dsp:cNvSpPr/>
      </dsp:nvSpPr>
      <dsp:spPr>
        <a:xfrm>
          <a:off x="6491421" y="1563480"/>
          <a:ext cx="1618656" cy="616404"/>
        </a:xfrm>
        <a:prstGeom prst="ellipse">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Times New Roman" panose="02020603050405020304" pitchFamily="18" charset="0"/>
              <a:cs typeface="Times New Roman" panose="02020603050405020304" pitchFamily="18" charset="0"/>
            </a:rPr>
            <a:t>L'oral/l'écrit</a:t>
          </a:r>
        </a:p>
      </dsp:txBody>
      <dsp:txXfrm>
        <a:off x="6728468" y="1653750"/>
        <a:ext cx="1144562" cy="435864"/>
      </dsp:txXfrm>
    </dsp:sp>
    <dsp:sp modelId="{1DA4F34A-623C-E743-93B0-068D5FB0E750}">
      <dsp:nvSpPr>
        <dsp:cNvPr id="0" name=""/>
        <dsp:cNvSpPr/>
      </dsp:nvSpPr>
      <dsp:spPr>
        <a:xfrm rot="488527">
          <a:off x="5807320" y="2664445"/>
          <a:ext cx="802570" cy="201303"/>
        </a:xfrm>
        <a:prstGeom prst="rightArrow">
          <a:avLst>
            <a:gd name="adj1" fmla="val 60000"/>
            <a:gd name="adj2" fmla="val 50000"/>
          </a:avLst>
        </a:prstGeom>
        <a:solidFill>
          <a:srgbClr val="FFFF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fr-FR" sz="1050" kern="1200">
            <a:latin typeface="Times New Roman" panose="02020603050405020304" pitchFamily="18" charset="0"/>
            <a:cs typeface="Times New Roman" panose="02020603050405020304" pitchFamily="18" charset="0"/>
          </a:endParaRPr>
        </a:p>
      </dsp:txBody>
      <dsp:txXfrm>
        <a:off x="5807624" y="2700429"/>
        <a:ext cx="742179" cy="120781"/>
      </dsp:txXfrm>
    </dsp:sp>
    <dsp:sp modelId="{9578EBB8-05B4-8642-947D-ABE95DAFF58A}">
      <dsp:nvSpPr>
        <dsp:cNvPr id="0" name=""/>
        <dsp:cNvSpPr/>
      </dsp:nvSpPr>
      <dsp:spPr>
        <a:xfrm>
          <a:off x="6665827" y="2561230"/>
          <a:ext cx="2084523" cy="836798"/>
        </a:xfrm>
        <a:prstGeom prst="ellipse">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Times New Roman" panose="02020603050405020304" pitchFamily="18" charset="0"/>
              <a:cs typeface="Times New Roman" panose="02020603050405020304" pitchFamily="18" charset="0"/>
            </a:rPr>
            <a:t>Médiation</a:t>
          </a:r>
        </a:p>
        <a:p>
          <a:pPr marL="0" lvl="0" indent="0" algn="ctr" defTabSz="711200">
            <a:lnSpc>
              <a:spcPct val="90000"/>
            </a:lnSpc>
            <a:spcBef>
              <a:spcPct val="0"/>
            </a:spcBef>
            <a:spcAft>
              <a:spcPct val="35000"/>
            </a:spcAft>
            <a:buNone/>
          </a:pPr>
          <a:r>
            <a:rPr lang="fr-FR" sz="1600" kern="1200" dirty="0">
              <a:latin typeface="Times New Roman" panose="02020603050405020304" pitchFamily="18" charset="0"/>
              <a:cs typeface="Times New Roman" panose="02020603050405020304" pitchFamily="18" charset="0"/>
            </a:rPr>
            <a:t>traduction</a:t>
          </a:r>
        </a:p>
      </dsp:txBody>
      <dsp:txXfrm>
        <a:off x="6971098" y="2683776"/>
        <a:ext cx="1473981" cy="591706"/>
      </dsp:txXfrm>
    </dsp:sp>
    <dsp:sp modelId="{0486F6F7-AE75-6244-AB9D-0153F1965126}">
      <dsp:nvSpPr>
        <dsp:cNvPr id="0" name=""/>
        <dsp:cNvSpPr/>
      </dsp:nvSpPr>
      <dsp:spPr>
        <a:xfrm rot="1891350">
          <a:off x="5481267" y="3377974"/>
          <a:ext cx="1248297" cy="195999"/>
        </a:xfrm>
        <a:prstGeom prst="rightArrow">
          <a:avLst>
            <a:gd name="adj1" fmla="val 60000"/>
            <a:gd name="adj2" fmla="val 50000"/>
          </a:avLst>
        </a:prstGeom>
        <a:solidFill>
          <a:srgbClr val="FFFF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fr-FR" sz="1050" kern="1200">
            <a:latin typeface="Times New Roman" panose="02020603050405020304" pitchFamily="18" charset="0"/>
            <a:cs typeface="Times New Roman" panose="02020603050405020304" pitchFamily="18" charset="0"/>
          </a:endParaRPr>
        </a:p>
      </dsp:txBody>
      <dsp:txXfrm>
        <a:off x="5485605" y="3401803"/>
        <a:ext cx="1189497" cy="117599"/>
      </dsp:txXfrm>
    </dsp:sp>
    <dsp:sp modelId="{1615512C-284C-284A-A752-498427BE8E68}">
      <dsp:nvSpPr>
        <dsp:cNvPr id="0" name=""/>
        <dsp:cNvSpPr/>
      </dsp:nvSpPr>
      <dsp:spPr>
        <a:xfrm>
          <a:off x="5998738" y="3867369"/>
          <a:ext cx="2359464" cy="533505"/>
        </a:xfrm>
        <a:prstGeom prst="ellipse">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Times New Roman" panose="02020603050405020304" pitchFamily="18" charset="0"/>
              <a:cs typeface="Times New Roman" panose="02020603050405020304" pitchFamily="18" charset="0"/>
            </a:rPr>
            <a:t>Organisation du cours</a:t>
          </a:r>
        </a:p>
      </dsp:txBody>
      <dsp:txXfrm>
        <a:off x="6344274" y="3945499"/>
        <a:ext cx="1668392" cy="377245"/>
      </dsp:txXfrm>
    </dsp:sp>
    <dsp:sp modelId="{4DF670FC-5F39-B147-B9A4-135AEBD42DBE}">
      <dsp:nvSpPr>
        <dsp:cNvPr id="0" name=""/>
        <dsp:cNvSpPr/>
      </dsp:nvSpPr>
      <dsp:spPr>
        <a:xfrm rot="5118509">
          <a:off x="4321097" y="3745575"/>
          <a:ext cx="697282" cy="184259"/>
        </a:xfrm>
        <a:prstGeom prst="rightArrow">
          <a:avLst>
            <a:gd name="adj1" fmla="val 60000"/>
            <a:gd name="adj2" fmla="val 50000"/>
          </a:avLst>
        </a:prstGeom>
        <a:solidFill>
          <a:srgbClr val="FFFF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fr-FR" sz="1050" kern="1200">
            <a:latin typeface="Times New Roman" panose="02020603050405020304" pitchFamily="18" charset="0"/>
            <a:cs typeface="Times New Roman" panose="02020603050405020304" pitchFamily="18" charset="0"/>
          </a:endParaRPr>
        </a:p>
      </dsp:txBody>
      <dsp:txXfrm>
        <a:off x="4346475" y="3754881"/>
        <a:ext cx="642004" cy="110555"/>
      </dsp:txXfrm>
    </dsp:sp>
    <dsp:sp modelId="{E935800F-2C57-5141-81DC-94B55BB7021B}">
      <dsp:nvSpPr>
        <dsp:cNvPr id="0" name=""/>
        <dsp:cNvSpPr/>
      </dsp:nvSpPr>
      <dsp:spPr>
        <a:xfrm>
          <a:off x="3936029" y="4278900"/>
          <a:ext cx="1596041" cy="684910"/>
        </a:xfrm>
        <a:prstGeom prst="ellipse">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err="1">
              <a:latin typeface="Times New Roman" panose="02020603050405020304" pitchFamily="18" charset="0"/>
              <a:cs typeface="Times New Roman" panose="02020603050405020304" pitchFamily="18" charset="0"/>
            </a:rPr>
            <a:t>Audios</a:t>
          </a:r>
          <a:r>
            <a:rPr lang="fr-FR" sz="1600" kern="1200" dirty="0">
              <a:latin typeface="Times New Roman" panose="02020603050405020304" pitchFamily="18" charset="0"/>
              <a:cs typeface="Times New Roman" panose="02020603050405020304" pitchFamily="18" charset="0"/>
            </a:rPr>
            <a:t>, vidéos</a:t>
          </a:r>
        </a:p>
      </dsp:txBody>
      <dsp:txXfrm>
        <a:off x="4169764" y="4379203"/>
        <a:ext cx="1128571" cy="484304"/>
      </dsp:txXfrm>
    </dsp:sp>
    <dsp:sp modelId="{B1180930-09D2-7B42-B449-B1C261C9FA97}">
      <dsp:nvSpPr>
        <dsp:cNvPr id="0" name=""/>
        <dsp:cNvSpPr/>
      </dsp:nvSpPr>
      <dsp:spPr>
        <a:xfrm rot="8114882">
          <a:off x="3026930" y="3532514"/>
          <a:ext cx="870084" cy="175963"/>
        </a:xfrm>
        <a:prstGeom prst="rightArrow">
          <a:avLst>
            <a:gd name="adj1" fmla="val 60000"/>
            <a:gd name="adj2" fmla="val 50000"/>
          </a:avLst>
        </a:prstGeom>
        <a:solidFill>
          <a:srgbClr val="FFFF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fr-FR" sz="1050" kern="1200">
            <a:latin typeface="Times New Roman" panose="02020603050405020304" pitchFamily="18" charset="0"/>
            <a:cs typeface="Times New Roman" panose="02020603050405020304" pitchFamily="18" charset="0"/>
          </a:endParaRPr>
        </a:p>
      </dsp:txBody>
      <dsp:txXfrm rot="10800000">
        <a:off x="3072069" y="3549124"/>
        <a:ext cx="817295" cy="105577"/>
      </dsp:txXfrm>
    </dsp:sp>
    <dsp:sp modelId="{E7E4D77C-63BE-7946-AE23-11FDDC8405E9}">
      <dsp:nvSpPr>
        <dsp:cNvPr id="0" name=""/>
        <dsp:cNvSpPr/>
      </dsp:nvSpPr>
      <dsp:spPr>
        <a:xfrm>
          <a:off x="2032414" y="4018388"/>
          <a:ext cx="1639516" cy="413302"/>
        </a:xfrm>
        <a:prstGeom prst="ellipse">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Times New Roman" panose="02020603050405020304" pitchFamily="18" charset="0"/>
              <a:cs typeface="Times New Roman" panose="02020603050405020304" pitchFamily="18" charset="0"/>
            </a:rPr>
            <a:t>Culture</a:t>
          </a:r>
          <a:endParaRPr lang="fr-FR" sz="1050" kern="1200" dirty="0">
            <a:latin typeface="Times New Roman" panose="02020603050405020304" pitchFamily="18" charset="0"/>
            <a:cs typeface="Times New Roman" panose="02020603050405020304" pitchFamily="18" charset="0"/>
          </a:endParaRPr>
        </a:p>
      </dsp:txBody>
      <dsp:txXfrm>
        <a:off x="2272516" y="4078915"/>
        <a:ext cx="1159312" cy="292248"/>
      </dsp:txXfrm>
    </dsp:sp>
    <dsp:sp modelId="{B8CDC67C-7D78-E244-9643-022A1B247760}">
      <dsp:nvSpPr>
        <dsp:cNvPr id="0" name=""/>
        <dsp:cNvSpPr/>
      </dsp:nvSpPr>
      <dsp:spPr>
        <a:xfrm rot="10310198">
          <a:off x="2838282" y="2675795"/>
          <a:ext cx="504069" cy="129884"/>
        </a:xfrm>
        <a:prstGeom prst="rightArrow">
          <a:avLst>
            <a:gd name="adj1" fmla="val 60000"/>
            <a:gd name="adj2" fmla="val 50000"/>
          </a:avLst>
        </a:prstGeom>
        <a:solidFill>
          <a:srgbClr val="FFFF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fr-FR" sz="1050" kern="1200">
            <a:latin typeface="Times New Roman" panose="02020603050405020304" pitchFamily="18" charset="0"/>
            <a:cs typeface="Times New Roman" panose="02020603050405020304" pitchFamily="18" charset="0"/>
          </a:endParaRPr>
        </a:p>
      </dsp:txBody>
      <dsp:txXfrm rot="10800000">
        <a:off x="2877050" y="2699006"/>
        <a:ext cx="465104" cy="77930"/>
      </dsp:txXfrm>
    </dsp:sp>
    <dsp:sp modelId="{00B08F9D-3B7B-4445-B93E-0691292C83A3}">
      <dsp:nvSpPr>
        <dsp:cNvPr id="0" name=""/>
        <dsp:cNvSpPr/>
      </dsp:nvSpPr>
      <dsp:spPr>
        <a:xfrm>
          <a:off x="785806" y="2561229"/>
          <a:ext cx="2046066" cy="726670"/>
        </a:xfrm>
        <a:prstGeom prst="ellipse">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Times New Roman" panose="02020603050405020304" pitchFamily="18" charset="0"/>
              <a:cs typeface="Times New Roman" panose="02020603050405020304" pitchFamily="18" charset="0"/>
            </a:rPr>
            <a:t>Enregistrements</a:t>
          </a:r>
          <a:r>
            <a:rPr lang="fr-FR" sz="1050" kern="1200" dirty="0">
              <a:latin typeface="Times New Roman" panose="02020603050405020304" pitchFamily="18" charset="0"/>
              <a:cs typeface="Times New Roman" panose="02020603050405020304" pitchFamily="18" charset="0"/>
            </a:rPr>
            <a:t>, </a:t>
          </a:r>
          <a:r>
            <a:rPr lang="fr-FR" sz="1600" kern="1200" dirty="0">
              <a:latin typeface="Times New Roman" panose="02020603050405020304" pitchFamily="18" charset="0"/>
              <a:cs typeface="Times New Roman" panose="02020603050405020304" pitchFamily="18" charset="0"/>
            </a:rPr>
            <a:t>baladodiffusion</a:t>
          </a:r>
          <a:endParaRPr lang="fr-FR" sz="1050" kern="1200" dirty="0">
            <a:latin typeface="Times New Roman" panose="02020603050405020304" pitchFamily="18" charset="0"/>
            <a:cs typeface="Times New Roman" panose="02020603050405020304" pitchFamily="18" charset="0"/>
          </a:endParaRPr>
        </a:p>
      </dsp:txBody>
      <dsp:txXfrm>
        <a:off x="1085445" y="2667647"/>
        <a:ext cx="1446788" cy="513834"/>
      </dsp:txXfrm>
    </dsp:sp>
    <dsp:sp modelId="{4C092D12-80D0-5940-B59B-0F202CB348FC}">
      <dsp:nvSpPr>
        <dsp:cNvPr id="0" name=""/>
        <dsp:cNvSpPr/>
      </dsp:nvSpPr>
      <dsp:spPr>
        <a:xfrm rot="11645165">
          <a:off x="2649568" y="2045242"/>
          <a:ext cx="731829" cy="192345"/>
        </a:xfrm>
        <a:prstGeom prst="rightArrow">
          <a:avLst>
            <a:gd name="adj1" fmla="val 60000"/>
            <a:gd name="adj2" fmla="val 50000"/>
          </a:avLst>
        </a:prstGeom>
        <a:solidFill>
          <a:srgbClr val="FFFF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fr-FR" sz="1050" kern="1200">
            <a:latin typeface="Times New Roman" panose="02020603050405020304" pitchFamily="18" charset="0"/>
            <a:cs typeface="Times New Roman" panose="02020603050405020304" pitchFamily="18" charset="0"/>
          </a:endParaRPr>
        </a:p>
      </dsp:txBody>
      <dsp:txXfrm rot="10800000">
        <a:off x="2706403" y="2090733"/>
        <a:ext cx="674126" cy="115407"/>
      </dsp:txXfrm>
    </dsp:sp>
    <dsp:sp modelId="{21CFEAE2-E728-A643-8C2E-F8D59BB02B95}">
      <dsp:nvSpPr>
        <dsp:cNvPr id="0" name=""/>
        <dsp:cNvSpPr/>
      </dsp:nvSpPr>
      <dsp:spPr>
        <a:xfrm>
          <a:off x="1274715" y="1607212"/>
          <a:ext cx="1397868" cy="545562"/>
        </a:xfrm>
        <a:prstGeom prst="ellipse">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Times New Roman" panose="02020603050405020304" pitchFamily="18" charset="0"/>
              <a:cs typeface="Times New Roman" panose="02020603050405020304" pitchFamily="18" charset="0"/>
            </a:rPr>
            <a:t>Documents</a:t>
          </a:r>
          <a:endParaRPr lang="fr-FR" sz="1050" kern="1200" dirty="0">
            <a:latin typeface="Times New Roman" panose="02020603050405020304" pitchFamily="18" charset="0"/>
            <a:cs typeface="Times New Roman" panose="02020603050405020304" pitchFamily="18" charset="0"/>
          </a:endParaRPr>
        </a:p>
      </dsp:txBody>
      <dsp:txXfrm>
        <a:off x="1479428" y="1687108"/>
        <a:ext cx="988442" cy="385770"/>
      </dsp:txXfrm>
    </dsp:sp>
    <dsp:sp modelId="{0FBBA36E-9C89-FB48-B814-3189F17D3CE0}">
      <dsp:nvSpPr>
        <dsp:cNvPr id="0" name=""/>
        <dsp:cNvSpPr/>
      </dsp:nvSpPr>
      <dsp:spPr>
        <a:xfrm rot="13084697">
          <a:off x="2717786" y="1423080"/>
          <a:ext cx="1080184" cy="168849"/>
        </a:xfrm>
        <a:prstGeom prst="rightArrow">
          <a:avLst>
            <a:gd name="adj1" fmla="val 60000"/>
            <a:gd name="adj2" fmla="val 50000"/>
          </a:avLst>
        </a:prstGeom>
        <a:solidFill>
          <a:srgbClr val="FFFF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fr-FR" sz="1050" kern="1200">
            <a:latin typeface="Times New Roman" panose="02020603050405020304" pitchFamily="18" charset="0"/>
            <a:cs typeface="Times New Roman" panose="02020603050405020304" pitchFamily="18" charset="0"/>
          </a:endParaRPr>
        </a:p>
      </dsp:txBody>
      <dsp:txXfrm rot="10800000">
        <a:off x="2763051" y="1472470"/>
        <a:ext cx="1029529" cy="101309"/>
      </dsp:txXfrm>
    </dsp:sp>
    <dsp:sp modelId="{7849C166-CE24-F848-8376-FDF5B2CE6627}">
      <dsp:nvSpPr>
        <dsp:cNvPr id="0" name=""/>
        <dsp:cNvSpPr/>
      </dsp:nvSpPr>
      <dsp:spPr>
        <a:xfrm>
          <a:off x="1661246" y="632585"/>
          <a:ext cx="1583856" cy="488886"/>
        </a:xfrm>
        <a:prstGeom prst="ellipse">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Times New Roman" panose="02020603050405020304" pitchFamily="18" charset="0"/>
              <a:cs typeface="Times New Roman" panose="02020603050405020304" pitchFamily="18" charset="0"/>
            </a:rPr>
            <a:t>Evaluation</a:t>
          </a:r>
          <a:endParaRPr lang="fr-FR" sz="2400" kern="1200" dirty="0">
            <a:latin typeface="Times New Roman" panose="02020603050405020304" pitchFamily="18" charset="0"/>
            <a:cs typeface="Times New Roman" panose="02020603050405020304" pitchFamily="18" charset="0"/>
          </a:endParaRPr>
        </a:p>
      </dsp:txBody>
      <dsp:txXfrm>
        <a:off x="1893196" y="704181"/>
        <a:ext cx="1119956" cy="3456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BB46F-1F5F-4759-972B-A710C89C23F2}">
      <dsp:nvSpPr>
        <dsp:cNvPr id="0" name=""/>
        <dsp:cNvSpPr/>
      </dsp:nvSpPr>
      <dsp:spPr>
        <a:xfrm>
          <a:off x="0" y="95250"/>
          <a:ext cx="6829780" cy="994676"/>
        </a:xfrm>
        <a:prstGeom prst="rightArrow">
          <a:avLst>
            <a:gd name="adj1" fmla="val 50000"/>
            <a:gd name="adj2" fmla="val 5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7905" numCol="1" spcCol="1270" anchor="ctr" anchorCtr="0">
          <a:noAutofit/>
        </a:bodyPr>
        <a:lstStyle/>
        <a:p>
          <a:pPr marL="0" lvl="0" indent="0" algn="l" defTabSz="800100">
            <a:lnSpc>
              <a:spcPct val="90000"/>
            </a:lnSpc>
            <a:spcBef>
              <a:spcPct val="0"/>
            </a:spcBef>
            <a:spcAft>
              <a:spcPct val="35000"/>
            </a:spcAft>
            <a:buNone/>
          </a:pPr>
          <a:r>
            <a:rPr lang="fr-FR" sz="1800" b="1" kern="1200" dirty="0">
              <a:latin typeface="Times New Roman" panose="02020603050405020304" pitchFamily="18" charset="0"/>
              <a:cs typeface="Times New Roman" panose="02020603050405020304" pitchFamily="18" charset="0"/>
            </a:rPr>
            <a:t>Novembre 2019 à janvier 2020</a:t>
          </a:r>
        </a:p>
      </dsp:txBody>
      <dsp:txXfrm>
        <a:off x="0" y="343919"/>
        <a:ext cx="6581111" cy="497338"/>
      </dsp:txXfrm>
    </dsp:sp>
    <dsp:sp modelId="{BA26F46C-D22B-422A-9DA9-EC0E0C046D82}">
      <dsp:nvSpPr>
        <dsp:cNvPr id="0" name=""/>
        <dsp:cNvSpPr/>
      </dsp:nvSpPr>
      <dsp:spPr>
        <a:xfrm>
          <a:off x="0" y="862289"/>
          <a:ext cx="2103572" cy="1916112"/>
        </a:xfrm>
        <a:prstGeom prst="rect">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Inscription des établissements et équipes auprès de Mme LOUISE (espagnol, allemand, portugais)</a:t>
          </a:r>
        </a:p>
      </dsp:txBody>
      <dsp:txXfrm>
        <a:off x="0" y="862289"/>
        <a:ext cx="2103572" cy="1916112"/>
      </dsp:txXfrm>
    </dsp:sp>
    <dsp:sp modelId="{7054C884-1FCC-439D-81AB-17B8C294A6C1}">
      <dsp:nvSpPr>
        <dsp:cNvPr id="0" name=""/>
        <dsp:cNvSpPr/>
      </dsp:nvSpPr>
      <dsp:spPr>
        <a:xfrm>
          <a:off x="2103572" y="426809"/>
          <a:ext cx="4726207" cy="994676"/>
        </a:xfrm>
        <a:prstGeom prst="rightArrow">
          <a:avLst>
            <a:gd name="adj1" fmla="val 50000"/>
            <a:gd name="adj2" fmla="val 5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7905" numCol="1" spcCol="1270" anchor="ctr" anchorCtr="0">
          <a:noAutofit/>
        </a:bodyPr>
        <a:lstStyle/>
        <a:p>
          <a:pPr marL="0" lvl="0" indent="0" algn="l" defTabSz="800100">
            <a:lnSpc>
              <a:spcPct val="90000"/>
            </a:lnSpc>
            <a:spcBef>
              <a:spcPct val="0"/>
            </a:spcBef>
            <a:spcAft>
              <a:spcPct val="35000"/>
            </a:spcAft>
            <a:buNone/>
          </a:pPr>
          <a:r>
            <a:rPr lang="fr-FR" sz="1800" b="1" kern="1200" dirty="0">
              <a:latin typeface="Times New Roman" panose="02020603050405020304" pitchFamily="18" charset="0"/>
              <a:cs typeface="Times New Roman" panose="02020603050405020304" pitchFamily="18" charset="0"/>
            </a:rPr>
            <a:t>Février / Mars 2020</a:t>
          </a:r>
        </a:p>
      </dsp:txBody>
      <dsp:txXfrm>
        <a:off x="2103572" y="675478"/>
        <a:ext cx="4477538" cy="497338"/>
      </dsp:txXfrm>
    </dsp:sp>
    <dsp:sp modelId="{73C6B87D-BBB5-4FAD-B166-1AA4AD5DEE4B}">
      <dsp:nvSpPr>
        <dsp:cNvPr id="0" name=""/>
        <dsp:cNvSpPr/>
      </dsp:nvSpPr>
      <dsp:spPr>
        <a:xfrm>
          <a:off x="2103572" y="1193848"/>
          <a:ext cx="2103572" cy="1916112"/>
        </a:xfrm>
        <a:prstGeom prst="rect">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Phase éliminatoire (allemand, espagnol, portugais)</a:t>
          </a:r>
        </a:p>
        <a:p>
          <a:pPr marL="0" lvl="0" indent="0" algn="l"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 au LGT Joseph GAILLARD</a:t>
          </a:r>
        </a:p>
      </dsp:txBody>
      <dsp:txXfrm>
        <a:off x="2103572" y="1193848"/>
        <a:ext cx="2103572" cy="1916112"/>
      </dsp:txXfrm>
    </dsp:sp>
    <dsp:sp modelId="{AC95FB23-F36E-4050-8127-C05296E73C3A}">
      <dsp:nvSpPr>
        <dsp:cNvPr id="0" name=""/>
        <dsp:cNvSpPr/>
      </dsp:nvSpPr>
      <dsp:spPr>
        <a:xfrm>
          <a:off x="4207144" y="758368"/>
          <a:ext cx="2622635" cy="994676"/>
        </a:xfrm>
        <a:prstGeom prst="rightArrow">
          <a:avLst>
            <a:gd name="adj1" fmla="val 50000"/>
            <a:gd name="adj2" fmla="val 5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7905" numCol="1" spcCol="1270" anchor="ctr" anchorCtr="0">
          <a:noAutofit/>
        </a:bodyPr>
        <a:lstStyle/>
        <a:p>
          <a:pPr marL="0" lvl="0" indent="0" algn="l" defTabSz="800100">
            <a:lnSpc>
              <a:spcPct val="90000"/>
            </a:lnSpc>
            <a:spcBef>
              <a:spcPct val="0"/>
            </a:spcBef>
            <a:spcAft>
              <a:spcPct val="35000"/>
            </a:spcAft>
            <a:buNone/>
          </a:pPr>
          <a:r>
            <a:rPr lang="fr-FR" sz="1800" b="1" kern="1200" dirty="0">
              <a:latin typeface="Times New Roman" panose="02020603050405020304" pitchFamily="18" charset="0"/>
              <a:cs typeface="Times New Roman" panose="02020603050405020304" pitchFamily="18" charset="0"/>
            </a:rPr>
            <a:t>12 Mai 2020</a:t>
          </a:r>
        </a:p>
      </dsp:txBody>
      <dsp:txXfrm>
        <a:off x="4207144" y="1007037"/>
        <a:ext cx="2373966" cy="497338"/>
      </dsp:txXfrm>
    </dsp:sp>
    <dsp:sp modelId="{74C7229C-5A97-43D1-8CBF-9950DCC83433}">
      <dsp:nvSpPr>
        <dsp:cNvPr id="0" name=""/>
        <dsp:cNvSpPr/>
      </dsp:nvSpPr>
      <dsp:spPr>
        <a:xfrm>
          <a:off x="4207144" y="1525407"/>
          <a:ext cx="2103572" cy="1888070"/>
        </a:xfrm>
        <a:prstGeom prst="rect">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½ finale et finale toutes langues confondues au LGT Frantz FANON</a:t>
          </a:r>
        </a:p>
      </dsp:txBody>
      <dsp:txXfrm>
        <a:off x="4207144" y="1525407"/>
        <a:ext cx="2103572" cy="18880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CEC45-1A82-4FE0-A3AD-760AB1F7B856}">
      <dsp:nvSpPr>
        <dsp:cNvPr id="0" name=""/>
        <dsp:cNvSpPr/>
      </dsp:nvSpPr>
      <dsp:spPr>
        <a:xfrm>
          <a:off x="1372413" y="-86002"/>
          <a:ext cx="3514333" cy="3514333"/>
        </a:xfrm>
        <a:prstGeom prst="circularArrow">
          <a:avLst>
            <a:gd name="adj1" fmla="val 5544"/>
            <a:gd name="adj2" fmla="val 330680"/>
            <a:gd name="adj3" fmla="val 13335725"/>
            <a:gd name="adj4" fmla="val 17660094"/>
            <a:gd name="adj5" fmla="val 575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9D70A1-E3C7-4E74-A8E2-8ADA30E35C72}">
      <dsp:nvSpPr>
        <dsp:cNvPr id="0" name=""/>
        <dsp:cNvSpPr/>
      </dsp:nvSpPr>
      <dsp:spPr>
        <a:xfrm>
          <a:off x="2156178" y="-146283"/>
          <a:ext cx="1946802" cy="120038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Tirage au sort de la position « pour » ou contre »</a:t>
          </a:r>
        </a:p>
      </dsp:txBody>
      <dsp:txXfrm>
        <a:off x="2214776" y="-87685"/>
        <a:ext cx="1829606" cy="1083188"/>
      </dsp:txXfrm>
    </dsp:sp>
    <dsp:sp modelId="{AD5B7BEF-2585-44D9-889B-B1C15B53A8FD}">
      <dsp:nvSpPr>
        <dsp:cNvPr id="0" name=""/>
        <dsp:cNvSpPr/>
      </dsp:nvSpPr>
      <dsp:spPr>
        <a:xfrm>
          <a:off x="3879951" y="1091397"/>
          <a:ext cx="1858773" cy="114975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4-5 min</a:t>
          </a:r>
        </a:p>
        <a:p>
          <a:pPr marL="0" lvl="0" indent="0" algn="ctr"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Salutation + présentation  thèse </a:t>
          </a:r>
        </a:p>
      </dsp:txBody>
      <dsp:txXfrm>
        <a:off x="3936078" y="1147524"/>
        <a:ext cx="1746519" cy="1037504"/>
      </dsp:txXfrm>
    </dsp:sp>
    <dsp:sp modelId="{71A6438F-4B09-41C7-BD40-541E88AC4162}">
      <dsp:nvSpPr>
        <dsp:cNvPr id="0" name=""/>
        <dsp:cNvSpPr/>
      </dsp:nvSpPr>
      <dsp:spPr>
        <a:xfrm>
          <a:off x="3397324" y="2524211"/>
          <a:ext cx="2027435" cy="100684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10 min </a:t>
          </a:r>
        </a:p>
        <a:p>
          <a:pPr marL="0" lvl="0" indent="0" algn="ctr"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Débat libre</a:t>
          </a:r>
        </a:p>
      </dsp:txBody>
      <dsp:txXfrm>
        <a:off x="3446474" y="2573361"/>
        <a:ext cx="1929135" cy="908547"/>
      </dsp:txXfrm>
    </dsp:sp>
    <dsp:sp modelId="{1477670E-E72D-4D4C-B6AC-2FCB231DE9F4}">
      <dsp:nvSpPr>
        <dsp:cNvPr id="0" name=""/>
        <dsp:cNvSpPr/>
      </dsp:nvSpPr>
      <dsp:spPr>
        <a:xfrm>
          <a:off x="982261" y="2531153"/>
          <a:ext cx="1917670" cy="99991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3-4 min de pause</a:t>
          </a:r>
        </a:p>
        <a:p>
          <a:pPr marL="0" lvl="0" indent="0" algn="ctr"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Préparation de la conclusion</a:t>
          </a:r>
        </a:p>
      </dsp:txBody>
      <dsp:txXfrm>
        <a:off x="1031073" y="2579965"/>
        <a:ext cx="1820046" cy="902288"/>
      </dsp:txXfrm>
    </dsp:sp>
    <dsp:sp modelId="{FA482FB7-02A8-43C3-97F9-4C511170FA60}">
      <dsp:nvSpPr>
        <dsp:cNvPr id="0" name=""/>
        <dsp:cNvSpPr/>
      </dsp:nvSpPr>
      <dsp:spPr>
        <a:xfrm>
          <a:off x="573481" y="1100205"/>
          <a:ext cx="1869002" cy="11321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5 min</a:t>
          </a:r>
        </a:p>
        <a:p>
          <a:pPr marL="0" lvl="0" indent="0" algn="ctr"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Présentation de la conclusion par chaque équipe</a:t>
          </a:r>
        </a:p>
      </dsp:txBody>
      <dsp:txXfrm>
        <a:off x="628749" y="1155473"/>
        <a:ext cx="1758466" cy="10216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FE44B-7526-420C-AD00-3753D0BA9F71}">
      <dsp:nvSpPr>
        <dsp:cNvPr id="0" name=""/>
        <dsp:cNvSpPr/>
      </dsp:nvSpPr>
      <dsp:spPr>
        <a:xfrm rot="21300000">
          <a:off x="330952" y="1172399"/>
          <a:ext cx="6732318" cy="589001"/>
        </a:xfrm>
        <a:prstGeom prst="mathMinus">
          <a:avLst/>
        </a:prstGeom>
        <a:solidFill>
          <a:schemeClr val="dk2">
            <a:tint val="60000"/>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3ED487D-8C8F-4DC9-A033-8468A9F9331B}">
      <dsp:nvSpPr>
        <dsp:cNvPr id="0" name=""/>
        <dsp:cNvSpPr/>
      </dsp:nvSpPr>
      <dsp:spPr>
        <a:xfrm>
          <a:off x="887306" y="146690"/>
          <a:ext cx="2218267" cy="1173520"/>
        </a:xfrm>
        <a:prstGeom prst="downArrow">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50E74AC-0DAF-4D3B-BE7C-451C795002E4}">
      <dsp:nvSpPr>
        <dsp:cNvPr id="0" name=""/>
        <dsp:cNvSpPr/>
      </dsp:nvSpPr>
      <dsp:spPr>
        <a:xfrm>
          <a:off x="3918938" y="0"/>
          <a:ext cx="2366151" cy="1232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Jury silencieux et présidé par l’IA-IPR de la langue concernée</a:t>
          </a:r>
        </a:p>
      </dsp:txBody>
      <dsp:txXfrm>
        <a:off x="3918938" y="0"/>
        <a:ext cx="2366151" cy="1232196"/>
      </dsp:txXfrm>
    </dsp:sp>
    <dsp:sp modelId="{764316E6-B699-418B-B3FC-7C4340800D1C}">
      <dsp:nvSpPr>
        <dsp:cNvPr id="0" name=""/>
        <dsp:cNvSpPr/>
      </dsp:nvSpPr>
      <dsp:spPr>
        <a:xfrm>
          <a:off x="4288649" y="1613590"/>
          <a:ext cx="2218267" cy="1173520"/>
        </a:xfrm>
        <a:prstGeom prst="upArrow">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539981E-D8B6-48BB-B00C-EAED12DE9AC6}">
      <dsp:nvSpPr>
        <dsp:cNvPr id="0" name=""/>
        <dsp:cNvSpPr/>
      </dsp:nvSpPr>
      <dsp:spPr>
        <a:xfrm>
          <a:off x="1109133" y="1701604"/>
          <a:ext cx="2366151" cy="1232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Grille d’évaluation académique</a:t>
          </a:r>
        </a:p>
      </dsp:txBody>
      <dsp:txXfrm>
        <a:off x="1109133" y="1701604"/>
        <a:ext cx="2366151" cy="12321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429DC-A0A2-4469-A965-58EC3F44C803}">
      <dsp:nvSpPr>
        <dsp:cNvPr id="0" name=""/>
        <dsp:cNvSpPr/>
      </dsp:nvSpPr>
      <dsp:spPr>
        <a:xfrm rot="16200000">
          <a:off x="-894050" y="894050"/>
          <a:ext cx="4055646" cy="2267545"/>
        </a:xfrm>
        <a:prstGeom prst="flowChartManualOperati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fr-FR" sz="2000" kern="1200" dirty="0">
              <a:latin typeface="Times New Roman" panose="02020603050405020304" pitchFamily="18" charset="0"/>
              <a:cs typeface="Times New Roman" panose="02020603050405020304" pitchFamily="18" charset="0"/>
            </a:rPr>
            <a:t>Moment</a:t>
          </a:r>
        </a:p>
        <a:p>
          <a:pPr marL="171450" lvl="1" indent="-171450" algn="l" defTabSz="800100">
            <a:lnSpc>
              <a:spcPct val="90000"/>
            </a:lnSpc>
            <a:spcBef>
              <a:spcPct val="0"/>
            </a:spcBef>
            <a:spcAft>
              <a:spcPct val="15000"/>
            </a:spcAft>
            <a:buChar char="•"/>
          </a:pPr>
          <a:r>
            <a:rPr lang="fr-FR" sz="1800" kern="1200" dirty="0">
              <a:latin typeface="Times New Roman" panose="02020603050405020304" pitchFamily="18" charset="0"/>
              <a:cs typeface="Times New Roman" panose="02020603050405020304" pitchFamily="18" charset="0"/>
            </a:rPr>
            <a:t>Entraînement régulier au cours de l’année scolaire</a:t>
          </a:r>
        </a:p>
        <a:p>
          <a:pPr marL="171450" lvl="1" indent="-171450" algn="l" defTabSz="800100">
            <a:lnSpc>
              <a:spcPct val="90000"/>
            </a:lnSpc>
            <a:spcBef>
              <a:spcPct val="0"/>
            </a:spcBef>
            <a:spcAft>
              <a:spcPct val="15000"/>
            </a:spcAft>
            <a:buChar char="•"/>
          </a:pPr>
          <a:r>
            <a:rPr lang="fr-FR" sz="1800" kern="1200" dirty="0">
              <a:latin typeface="Times New Roman" panose="02020603050405020304" pitchFamily="18" charset="0"/>
              <a:cs typeface="Times New Roman" panose="02020603050405020304" pitchFamily="18" charset="0"/>
            </a:rPr>
            <a:t>Insertion du débat dans la progression didactique</a:t>
          </a:r>
        </a:p>
        <a:p>
          <a:pPr marL="171450" lvl="1" indent="-171450" algn="l" defTabSz="800100">
            <a:lnSpc>
              <a:spcPct val="90000"/>
            </a:lnSpc>
            <a:spcBef>
              <a:spcPct val="0"/>
            </a:spcBef>
            <a:spcAft>
              <a:spcPct val="15000"/>
            </a:spcAft>
            <a:buChar char="•"/>
          </a:pPr>
          <a:r>
            <a:rPr lang="fr-FR" sz="1800" kern="1200" dirty="0">
              <a:latin typeface="Times New Roman" panose="02020603050405020304" pitchFamily="18" charset="0"/>
              <a:cs typeface="Times New Roman" panose="02020603050405020304" pitchFamily="18" charset="0"/>
            </a:rPr>
            <a:t>Ateliers</a:t>
          </a:r>
        </a:p>
      </dsp:txBody>
      <dsp:txXfrm rot="5400000">
        <a:off x="0" y="811129"/>
        <a:ext cx="2267545" cy="2433388"/>
      </dsp:txXfrm>
    </dsp:sp>
    <dsp:sp modelId="{0D871182-6C0C-4351-A89F-457515EC5639}">
      <dsp:nvSpPr>
        <dsp:cNvPr id="0" name=""/>
        <dsp:cNvSpPr/>
      </dsp:nvSpPr>
      <dsp:spPr>
        <a:xfrm rot="16200000">
          <a:off x="1544433" y="894050"/>
          <a:ext cx="4055646" cy="2267545"/>
        </a:xfrm>
        <a:prstGeom prst="flowChartManualOperati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fr-FR" sz="2000" kern="1200" dirty="0">
              <a:latin typeface="Times New Roman" panose="02020603050405020304" pitchFamily="18" charset="0"/>
              <a:cs typeface="Times New Roman" panose="02020603050405020304" pitchFamily="18" charset="0"/>
            </a:rPr>
            <a:t>Organisation du travail</a:t>
          </a:r>
        </a:p>
        <a:p>
          <a:pPr marL="171450" lvl="1" indent="-171450" algn="l" defTabSz="800100">
            <a:lnSpc>
              <a:spcPct val="90000"/>
            </a:lnSpc>
            <a:spcBef>
              <a:spcPct val="0"/>
            </a:spcBef>
            <a:spcAft>
              <a:spcPct val="15000"/>
            </a:spcAft>
            <a:buChar char="•"/>
          </a:pPr>
          <a:r>
            <a:rPr lang="fr-FR" sz="1800" kern="1200" dirty="0">
              <a:latin typeface="Times New Roman" panose="02020603050405020304" pitchFamily="18" charset="0"/>
              <a:cs typeface="Times New Roman" panose="02020603050405020304" pitchFamily="18" charset="0"/>
            </a:rPr>
            <a:t>Repérage des idées</a:t>
          </a:r>
        </a:p>
        <a:p>
          <a:pPr marL="171450" lvl="1" indent="-171450" algn="l" defTabSz="800100">
            <a:lnSpc>
              <a:spcPct val="90000"/>
            </a:lnSpc>
            <a:spcBef>
              <a:spcPct val="0"/>
            </a:spcBef>
            <a:spcAft>
              <a:spcPct val="15000"/>
            </a:spcAft>
            <a:buChar char="•"/>
          </a:pPr>
          <a:r>
            <a:rPr lang="fr-FR" sz="1800" kern="1200" dirty="0">
              <a:latin typeface="Times New Roman" panose="02020603050405020304" pitchFamily="18" charset="0"/>
              <a:cs typeface="Times New Roman" panose="02020603050405020304" pitchFamily="18" charset="0"/>
            </a:rPr>
            <a:t>Fragmentation de l’argumentaire</a:t>
          </a:r>
        </a:p>
        <a:p>
          <a:pPr marL="171450" lvl="1" indent="-171450" algn="l" defTabSz="800100">
            <a:lnSpc>
              <a:spcPct val="90000"/>
            </a:lnSpc>
            <a:spcBef>
              <a:spcPct val="0"/>
            </a:spcBef>
            <a:spcAft>
              <a:spcPct val="15000"/>
            </a:spcAft>
            <a:buChar char="•"/>
          </a:pPr>
          <a:r>
            <a:rPr lang="fr-FR" sz="1800" kern="1200" dirty="0">
              <a:latin typeface="Times New Roman" panose="02020603050405020304" pitchFamily="18" charset="0"/>
              <a:cs typeface="Times New Roman" panose="02020603050405020304" pitchFamily="18" charset="0"/>
            </a:rPr>
            <a:t>Travail de recherches d’arguments</a:t>
          </a:r>
        </a:p>
        <a:p>
          <a:pPr marL="171450" lvl="1" indent="-171450" algn="l" defTabSz="800100">
            <a:lnSpc>
              <a:spcPct val="90000"/>
            </a:lnSpc>
            <a:spcBef>
              <a:spcPct val="0"/>
            </a:spcBef>
            <a:spcAft>
              <a:spcPct val="15000"/>
            </a:spcAft>
            <a:buChar char="•"/>
          </a:pPr>
          <a:r>
            <a:rPr lang="fr-FR" sz="1800" kern="1200" dirty="0">
              <a:latin typeface="Times New Roman" panose="02020603050405020304" pitchFamily="18" charset="0"/>
              <a:cs typeface="Times New Roman" panose="02020603050405020304" pitchFamily="18" charset="0"/>
            </a:rPr>
            <a:t>Collecte de données culturelles</a:t>
          </a:r>
        </a:p>
      </dsp:txBody>
      <dsp:txXfrm rot="5400000">
        <a:off x="2438483" y="811129"/>
        <a:ext cx="2267545" cy="2433388"/>
      </dsp:txXfrm>
    </dsp:sp>
    <dsp:sp modelId="{FD7C09A7-2F38-464B-AACD-527F2FA93CE1}">
      <dsp:nvSpPr>
        <dsp:cNvPr id="0" name=""/>
        <dsp:cNvSpPr/>
      </dsp:nvSpPr>
      <dsp:spPr>
        <a:xfrm rot="16200000">
          <a:off x="3982045" y="894050"/>
          <a:ext cx="4055646" cy="2267545"/>
        </a:xfrm>
        <a:prstGeom prst="flowChartManualOperati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fr-FR" sz="2000" kern="1200" dirty="0">
              <a:latin typeface="Times New Roman" panose="02020603050405020304" pitchFamily="18" charset="0"/>
              <a:cs typeface="Times New Roman" panose="02020603050405020304" pitchFamily="18" charset="0"/>
            </a:rPr>
            <a:t>Entraînement à l’argumentation</a:t>
          </a:r>
        </a:p>
        <a:p>
          <a:pPr marL="171450" lvl="1" indent="-171450" algn="l" defTabSz="755650">
            <a:lnSpc>
              <a:spcPct val="90000"/>
            </a:lnSpc>
            <a:spcBef>
              <a:spcPct val="0"/>
            </a:spcBef>
            <a:spcAft>
              <a:spcPct val="15000"/>
            </a:spcAft>
            <a:buChar char="•"/>
          </a:pPr>
          <a:r>
            <a:rPr lang="fr-FR" sz="1700" kern="1200" dirty="0">
              <a:latin typeface="Times New Roman" panose="02020603050405020304" pitchFamily="18" charset="0"/>
              <a:cs typeface="Times New Roman" panose="02020603050405020304" pitchFamily="18" charset="0"/>
            </a:rPr>
            <a:t>Règles</a:t>
          </a:r>
        </a:p>
        <a:p>
          <a:pPr marL="171450" lvl="1" indent="-171450" algn="l" defTabSz="755650">
            <a:lnSpc>
              <a:spcPct val="90000"/>
            </a:lnSpc>
            <a:spcBef>
              <a:spcPct val="0"/>
            </a:spcBef>
            <a:spcAft>
              <a:spcPct val="15000"/>
            </a:spcAft>
            <a:buChar char="•"/>
          </a:pPr>
          <a:r>
            <a:rPr lang="fr-FR" sz="1700" kern="1200" dirty="0">
              <a:latin typeface="Times New Roman" panose="02020603050405020304" pitchFamily="18" charset="0"/>
              <a:cs typeface="Times New Roman" panose="02020603050405020304" pitchFamily="18" charset="0"/>
            </a:rPr>
            <a:t>Techniques d’amorce de prise de parole</a:t>
          </a:r>
        </a:p>
        <a:p>
          <a:pPr marL="171450" lvl="1" indent="-171450" algn="l" defTabSz="755650">
            <a:lnSpc>
              <a:spcPct val="90000"/>
            </a:lnSpc>
            <a:spcBef>
              <a:spcPct val="0"/>
            </a:spcBef>
            <a:spcAft>
              <a:spcPct val="15000"/>
            </a:spcAft>
            <a:buChar char="•"/>
          </a:pPr>
          <a:r>
            <a:rPr lang="fr-FR" sz="1700" kern="1200" dirty="0">
              <a:latin typeface="Times New Roman" panose="02020603050405020304" pitchFamily="18" charset="0"/>
              <a:cs typeface="Times New Roman" panose="02020603050405020304" pitchFamily="18" charset="0"/>
            </a:rPr>
            <a:t>Outils de l’argumentation</a:t>
          </a:r>
        </a:p>
        <a:p>
          <a:pPr marL="171450" lvl="1" indent="-171450" algn="l" defTabSz="755650">
            <a:lnSpc>
              <a:spcPct val="90000"/>
            </a:lnSpc>
            <a:spcBef>
              <a:spcPct val="0"/>
            </a:spcBef>
            <a:spcAft>
              <a:spcPct val="15000"/>
            </a:spcAft>
            <a:buChar char="•"/>
          </a:pPr>
          <a:r>
            <a:rPr lang="fr-FR" sz="1700" kern="1200" dirty="0">
              <a:latin typeface="Times New Roman" panose="02020603050405020304" pitchFamily="18" charset="0"/>
              <a:cs typeface="Times New Roman" panose="02020603050405020304" pitchFamily="18" charset="0"/>
            </a:rPr>
            <a:t>EOC</a:t>
          </a:r>
        </a:p>
        <a:p>
          <a:pPr marL="171450" lvl="1" indent="-171450" algn="l" defTabSz="755650">
            <a:lnSpc>
              <a:spcPct val="90000"/>
            </a:lnSpc>
            <a:spcBef>
              <a:spcPct val="0"/>
            </a:spcBef>
            <a:spcAft>
              <a:spcPct val="15000"/>
            </a:spcAft>
            <a:buChar char="•"/>
          </a:pPr>
          <a:r>
            <a:rPr lang="fr-FR" sz="1700" kern="1200" dirty="0">
              <a:latin typeface="Times New Roman" panose="02020603050405020304" pitchFamily="18" charset="0"/>
              <a:cs typeface="Times New Roman" panose="02020603050405020304" pitchFamily="18" charset="0"/>
            </a:rPr>
            <a:t>EOI</a:t>
          </a:r>
        </a:p>
        <a:p>
          <a:pPr marL="171450" lvl="1" indent="-171450" algn="l" defTabSz="755650">
            <a:lnSpc>
              <a:spcPct val="90000"/>
            </a:lnSpc>
            <a:spcBef>
              <a:spcPct val="0"/>
            </a:spcBef>
            <a:spcAft>
              <a:spcPct val="15000"/>
            </a:spcAft>
            <a:buChar char="•"/>
          </a:pPr>
          <a:r>
            <a:rPr lang="fr-FR" sz="1700" kern="1200" dirty="0">
              <a:latin typeface="Times New Roman" panose="02020603050405020304" pitchFamily="18" charset="0"/>
              <a:cs typeface="Times New Roman" panose="02020603050405020304" pitchFamily="18" charset="0"/>
            </a:rPr>
            <a:t>Evaluation</a:t>
          </a:r>
        </a:p>
      </dsp:txBody>
      <dsp:txXfrm rot="5400000">
        <a:off x="4876095" y="811129"/>
        <a:ext cx="2267545" cy="2433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80708-7003-F842-9393-75E6D2C9E980}">
      <dsp:nvSpPr>
        <dsp:cNvPr id="0" name=""/>
        <dsp:cNvSpPr/>
      </dsp:nvSpPr>
      <dsp:spPr>
        <a:xfrm>
          <a:off x="3326777" y="1729493"/>
          <a:ext cx="2264799" cy="1872220"/>
        </a:xfrm>
        <a:prstGeom prst="ellipse">
          <a:avLst/>
        </a:prstGeom>
        <a:solidFill>
          <a:srgbClr val="FFFF00"/>
        </a:solidFill>
        <a:ln w="38100" cap="flat" cmpd="sng" algn="ctr">
          <a:solidFill>
            <a:srgbClr val="FFFF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tx1"/>
              </a:solidFill>
              <a:latin typeface="Times New Roman" panose="02020603050405020304" pitchFamily="18" charset="0"/>
              <a:cs typeface="Times New Roman" panose="02020603050405020304" pitchFamily="18" charset="0"/>
            </a:rPr>
            <a:t>L'Espagnol dans l’Académie</a:t>
          </a:r>
        </a:p>
      </dsp:txBody>
      <dsp:txXfrm>
        <a:off x="3658449" y="2003673"/>
        <a:ext cx="1601455" cy="1323860"/>
      </dsp:txXfrm>
    </dsp:sp>
    <dsp:sp modelId="{840425CD-0DC6-9343-865B-CA42E9C4F42F}">
      <dsp:nvSpPr>
        <dsp:cNvPr id="0" name=""/>
        <dsp:cNvSpPr/>
      </dsp:nvSpPr>
      <dsp:spPr>
        <a:xfrm rot="16200000">
          <a:off x="4106048" y="1206059"/>
          <a:ext cx="706257" cy="225646"/>
        </a:xfrm>
        <a:prstGeom prst="rightArrow">
          <a:avLst>
            <a:gd name="adj1" fmla="val 60000"/>
            <a:gd name="adj2" fmla="val 50000"/>
          </a:avLst>
        </a:prstGeom>
        <a:solidFill>
          <a:srgbClr val="FFFF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fr-FR" sz="1050" kern="1200">
            <a:latin typeface="Times New Roman" panose="02020603050405020304" pitchFamily="18" charset="0"/>
            <a:cs typeface="Times New Roman" panose="02020603050405020304" pitchFamily="18" charset="0"/>
          </a:endParaRPr>
        </a:p>
      </dsp:txBody>
      <dsp:txXfrm>
        <a:off x="4139895" y="1285035"/>
        <a:ext cx="638563" cy="135388"/>
      </dsp:txXfrm>
    </dsp:sp>
    <dsp:sp modelId="{19B6B7B3-0E56-C840-8ADE-15248EB3E728}">
      <dsp:nvSpPr>
        <dsp:cNvPr id="0" name=""/>
        <dsp:cNvSpPr/>
      </dsp:nvSpPr>
      <dsp:spPr>
        <a:xfrm>
          <a:off x="3379123" y="375255"/>
          <a:ext cx="2160107" cy="507619"/>
        </a:xfrm>
        <a:prstGeom prst="ellipse">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Times New Roman" panose="02020603050405020304" pitchFamily="18" charset="0"/>
              <a:cs typeface="Times New Roman" panose="02020603050405020304" pitchFamily="18" charset="0"/>
            </a:rPr>
            <a:t>Espagnol +</a:t>
          </a:r>
        </a:p>
      </dsp:txBody>
      <dsp:txXfrm>
        <a:off x="3695463" y="449594"/>
        <a:ext cx="1527427" cy="358941"/>
      </dsp:txXfrm>
    </dsp:sp>
    <dsp:sp modelId="{EC0C3DEC-ED41-044A-AD25-B3D6E8EA89BF}">
      <dsp:nvSpPr>
        <dsp:cNvPr id="0" name=""/>
        <dsp:cNvSpPr/>
      </dsp:nvSpPr>
      <dsp:spPr>
        <a:xfrm rot="21091903">
          <a:off x="5667859" y="2344788"/>
          <a:ext cx="706125" cy="176589"/>
        </a:xfrm>
        <a:prstGeom prst="rightArrow">
          <a:avLst>
            <a:gd name="adj1" fmla="val 60000"/>
            <a:gd name="adj2" fmla="val 50000"/>
          </a:avLst>
        </a:prstGeom>
        <a:solidFill>
          <a:srgbClr val="FFFF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fr-FR" sz="1050" kern="1200">
            <a:latin typeface="Times New Roman" panose="02020603050405020304" pitchFamily="18" charset="0"/>
            <a:cs typeface="Times New Roman" panose="02020603050405020304" pitchFamily="18" charset="0"/>
          </a:endParaRPr>
        </a:p>
      </dsp:txBody>
      <dsp:txXfrm>
        <a:off x="5668148" y="2384007"/>
        <a:ext cx="653148" cy="105953"/>
      </dsp:txXfrm>
    </dsp:sp>
    <dsp:sp modelId="{57284A05-CDDB-4D45-B65C-5A708B221412}">
      <dsp:nvSpPr>
        <dsp:cNvPr id="0" name=""/>
        <dsp:cNvSpPr/>
      </dsp:nvSpPr>
      <dsp:spPr>
        <a:xfrm>
          <a:off x="6385318" y="1803861"/>
          <a:ext cx="2428537" cy="788363"/>
        </a:xfrm>
        <a:prstGeom prst="ellipse">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Times New Roman" panose="02020603050405020304" pitchFamily="18" charset="0"/>
              <a:cs typeface="Times New Roman" panose="02020603050405020304" pitchFamily="18" charset="0"/>
            </a:rPr>
            <a:t>Ecole inclusive et différenciation</a:t>
          </a:r>
          <a:endParaRPr lang="fr-FR" sz="1050" kern="1200" dirty="0">
            <a:latin typeface="Times New Roman" panose="02020603050405020304" pitchFamily="18" charset="0"/>
            <a:cs typeface="Times New Roman" panose="02020603050405020304" pitchFamily="18" charset="0"/>
          </a:endParaRPr>
        </a:p>
      </dsp:txBody>
      <dsp:txXfrm>
        <a:off x="6740969" y="1919314"/>
        <a:ext cx="1717235" cy="557457"/>
      </dsp:txXfrm>
    </dsp:sp>
    <dsp:sp modelId="{7C43FC86-BB25-8F46-8F33-40490375D675}">
      <dsp:nvSpPr>
        <dsp:cNvPr id="0" name=""/>
        <dsp:cNvSpPr/>
      </dsp:nvSpPr>
      <dsp:spPr>
        <a:xfrm rot="1646374">
          <a:off x="5473687" y="3374968"/>
          <a:ext cx="965122" cy="135909"/>
        </a:xfrm>
        <a:prstGeom prst="rightArrow">
          <a:avLst>
            <a:gd name="adj1" fmla="val 60000"/>
            <a:gd name="adj2" fmla="val 50000"/>
          </a:avLst>
        </a:prstGeom>
        <a:solidFill>
          <a:srgbClr val="FFFF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fr-FR" sz="1050" kern="1200">
            <a:latin typeface="Times New Roman" panose="02020603050405020304" pitchFamily="18" charset="0"/>
            <a:cs typeface="Times New Roman" panose="02020603050405020304" pitchFamily="18" charset="0"/>
          </a:endParaRPr>
        </a:p>
      </dsp:txBody>
      <dsp:txXfrm>
        <a:off x="5475981" y="3392756"/>
        <a:ext cx="924349" cy="81545"/>
      </dsp:txXfrm>
    </dsp:sp>
    <dsp:sp modelId="{D5921EAD-2C8A-E645-91CB-950A088A2008}">
      <dsp:nvSpPr>
        <dsp:cNvPr id="0" name=""/>
        <dsp:cNvSpPr/>
      </dsp:nvSpPr>
      <dsp:spPr>
        <a:xfrm>
          <a:off x="6039435" y="3651512"/>
          <a:ext cx="2389864" cy="910090"/>
        </a:xfrm>
        <a:prstGeom prst="ellipse">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Times New Roman" panose="02020603050405020304" pitchFamily="18" charset="0"/>
              <a:cs typeface="Times New Roman" panose="02020603050405020304" pitchFamily="18" charset="0"/>
            </a:rPr>
            <a:t>Semaine des langues</a:t>
          </a:r>
        </a:p>
      </dsp:txBody>
      <dsp:txXfrm>
        <a:off x="6389422" y="3784792"/>
        <a:ext cx="1689890" cy="643530"/>
      </dsp:txXfrm>
    </dsp:sp>
    <dsp:sp modelId="{1DA4F34A-623C-E743-93B0-068D5FB0E750}">
      <dsp:nvSpPr>
        <dsp:cNvPr id="0" name=""/>
        <dsp:cNvSpPr/>
      </dsp:nvSpPr>
      <dsp:spPr>
        <a:xfrm rot="9033163">
          <a:off x="2214747" y="3467213"/>
          <a:ext cx="1265764" cy="216407"/>
        </a:xfrm>
        <a:prstGeom prst="rightArrow">
          <a:avLst>
            <a:gd name="adj1" fmla="val 60000"/>
            <a:gd name="adj2" fmla="val 50000"/>
          </a:avLst>
        </a:prstGeom>
        <a:solidFill>
          <a:srgbClr val="FFFF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fr-FR" sz="1050" kern="1200">
            <a:latin typeface="Times New Roman" panose="02020603050405020304" pitchFamily="18" charset="0"/>
            <a:cs typeface="Times New Roman" panose="02020603050405020304" pitchFamily="18" charset="0"/>
          </a:endParaRPr>
        </a:p>
      </dsp:txBody>
      <dsp:txXfrm rot="10800000">
        <a:off x="2275475" y="3494535"/>
        <a:ext cx="1200842" cy="129845"/>
      </dsp:txXfrm>
    </dsp:sp>
    <dsp:sp modelId="{9578EBB8-05B4-8642-947D-ABE95DAFF58A}">
      <dsp:nvSpPr>
        <dsp:cNvPr id="0" name=""/>
        <dsp:cNvSpPr/>
      </dsp:nvSpPr>
      <dsp:spPr>
        <a:xfrm>
          <a:off x="591862" y="3958182"/>
          <a:ext cx="2195127" cy="542217"/>
        </a:xfrm>
        <a:prstGeom prst="ellipse">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Times New Roman" panose="02020603050405020304" pitchFamily="18" charset="0"/>
              <a:cs typeface="Times New Roman" panose="02020603050405020304" pitchFamily="18" charset="0"/>
            </a:rPr>
            <a:t>Section </a:t>
          </a:r>
          <a:r>
            <a:rPr lang="fr-FR" sz="1600" kern="1200" dirty="0" err="1">
              <a:latin typeface="Times New Roman" panose="02020603050405020304" pitchFamily="18" charset="0"/>
              <a:cs typeface="Times New Roman" panose="02020603050405020304" pitchFamily="18" charset="0"/>
            </a:rPr>
            <a:t>Bachibac</a:t>
          </a:r>
          <a:endParaRPr lang="fr-FR" sz="1600" kern="1200" dirty="0">
            <a:latin typeface="Times New Roman" panose="02020603050405020304" pitchFamily="18" charset="0"/>
            <a:cs typeface="Times New Roman" panose="02020603050405020304" pitchFamily="18" charset="0"/>
          </a:endParaRPr>
        </a:p>
      </dsp:txBody>
      <dsp:txXfrm>
        <a:off x="913331" y="4037588"/>
        <a:ext cx="1552189" cy="383405"/>
      </dsp:txXfrm>
    </dsp:sp>
    <dsp:sp modelId="{8D1787B6-2587-4540-9B5A-6A29E3759892}">
      <dsp:nvSpPr>
        <dsp:cNvPr id="0" name=""/>
        <dsp:cNvSpPr/>
      </dsp:nvSpPr>
      <dsp:spPr>
        <a:xfrm rot="11374862">
          <a:off x="2331442" y="2298959"/>
          <a:ext cx="945521" cy="174579"/>
        </a:xfrm>
        <a:prstGeom prst="rightArrow">
          <a:avLst>
            <a:gd name="adj1" fmla="val 60000"/>
            <a:gd name="adj2" fmla="val 50000"/>
          </a:avLst>
        </a:prstGeom>
        <a:solidFill>
          <a:srgbClr val="FFFF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rot="10800000">
        <a:off x="2383451" y="2338234"/>
        <a:ext cx="893147" cy="104747"/>
      </dsp:txXfrm>
    </dsp:sp>
    <dsp:sp modelId="{A3613455-0CDE-2C47-AECD-E782D66C4E22}">
      <dsp:nvSpPr>
        <dsp:cNvPr id="0" name=""/>
        <dsp:cNvSpPr/>
      </dsp:nvSpPr>
      <dsp:spPr>
        <a:xfrm>
          <a:off x="327666" y="1745671"/>
          <a:ext cx="1977247" cy="778844"/>
        </a:xfrm>
        <a:prstGeom prst="ellipse">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Times New Roman" panose="02020603050405020304" pitchFamily="18" charset="0"/>
              <a:cs typeface="Times New Roman" panose="02020603050405020304" pitchFamily="18" charset="0"/>
            </a:rPr>
            <a:t>Voyages linguistiques</a:t>
          </a:r>
        </a:p>
      </dsp:txBody>
      <dsp:txXfrm>
        <a:off x="617227" y="1859730"/>
        <a:ext cx="1398125" cy="5507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80708-7003-F842-9393-75E6D2C9E980}">
      <dsp:nvSpPr>
        <dsp:cNvPr id="0" name=""/>
        <dsp:cNvSpPr/>
      </dsp:nvSpPr>
      <dsp:spPr>
        <a:xfrm>
          <a:off x="2523461" y="1871603"/>
          <a:ext cx="4071256" cy="1481617"/>
        </a:xfrm>
        <a:prstGeom prst="ellipse">
          <a:avLst/>
        </a:prstGeom>
        <a:solidFill>
          <a:srgbClr val="FFFF00"/>
        </a:solidFill>
        <a:ln w="38100" cap="flat" cmpd="sng" algn="ctr">
          <a:solidFill>
            <a:srgbClr val="FFFF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tx1"/>
              </a:solidFill>
              <a:latin typeface="Times New Roman" panose="02020603050405020304" pitchFamily="18" charset="0"/>
              <a:cs typeface="Times New Roman" panose="02020603050405020304" pitchFamily="18" charset="0"/>
            </a:rPr>
            <a:t>L'accompagnement des professeurs</a:t>
          </a:r>
        </a:p>
      </dsp:txBody>
      <dsp:txXfrm>
        <a:off x="3119683" y="2088581"/>
        <a:ext cx="2878812" cy="1047661"/>
      </dsp:txXfrm>
    </dsp:sp>
    <dsp:sp modelId="{840425CD-0DC6-9343-865B-CA42E9C4F42F}">
      <dsp:nvSpPr>
        <dsp:cNvPr id="0" name=""/>
        <dsp:cNvSpPr/>
      </dsp:nvSpPr>
      <dsp:spPr>
        <a:xfrm rot="16179614">
          <a:off x="4207694" y="1342490"/>
          <a:ext cx="689253" cy="256794"/>
        </a:xfrm>
        <a:prstGeom prst="rightArrow">
          <a:avLst>
            <a:gd name="adj1" fmla="val 60000"/>
            <a:gd name="adj2" fmla="val 50000"/>
          </a:avLst>
        </a:prstGeom>
        <a:solidFill>
          <a:srgbClr val="FFFF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fr-FR" sz="1050" kern="1200">
            <a:latin typeface="Times New Roman" panose="02020603050405020304" pitchFamily="18" charset="0"/>
            <a:cs typeface="Times New Roman" panose="02020603050405020304" pitchFamily="18" charset="0"/>
          </a:endParaRPr>
        </a:p>
      </dsp:txBody>
      <dsp:txXfrm rot="10800000">
        <a:off x="4246441" y="1432367"/>
        <a:ext cx="612215" cy="154076"/>
      </dsp:txXfrm>
    </dsp:sp>
    <dsp:sp modelId="{19B6B7B3-0E56-C840-8ADE-15248EB3E728}">
      <dsp:nvSpPr>
        <dsp:cNvPr id="0" name=""/>
        <dsp:cNvSpPr/>
      </dsp:nvSpPr>
      <dsp:spPr>
        <a:xfrm>
          <a:off x="3318944" y="467694"/>
          <a:ext cx="2458281" cy="577689"/>
        </a:xfrm>
        <a:prstGeom prst="ellipse">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Formation</a:t>
          </a:r>
        </a:p>
      </dsp:txBody>
      <dsp:txXfrm>
        <a:off x="3678951" y="552295"/>
        <a:ext cx="1738267" cy="408487"/>
      </dsp:txXfrm>
    </dsp:sp>
    <dsp:sp modelId="{EC0C3DEC-ED41-044A-AD25-B3D6E8EA89BF}">
      <dsp:nvSpPr>
        <dsp:cNvPr id="0" name=""/>
        <dsp:cNvSpPr/>
      </dsp:nvSpPr>
      <dsp:spPr>
        <a:xfrm rot="1220264">
          <a:off x="6172287" y="3293116"/>
          <a:ext cx="1085862" cy="200965"/>
        </a:xfrm>
        <a:prstGeom prst="rightArrow">
          <a:avLst>
            <a:gd name="adj1" fmla="val 60000"/>
            <a:gd name="adj2" fmla="val 50000"/>
          </a:avLst>
        </a:prstGeom>
        <a:solidFill>
          <a:srgbClr val="FFFF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fr-FR" sz="1050" kern="1200">
            <a:latin typeface="Times New Roman" panose="02020603050405020304" pitchFamily="18" charset="0"/>
            <a:cs typeface="Times New Roman" panose="02020603050405020304" pitchFamily="18" charset="0"/>
          </a:endParaRPr>
        </a:p>
      </dsp:txBody>
      <dsp:txXfrm>
        <a:off x="6174166" y="3322832"/>
        <a:ext cx="1025573" cy="120579"/>
      </dsp:txXfrm>
    </dsp:sp>
    <dsp:sp modelId="{57284A05-CDDB-4D45-B65C-5A708B221412}">
      <dsp:nvSpPr>
        <dsp:cNvPr id="0" name=""/>
        <dsp:cNvSpPr/>
      </dsp:nvSpPr>
      <dsp:spPr>
        <a:xfrm>
          <a:off x="7143052" y="3526955"/>
          <a:ext cx="1525812" cy="652014"/>
        </a:xfrm>
        <a:prstGeom prst="ellipse">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Visites</a:t>
          </a:r>
          <a:endParaRPr lang="fr-FR" sz="1100" kern="1200" dirty="0">
            <a:latin typeface="Times New Roman" panose="02020603050405020304" pitchFamily="18" charset="0"/>
            <a:cs typeface="Times New Roman" panose="02020603050405020304" pitchFamily="18" charset="0"/>
          </a:endParaRPr>
        </a:p>
      </dsp:txBody>
      <dsp:txXfrm>
        <a:off x="7366502" y="3622440"/>
        <a:ext cx="1078912" cy="461044"/>
      </dsp:txXfrm>
    </dsp:sp>
    <dsp:sp modelId="{7C43FC86-BB25-8F46-8F33-40490375D675}">
      <dsp:nvSpPr>
        <dsp:cNvPr id="0" name=""/>
        <dsp:cNvSpPr/>
      </dsp:nvSpPr>
      <dsp:spPr>
        <a:xfrm rot="9620261">
          <a:off x="2221933" y="3225391"/>
          <a:ext cx="810360" cy="154670"/>
        </a:xfrm>
        <a:prstGeom prst="rightArrow">
          <a:avLst>
            <a:gd name="adj1" fmla="val 60000"/>
            <a:gd name="adj2" fmla="val 50000"/>
          </a:avLst>
        </a:prstGeom>
        <a:solidFill>
          <a:srgbClr val="FFFF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fr-FR" sz="1050" kern="1200">
            <a:latin typeface="Times New Roman" panose="02020603050405020304" pitchFamily="18" charset="0"/>
            <a:cs typeface="Times New Roman" panose="02020603050405020304" pitchFamily="18" charset="0"/>
          </a:endParaRPr>
        </a:p>
      </dsp:txBody>
      <dsp:txXfrm rot="10800000">
        <a:off x="2266981" y="3248519"/>
        <a:ext cx="763959" cy="92802"/>
      </dsp:txXfrm>
    </dsp:sp>
    <dsp:sp modelId="{D5921EAD-2C8A-E645-91CB-950A088A2008}">
      <dsp:nvSpPr>
        <dsp:cNvPr id="0" name=""/>
        <dsp:cNvSpPr/>
      </dsp:nvSpPr>
      <dsp:spPr>
        <a:xfrm>
          <a:off x="785804" y="3268598"/>
          <a:ext cx="1430151" cy="873085"/>
        </a:xfrm>
        <a:prstGeom prst="ellipse">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PPCR</a:t>
          </a:r>
        </a:p>
      </dsp:txBody>
      <dsp:txXfrm>
        <a:off x="995245" y="3396458"/>
        <a:ext cx="1011269" cy="6173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52DCA-6B35-4476-9153-99A221D59B5E}">
      <dsp:nvSpPr>
        <dsp:cNvPr id="0" name=""/>
        <dsp:cNvSpPr/>
      </dsp:nvSpPr>
      <dsp:spPr>
        <a:xfrm>
          <a:off x="0" y="0"/>
          <a:ext cx="7145864" cy="3802954"/>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FD541C-6351-45F8-AD55-A8B23FD4B2DF}">
      <dsp:nvSpPr>
        <dsp:cNvPr id="0" name=""/>
        <dsp:cNvSpPr/>
      </dsp:nvSpPr>
      <dsp:spPr>
        <a:xfrm>
          <a:off x="392" y="1140886"/>
          <a:ext cx="2193045" cy="152118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kern="1200" dirty="0">
              <a:latin typeface="Times New Roman" panose="02020603050405020304" pitchFamily="18" charset="0"/>
              <a:cs typeface="Times New Roman" panose="02020603050405020304" pitchFamily="18" charset="0"/>
            </a:rPr>
            <a:t>2015-2018</a:t>
          </a:r>
        </a:p>
        <a:p>
          <a:pPr marL="0" lvl="0" indent="0" algn="ctr" defTabSz="666750">
            <a:lnSpc>
              <a:spcPct val="90000"/>
            </a:lnSpc>
            <a:spcBef>
              <a:spcPct val="0"/>
            </a:spcBef>
            <a:spcAft>
              <a:spcPct val="35000"/>
            </a:spcAft>
            <a:buNone/>
          </a:pPr>
          <a:r>
            <a:rPr lang="fr-FR" sz="1500" kern="1200" dirty="0">
              <a:latin typeface="Times New Roman" panose="02020603050405020304" pitchFamily="18" charset="0"/>
              <a:cs typeface="Times New Roman" panose="02020603050405020304" pitchFamily="18" charset="0"/>
            </a:rPr>
            <a:t>Débat monolingue</a:t>
          </a:r>
        </a:p>
        <a:p>
          <a:pPr marL="0" lvl="0" indent="0" algn="ctr" defTabSz="666750">
            <a:lnSpc>
              <a:spcPct val="90000"/>
            </a:lnSpc>
            <a:spcBef>
              <a:spcPct val="0"/>
            </a:spcBef>
            <a:spcAft>
              <a:spcPct val="35000"/>
            </a:spcAft>
            <a:buNone/>
          </a:pPr>
          <a:r>
            <a:rPr lang="fr-FR" sz="1500" kern="1200" dirty="0">
              <a:latin typeface="Times New Roman" panose="02020603050405020304" pitchFamily="18" charset="0"/>
              <a:cs typeface="Times New Roman" panose="02020603050405020304" pitchFamily="18" charset="0"/>
            </a:rPr>
            <a:t>Anglais</a:t>
          </a:r>
        </a:p>
        <a:p>
          <a:pPr marL="0" lvl="0" indent="0" algn="ctr" defTabSz="666750">
            <a:lnSpc>
              <a:spcPct val="90000"/>
            </a:lnSpc>
            <a:spcBef>
              <a:spcPct val="0"/>
            </a:spcBef>
            <a:spcAft>
              <a:spcPct val="35000"/>
            </a:spcAft>
            <a:buNone/>
          </a:pPr>
          <a:endParaRPr lang="fr-FR" sz="1400" kern="1200" dirty="0"/>
        </a:p>
      </dsp:txBody>
      <dsp:txXfrm>
        <a:off x="74650" y="1215144"/>
        <a:ext cx="2044529" cy="1372665"/>
      </dsp:txXfrm>
    </dsp:sp>
    <dsp:sp modelId="{BFD72AEF-6EE8-4EE7-BBB0-20050A7A0094}">
      <dsp:nvSpPr>
        <dsp:cNvPr id="0" name=""/>
        <dsp:cNvSpPr/>
      </dsp:nvSpPr>
      <dsp:spPr>
        <a:xfrm>
          <a:off x="2476411" y="1140886"/>
          <a:ext cx="2193045" cy="152118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kern="1200" dirty="0">
              <a:latin typeface="Times New Roman" panose="02020603050405020304" pitchFamily="18" charset="0"/>
              <a:cs typeface="Times New Roman" panose="02020603050405020304" pitchFamily="18" charset="0"/>
            </a:rPr>
            <a:t>2018-2019</a:t>
          </a:r>
        </a:p>
        <a:p>
          <a:pPr marL="0" lvl="0" indent="0" algn="ctr" defTabSz="666750">
            <a:lnSpc>
              <a:spcPct val="90000"/>
            </a:lnSpc>
            <a:spcBef>
              <a:spcPct val="0"/>
            </a:spcBef>
            <a:spcAft>
              <a:spcPct val="35000"/>
            </a:spcAft>
            <a:buNone/>
          </a:pPr>
          <a:r>
            <a:rPr lang="fr-FR" sz="1500" kern="1200" dirty="0">
              <a:latin typeface="Times New Roman" panose="02020603050405020304" pitchFamily="18" charset="0"/>
              <a:cs typeface="Times New Roman" panose="02020603050405020304" pitchFamily="18" charset="0"/>
            </a:rPr>
            <a:t>Débat monolingue et plurilingue</a:t>
          </a:r>
        </a:p>
        <a:p>
          <a:pPr marL="0" lvl="0" indent="0" algn="ctr" defTabSz="666750">
            <a:lnSpc>
              <a:spcPct val="90000"/>
            </a:lnSpc>
            <a:spcBef>
              <a:spcPct val="0"/>
            </a:spcBef>
            <a:spcAft>
              <a:spcPct val="35000"/>
            </a:spcAft>
            <a:buNone/>
          </a:pPr>
          <a:r>
            <a:rPr lang="fr-FR" sz="1500" kern="1200" dirty="0">
              <a:latin typeface="Times New Roman" panose="02020603050405020304" pitchFamily="18" charset="0"/>
              <a:cs typeface="Times New Roman" panose="02020603050405020304" pitchFamily="18" charset="0"/>
            </a:rPr>
            <a:t>Anglais </a:t>
          </a:r>
          <a:r>
            <a:rPr lang="fr-FR" sz="1500" kern="1200" dirty="0">
              <a:solidFill>
                <a:srgbClr val="FFFF00"/>
              </a:solidFill>
              <a:latin typeface="Times New Roman" panose="02020603050405020304" pitchFamily="18" charset="0"/>
              <a:cs typeface="Times New Roman" panose="02020603050405020304" pitchFamily="18" charset="0"/>
            </a:rPr>
            <a:t>Créole</a:t>
          </a:r>
        </a:p>
        <a:p>
          <a:pPr marL="0" lvl="0" indent="0" algn="ctr" defTabSz="666750">
            <a:lnSpc>
              <a:spcPct val="90000"/>
            </a:lnSpc>
            <a:spcBef>
              <a:spcPct val="0"/>
            </a:spcBef>
            <a:spcAft>
              <a:spcPct val="35000"/>
            </a:spcAft>
            <a:buNone/>
          </a:pPr>
          <a:r>
            <a:rPr lang="fr-FR" sz="1500" kern="1200" dirty="0">
              <a:solidFill>
                <a:srgbClr val="FFFF00"/>
              </a:solidFill>
              <a:latin typeface="Times New Roman" panose="02020603050405020304" pitchFamily="18" charset="0"/>
              <a:cs typeface="Times New Roman" panose="02020603050405020304" pitchFamily="18" charset="0"/>
            </a:rPr>
            <a:t>Espagnol Portugais</a:t>
          </a:r>
        </a:p>
      </dsp:txBody>
      <dsp:txXfrm>
        <a:off x="2550669" y="1215144"/>
        <a:ext cx="2044529" cy="1372665"/>
      </dsp:txXfrm>
    </dsp:sp>
    <dsp:sp modelId="{9D175383-6A9F-44C2-971F-B61BBBB346FF}">
      <dsp:nvSpPr>
        <dsp:cNvPr id="0" name=""/>
        <dsp:cNvSpPr/>
      </dsp:nvSpPr>
      <dsp:spPr>
        <a:xfrm>
          <a:off x="4952430" y="1140886"/>
          <a:ext cx="2193045" cy="152118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kern="1200" dirty="0">
              <a:latin typeface="Times New Roman" panose="02020603050405020304" pitchFamily="18" charset="0"/>
              <a:cs typeface="Times New Roman" panose="02020603050405020304" pitchFamily="18" charset="0"/>
            </a:rPr>
            <a:t>2019-2020</a:t>
          </a:r>
        </a:p>
        <a:p>
          <a:pPr marL="0" lvl="0" indent="0" algn="ctr" defTabSz="666750">
            <a:lnSpc>
              <a:spcPct val="90000"/>
            </a:lnSpc>
            <a:spcBef>
              <a:spcPct val="0"/>
            </a:spcBef>
            <a:spcAft>
              <a:spcPct val="35000"/>
            </a:spcAft>
            <a:buNone/>
          </a:pPr>
          <a:r>
            <a:rPr lang="fr-FR" sz="1500" kern="1200" dirty="0">
              <a:latin typeface="Times New Roman" panose="02020603050405020304" pitchFamily="18" charset="0"/>
              <a:cs typeface="Times New Roman" panose="02020603050405020304" pitchFamily="18" charset="0"/>
            </a:rPr>
            <a:t>Débat monolingue et plurilingue</a:t>
          </a:r>
        </a:p>
        <a:p>
          <a:pPr marL="0" lvl="0" indent="0" algn="ctr" defTabSz="666750">
            <a:lnSpc>
              <a:spcPct val="90000"/>
            </a:lnSpc>
            <a:spcBef>
              <a:spcPct val="0"/>
            </a:spcBef>
            <a:spcAft>
              <a:spcPct val="35000"/>
            </a:spcAft>
            <a:buNone/>
          </a:pPr>
          <a:r>
            <a:rPr lang="fr-FR" sz="1500" kern="1200" dirty="0">
              <a:solidFill>
                <a:srgbClr val="FFFF00"/>
              </a:solidFill>
              <a:latin typeface="Times New Roman" panose="02020603050405020304" pitchFamily="18" charset="0"/>
              <a:cs typeface="Times New Roman" panose="02020603050405020304" pitchFamily="18" charset="0"/>
            </a:rPr>
            <a:t>Allemand </a:t>
          </a:r>
          <a:r>
            <a:rPr lang="fr-FR" sz="1500" kern="1200" dirty="0">
              <a:latin typeface="Times New Roman" panose="02020603050405020304" pitchFamily="18" charset="0"/>
              <a:cs typeface="Times New Roman" panose="02020603050405020304" pitchFamily="18" charset="0"/>
            </a:rPr>
            <a:t>Anglais</a:t>
          </a:r>
        </a:p>
        <a:p>
          <a:pPr marL="0" lvl="0" indent="0" algn="ctr" defTabSz="666750">
            <a:lnSpc>
              <a:spcPct val="90000"/>
            </a:lnSpc>
            <a:spcBef>
              <a:spcPct val="0"/>
            </a:spcBef>
            <a:spcAft>
              <a:spcPct val="35000"/>
            </a:spcAft>
            <a:buNone/>
          </a:pPr>
          <a:r>
            <a:rPr lang="fr-FR" sz="1500" kern="1200" dirty="0">
              <a:latin typeface="Times New Roman" panose="02020603050405020304" pitchFamily="18" charset="0"/>
              <a:cs typeface="Times New Roman" panose="02020603050405020304" pitchFamily="18" charset="0"/>
            </a:rPr>
            <a:t>Créole Espagnol</a:t>
          </a:r>
        </a:p>
        <a:p>
          <a:pPr marL="0" lvl="0" indent="0" algn="ctr" defTabSz="666750">
            <a:lnSpc>
              <a:spcPct val="90000"/>
            </a:lnSpc>
            <a:spcBef>
              <a:spcPct val="0"/>
            </a:spcBef>
            <a:spcAft>
              <a:spcPct val="35000"/>
            </a:spcAft>
            <a:buNone/>
          </a:pPr>
          <a:r>
            <a:rPr lang="fr-FR" sz="1500" kern="1200" dirty="0">
              <a:latin typeface="Times New Roman" panose="02020603050405020304" pitchFamily="18" charset="0"/>
              <a:cs typeface="Times New Roman" panose="02020603050405020304" pitchFamily="18" charset="0"/>
            </a:rPr>
            <a:t>Portugais</a:t>
          </a:r>
        </a:p>
      </dsp:txBody>
      <dsp:txXfrm>
        <a:off x="5026688" y="1215144"/>
        <a:ext cx="2044529" cy="13726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8931C-7F38-46CB-B2F2-5AB44F305CA5}">
      <dsp:nvSpPr>
        <dsp:cNvPr id="0" name=""/>
        <dsp:cNvSpPr/>
      </dsp:nvSpPr>
      <dsp:spPr>
        <a:xfrm>
          <a:off x="573815" y="1786"/>
          <a:ext cx="2678906" cy="160734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Débat contradictoire sur un sujet de société en lien avec les programmes</a:t>
          </a:r>
          <a:br>
            <a:rPr lang="fr-FR" sz="1800" kern="1200" dirty="0">
              <a:latin typeface="Times New Roman" panose="02020603050405020304" pitchFamily="18" charset="0"/>
              <a:cs typeface="Times New Roman" panose="02020603050405020304" pitchFamily="18" charset="0"/>
            </a:rPr>
          </a:br>
          <a:endParaRPr lang="fr-FR" sz="1800" kern="1200" dirty="0">
            <a:latin typeface="Times New Roman" panose="02020603050405020304" pitchFamily="18" charset="0"/>
            <a:cs typeface="Times New Roman" panose="02020603050405020304" pitchFamily="18" charset="0"/>
          </a:endParaRPr>
        </a:p>
      </dsp:txBody>
      <dsp:txXfrm>
        <a:off x="573815" y="1786"/>
        <a:ext cx="2678906" cy="1607343"/>
      </dsp:txXfrm>
    </dsp:sp>
    <dsp:sp modelId="{5226806C-8B54-4367-B2C1-1AE2F383D857}">
      <dsp:nvSpPr>
        <dsp:cNvPr id="0" name=""/>
        <dsp:cNvSpPr/>
      </dsp:nvSpPr>
      <dsp:spPr>
        <a:xfrm>
          <a:off x="3520611" y="1786"/>
          <a:ext cx="2678906" cy="160734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Elève placé en situation de performance active</a:t>
          </a:r>
          <a:br>
            <a:rPr lang="fr-FR" sz="1800" kern="1200" dirty="0">
              <a:latin typeface="Times New Roman" panose="02020603050405020304" pitchFamily="18" charset="0"/>
              <a:cs typeface="Times New Roman" panose="02020603050405020304" pitchFamily="18" charset="0"/>
            </a:rPr>
          </a:br>
          <a:endParaRPr lang="fr-FR" sz="1800" kern="1200" dirty="0">
            <a:latin typeface="Times New Roman" panose="02020603050405020304" pitchFamily="18" charset="0"/>
            <a:cs typeface="Times New Roman" panose="02020603050405020304" pitchFamily="18" charset="0"/>
          </a:endParaRPr>
        </a:p>
      </dsp:txBody>
      <dsp:txXfrm>
        <a:off x="3520611" y="1786"/>
        <a:ext cx="2678906" cy="1607343"/>
      </dsp:txXfrm>
    </dsp:sp>
    <dsp:sp modelId="{59FAEDAF-519A-4D64-8A7F-54E6E52908F3}">
      <dsp:nvSpPr>
        <dsp:cNvPr id="0" name=""/>
        <dsp:cNvSpPr/>
      </dsp:nvSpPr>
      <dsp:spPr>
        <a:xfrm>
          <a:off x="573815" y="1877020"/>
          <a:ext cx="2678906" cy="160734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Développement des compétences à argumenter en langues étrangères dans des situations de communication authentiques </a:t>
          </a:r>
        </a:p>
      </dsp:txBody>
      <dsp:txXfrm>
        <a:off x="573815" y="1877020"/>
        <a:ext cx="2678906" cy="1607343"/>
      </dsp:txXfrm>
    </dsp:sp>
    <dsp:sp modelId="{15AAC3E7-021B-4D62-8CC1-4320E716B165}">
      <dsp:nvSpPr>
        <dsp:cNvPr id="0" name=""/>
        <dsp:cNvSpPr/>
      </dsp:nvSpPr>
      <dsp:spPr>
        <a:xfrm>
          <a:off x="3520611" y="1877020"/>
          <a:ext cx="2678906" cy="160734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Mobilisation de savoirs linguistiques, culturels et pragmatiques pour convaincre</a:t>
          </a:r>
        </a:p>
      </dsp:txBody>
      <dsp:txXfrm>
        <a:off x="3520611" y="1877020"/>
        <a:ext cx="2678906" cy="16073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765AB-3F22-4E9B-8DED-E15BFD29E8E3}">
      <dsp:nvSpPr>
        <dsp:cNvPr id="0" name=""/>
        <dsp:cNvSpPr/>
      </dsp:nvSpPr>
      <dsp:spPr>
        <a:xfrm>
          <a:off x="3081478" y="1359393"/>
          <a:ext cx="1308132" cy="622551"/>
        </a:xfrm>
        <a:custGeom>
          <a:avLst/>
          <a:gdLst/>
          <a:ahLst/>
          <a:cxnLst/>
          <a:rect l="0" t="0" r="0" b="0"/>
          <a:pathLst>
            <a:path>
              <a:moveTo>
                <a:pt x="0" y="0"/>
              </a:moveTo>
              <a:lnTo>
                <a:pt x="0" y="424251"/>
              </a:lnTo>
              <a:lnTo>
                <a:pt x="1308132" y="424251"/>
              </a:lnTo>
              <a:lnTo>
                <a:pt x="1308132" y="62255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902447-F48D-4390-8CC6-D74FB803BE1C}">
      <dsp:nvSpPr>
        <dsp:cNvPr id="0" name=""/>
        <dsp:cNvSpPr/>
      </dsp:nvSpPr>
      <dsp:spPr>
        <a:xfrm>
          <a:off x="1773346" y="1359393"/>
          <a:ext cx="1308132" cy="622551"/>
        </a:xfrm>
        <a:custGeom>
          <a:avLst/>
          <a:gdLst/>
          <a:ahLst/>
          <a:cxnLst/>
          <a:rect l="0" t="0" r="0" b="0"/>
          <a:pathLst>
            <a:path>
              <a:moveTo>
                <a:pt x="1308132" y="0"/>
              </a:moveTo>
              <a:lnTo>
                <a:pt x="1308132" y="424251"/>
              </a:lnTo>
              <a:lnTo>
                <a:pt x="0" y="424251"/>
              </a:lnTo>
              <a:lnTo>
                <a:pt x="0" y="62255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80C379-62FE-4328-BC85-D0F17840C436}">
      <dsp:nvSpPr>
        <dsp:cNvPr id="0" name=""/>
        <dsp:cNvSpPr/>
      </dsp:nvSpPr>
      <dsp:spPr>
        <a:xfrm>
          <a:off x="2011188" y="125"/>
          <a:ext cx="2140579" cy="135926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1B1042-40B5-474E-92D0-4492A3059BFA}">
      <dsp:nvSpPr>
        <dsp:cNvPr id="0" name=""/>
        <dsp:cNvSpPr/>
      </dsp:nvSpPr>
      <dsp:spPr>
        <a:xfrm>
          <a:off x="2249030" y="226075"/>
          <a:ext cx="2140579" cy="1359268"/>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Times New Roman" panose="02020603050405020304" pitchFamily="18" charset="0"/>
              <a:cs typeface="Times New Roman" panose="02020603050405020304" pitchFamily="18" charset="0"/>
            </a:rPr>
            <a:t>DAREIC en lien avec les IA-IPR de langues vivantes</a:t>
          </a:r>
        </a:p>
      </dsp:txBody>
      <dsp:txXfrm>
        <a:off x="2288842" y="265887"/>
        <a:ext cx="2060955" cy="1279644"/>
      </dsp:txXfrm>
    </dsp:sp>
    <dsp:sp modelId="{58454792-C530-4711-A5EA-84FC20A22AD2}">
      <dsp:nvSpPr>
        <dsp:cNvPr id="0" name=""/>
        <dsp:cNvSpPr/>
      </dsp:nvSpPr>
      <dsp:spPr>
        <a:xfrm>
          <a:off x="703056" y="1981945"/>
          <a:ext cx="2140579" cy="135926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60F1B3-D288-4787-BD97-2ED76B23CB60}">
      <dsp:nvSpPr>
        <dsp:cNvPr id="0" name=""/>
        <dsp:cNvSpPr/>
      </dsp:nvSpPr>
      <dsp:spPr>
        <a:xfrm>
          <a:off x="940898" y="2207895"/>
          <a:ext cx="2140579" cy="1359268"/>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Les élèves de toutes les classes de 2</a:t>
          </a:r>
          <a:r>
            <a:rPr lang="fr-FR" sz="1800" kern="1200" baseline="30000" dirty="0">
              <a:latin typeface="Times New Roman" panose="02020603050405020304" pitchFamily="18" charset="0"/>
              <a:cs typeface="Times New Roman" panose="02020603050405020304" pitchFamily="18" charset="0"/>
            </a:rPr>
            <a:t>nde</a:t>
          </a:r>
          <a:r>
            <a:rPr lang="fr-FR" sz="1800" kern="1200" dirty="0">
              <a:latin typeface="Times New Roman" panose="02020603050405020304" pitchFamily="18" charset="0"/>
              <a:cs typeface="Times New Roman" panose="02020603050405020304" pitchFamily="18" charset="0"/>
            </a:rPr>
            <a:t> et 1</a:t>
          </a:r>
          <a:r>
            <a:rPr lang="fr-FR" sz="1800" kern="1200" baseline="30000" dirty="0">
              <a:latin typeface="Times New Roman" panose="02020603050405020304" pitchFamily="18" charset="0"/>
              <a:cs typeface="Times New Roman" panose="02020603050405020304" pitchFamily="18" charset="0"/>
            </a:rPr>
            <a:t>ère</a:t>
          </a:r>
          <a:r>
            <a:rPr lang="fr-FR" sz="1800" kern="1200" dirty="0">
              <a:latin typeface="Times New Roman" panose="02020603050405020304" pitchFamily="18" charset="0"/>
              <a:cs typeface="Times New Roman" panose="02020603050405020304" pitchFamily="18" charset="0"/>
            </a:rPr>
            <a:t> des lycées généraux et technologiques</a:t>
          </a:r>
        </a:p>
      </dsp:txBody>
      <dsp:txXfrm>
        <a:off x="980710" y="2247707"/>
        <a:ext cx="2060955" cy="1279644"/>
      </dsp:txXfrm>
    </dsp:sp>
    <dsp:sp modelId="{EF9223C5-671F-473C-92D1-B4DDF71FE867}">
      <dsp:nvSpPr>
        <dsp:cNvPr id="0" name=""/>
        <dsp:cNvSpPr/>
      </dsp:nvSpPr>
      <dsp:spPr>
        <a:xfrm>
          <a:off x="3319320" y="1981945"/>
          <a:ext cx="2140579" cy="135926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C20DD4-A6BE-4FF1-9794-35DC1C649EB2}">
      <dsp:nvSpPr>
        <dsp:cNvPr id="0" name=""/>
        <dsp:cNvSpPr/>
      </dsp:nvSpPr>
      <dsp:spPr>
        <a:xfrm>
          <a:off x="3557162" y="2207895"/>
          <a:ext cx="2140579" cy="1359268"/>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Les locuteurs natifs ne sont pas autorisés</a:t>
          </a:r>
        </a:p>
      </dsp:txBody>
      <dsp:txXfrm>
        <a:off x="3596974" y="2247707"/>
        <a:ext cx="2060955" cy="12796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61A65-AE3A-40F2-B499-E220212AAF74}">
      <dsp:nvSpPr>
        <dsp:cNvPr id="0" name=""/>
        <dsp:cNvSpPr/>
      </dsp:nvSpPr>
      <dsp:spPr>
        <a:xfrm>
          <a:off x="0" y="616904"/>
          <a:ext cx="6637867" cy="982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A4B39F-16C6-4C83-9B5B-572BA5842852}">
      <dsp:nvSpPr>
        <dsp:cNvPr id="0" name=""/>
        <dsp:cNvSpPr/>
      </dsp:nvSpPr>
      <dsp:spPr>
        <a:xfrm>
          <a:off x="331893" y="41264"/>
          <a:ext cx="4646506" cy="11512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627" tIns="0" rIns="175627" bIns="0" numCol="1" spcCol="1270" anchor="ctr" anchorCtr="0">
          <a:noAutofit/>
        </a:bodyPr>
        <a:lstStyle/>
        <a:p>
          <a:pPr marL="0" lvl="0" indent="0" algn="l"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Une équipe de 4 élèves</a:t>
          </a:r>
        </a:p>
        <a:p>
          <a:pPr marL="0" lvl="0" indent="0" algn="l"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Un suppléant par équipe</a:t>
          </a:r>
        </a:p>
      </dsp:txBody>
      <dsp:txXfrm>
        <a:off x="388094" y="97465"/>
        <a:ext cx="4534104" cy="1038878"/>
      </dsp:txXfrm>
    </dsp:sp>
    <dsp:sp modelId="{5BC38AD9-34B6-46E0-AED5-7A6D37C2103B}">
      <dsp:nvSpPr>
        <dsp:cNvPr id="0" name=""/>
        <dsp:cNvSpPr/>
      </dsp:nvSpPr>
      <dsp:spPr>
        <a:xfrm>
          <a:off x="0" y="2385944"/>
          <a:ext cx="6637867" cy="982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8C8ECD-1EC7-4FCA-8D5C-10F3C5D4D030}">
      <dsp:nvSpPr>
        <dsp:cNvPr id="0" name=""/>
        <dsp:cNvSpPr/>
      </dsp:nvSpPr>
      <dsp:spPr>
        <a:xfrm>
          <a:off x="331893" y="1810304"/>
          <a:ext cx="4646506" cy="11512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627" tIns="0" rIns="175627" bIns="0" numCol="1" spcCol="1270" anchor="ctr" anchorCtr="0">
          <a:noAutofit/>
        </a:bodyPr>
        <a:lstStyle/>
        <a:p>
          <a:pPr marL="0" lvl="0" indent="0" algn="l"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Une</a:t>
          </a:r>
          <a:r>
            <a:rPr lang="fr-FR" sz="1800" kern="1200" baseline="0" dirty="0">
              <a:latin typeface="Times New Roman" panose="02020603050405020304" pitchFamily="18" charset="0"/>
              <a:cs typeface="Times New Roman" panose="02020603050405020304" pitchFamily="18" charset="0"/>
            </a:rPr>
            <a:t> équipe par langue / établissement</a:t>
          </a:r>
        </a:p>
        <a:p>
          <a:pPr marL="0" lvl="0" indent="0" algn="l" defTabSz="800100">
            <a:lnSpc>
              <a:spcPct val="90000"/>
            </a:lnSpc>
            <a:spcBef>
              <a:spcPct val="0"/>
            </a:spcBef>
            <a:spcAft>
              <a:spcPct val="35000"/>
            </a:spcAft>
            <a:buNone/>
          </a:pPr>
          <a:r>
            <a:rPr lang="fr-FR" sz="1800" kern="1200" baseline="0" dirty="0">
              <a:latin typeface="Times New Roman" panose="02020603050405020304" pitchFamily="18" charset="0"/>
              <a:cs typeface="Times New Roman" panose="02020603050405020304" pitchFamily="18" charset="0"/>
            </a:rPr>
            <a:t>Un établissement peut présenter une équipe pour chacune des langues enseignées </a:t>
          </a:r>
          <a:endParaRPr lang="fr-FR" sz="1800" kern="1200" dirty="0">
            <a:latin typeface="Times New Roman" panose="02020603050405020304" pitchFamily="18" charset="0"/>
            <a:cs typeface="Times New Roman" panose="02020603050405020304" pitchFamily="18" charset="0"/>
          </a:endParaRPr>
        </a:p>
      </dsp:txBody>
      <dsp:txXfrm>
        <a:off x="388094" y="1866505"/>
        <a:ext cx="4534104" cy="10388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B10F4-1BCC-4677-B2F9-3CC201026F47}">
      <dsp:nvSpPr>
        <dsp:cNvPr id="0" name=""/>
        <dsp:cNvSpPr/>
      </dsp:nvSpPr>
      <dsp:spPr>
        <a:xfrm>
          <a:off x="5389" y="0"/>
          <a:ext cx="2179422" cy="268675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Education à la citoyenneté </a:t>
          </a:r>
          <a:r>
            <a:rPr lang="fr-FR" sz="1800" kern="1200" dirty="0"/>
            <a:t>(</a:t>
          </a:r>
          <a:r>
            <a:rPr lang="fr-FR" sz="1800" kern="1200" dirty="0">
              <a:latin typeface="Times New Roman" panose="02020603050405020304" pitchFamily="18" charset="0"/>
              <a:cs typeface="Times New Roman" panose="02020603050405020304" pitchFamily="18" charset="0"/>
            </a:rPr>
            <a:t>travail en équipe, sens de la solidarité, écoute, respect de l‘autre, confrontation des points de vue)</a:t>
          </a:r>
        </a:p>
      </dsp:txBody>
      <dsp:txXfrm>
        <a:off x="69222" y="63833"/>
        <a:ext cx="2051756" cy="2559088"/>
      </dsp:txXfrm>
    </dsp:sp>
    <dsp:sp modelId="{125B1D69-127D-4E22-BD52-5FD7956C4A40}">
      <dsp:nvSpPr>
        <dsp:cNvPr id="0" name=""/>
        <dsp:cNvSpPr/>
      </dsp:nvSpPr>
      <dsp:spPr>
        <a:xfrm>
          <a:off x="2550955" y="0"/>
          <a:ext cx="2179422" cy="268675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Entraînement des élèves à la prise de parole (interaction orale)</a:t>
          </a:r>
        </a:p>
      </dsp:txBody>
      <dsp:txXfrm>
        <a:off x="2614788" y="63833"/>
        <a:ext cx="2051756" cy="2559088"/>
      </dsp:txXfrm>
    </dsp:sp>
    <dsp:sp modelId="{5B05514E-6D55-46CB-AE03-6893599CB7BA}">
      <dsp:nvSpPr>
        <dsp:cNvPr id="0" name=""/>
        <dsp:cNvSpPr/>
      </dsp:nvSpPr>
      <dsp:spPr>
        <a:xfrm>
          <a:off x="5096521" y="0"/>
          <a:ext cx="2179422" cy="268675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Times New Roman" panose="02020603050405020304" pitchFamily="18" charset="0"/>
              <a:cs typeface="Times New Roman" panose="02020603050405020304" pitchFamily="18" charset="0"/>
            </a:rPr>
            <a:t>Renforcement de la capacité à argumenter en langue étrangère et/ou régionale dans des situations de communication authentiques</a:t>
          </a:r>
        </a:p>
      </dsp:txBody>
      <dsp:txXfrm>
        <a:off x="5160354" y="63833"/>
        <a:ext cx="2051756" cy="255908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42875"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58df8bcac_0_0: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758df8bcac_0_0:notes"/>
          <p:cNvSpPr txBox="1">
            <a:spLocks noGrp="1"/>
          </p:cNvSpPr>
          <p:nvPr>
            <p:ph type="body" idx="1"/>
          </p:nvPr>
        </p:nvSpPr>
        <p:spPr>
          <a:xfrm>
            <a:off x="710407" y="4925407"/>
            <a:ext cx="5683250" cy="4030047"/>
          </a:xfrm>
          <a:prstGeom prst="rect">
            <a:avLst/>
          </a:prstGeom>
          <a:noFill/>
          <a:ln>
            <a:noFill/>
          </a:ln>
        </p:spPr>
        <p:txBody>
          <a:bodyPr spcFirstLastPara="1" wrap="square" lIns="99059" tIns="49516" rIns="99059" bIns="49516" anchor="t" anchorCtr="0">
            <a:noAutofit/>
          </a:bodyPr>
          <a:lstStyle/>
          <a:p>
            <a:pPr marL="0" indent="0">
              <a:buNone/>
            </a:pPr>
            <a:endParaRPr/>
          </a:p>
        </p:txBody>
      </p:sp>
      <p:sp>
        <p:nvSpPr>
          <p:cNvPr id="154" name="Google Shape;154;g758df8bcac_0_0:notes"/>
          <p:cNvSpPr txBox="1">
            <a:spLocks noGrp="1"/>
          </p:cNvSpPr>
          <p:nvPr>
            <p:ph type="sldNum" idx="12"/>
          </p:nvPr>
        </p:nvSpPr>
        <p:spPr>
          <a:xfrm>
            <a:off x="4023992" y="9721106"/>
            <a:ext cx="3078427" cy="513410"/>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fr"/>
              <a:pPr algn="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6d702ee76c_0_94: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6d702ee76c_0_94:notes"/>
          <p:cNvSpPr txBox="1">
            <a:spLocks noGrp="1"/>
          </p:cNvSpPr>
          <p:nvPr>
            <p:ph type="body" idx="1"/>
          </p:nvPr>
        </p:nvSpPr>
        <p:spPr>
          <a:xfrm>
            <a:off x="710407" y="4925407"/>
            <a:ext cx="5683250" cy="4030047"/>
          </a:xfrm>
          <a:prstGeom prst="rect">
            <a:avLst/>
          </a:prstGeom>
          <a:noFill/>
          <a:ln>
            <a:noFill/>
          </a:ln>
        </p:spPr>
        <p:txBody>
          <a:bodyPr spcFirstLastPara="1" wrap="square" lIns="99059" tIns="49516" rIns="99059" bIns="49516" anchor="t" anchorCtr="0">
            <a:noAutofit/>
          </a:bodyPr>
          <a:lstStyle/>
          <a:p>
            <a:pPr marL="0" indent="0">
              <a:buNone/>
            </a:pPr>
            <a:endParaRPr/>
          </a:p>
        </p:txBody>
      </p:sp>
      <p:sp>
        <p:nvSpPr>
          <p:cNvPr id="191" name="Google Shape;191;g6d702ee76c_0_94:notes"/>
          <p:cNvSpPr txBox="1">
            <a:spLocks noGrp="1"/>
          </p:cNvSpPr>
          <p:nvPr>
            <p:ph type="sldNum" idx="12"/>
          </p:nvPr>
        </p:nvSpPr>
        <p:spPr>
          <a:xfrm>
            <a:off x="4023992" y="9721106"/>
            <a:ext cx="3078427" cy="513410"/>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fr"/>
              <a:pPr algn="r"/>
              <a:t>15</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6dba4b8c97_0_0: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6dba4b8c97_0_0:notes"/>
          <p:cNvSpPr txBox="1">
            <a:spLocks noGrp="1"/>
          </p:cNvSpPr>
          <p:nvPr>
            <p:ph type="body" idx="1"/>
          </p:nvPr>
        </p:nvSpPr>
        <p:spPr>
          <a:xfrm>
            <a:off x="710407" y="4925407"/>
            <a:ext cx="5683250" cy="4030047"/>
          </a:xfrm>
          <a:prstGeom prst="rect">
            <a:avLst/>
          </a:prstGeom>
          <a:noFill/>
          <a:ln>
            <a:noFill/>
          </a:ln>
        </p:spPr>
        <p:txBody>
          <a:bodyPr spcFirstLastPara="1" wrap="square" lIns="99059" tIns="49516" rIns="99059" bIns="49516" anchor="t" anchorCtr="0">
            <a:noAutofit/>
          </a:bodyPr>
          <a:lstStyle/>
          <a:p>
            <a:pPr marL="0" indent="0">
              <a:buNone/>
            </a:pPr>
            <a:endParaRPr/>
          </a:p>
        </p:txBody>
      </p:sp>
      <p:sp>
        <p:nvSpPr>
          <p:cNvPr id="197" name="Google Shape;197;g6dba4b8c97_0_0:notes"/>
          <p:cNvSpPr txBox="1">
            <a:spLocks noGrp="1"/>
          </p:cNvSpPr>
          <p:nvPr>
            <p:ph type="sldNum" idx="12"/>
          </p:nvPr>
        </p:nvSpPr>
        <p:spPr>
          <a:xfrm>
            <a:off x="4023992" y="9721106"/>
            <a:ext cx="3078427" cy="513410"/>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fr"/>
              <a:pPr algn="r"/>
              <a:t>16</a:t>
            </a:fld>
            <a:endParaRPr/>
          </a:p>
        </p:txBody>
      </p:sp>
    </p:spTree>
    <p:extLst>
      <p:ext uri="{BB962C8B-B14F-4D97-AF65-F5344CB8AC3E}">
        <p14:creationId xmlns:p14="http://schemas.microsoft.com/office/powerpoint/2010/main" val="3003797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6dba4b8c97_0_7: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6dba4b8c97_0_7:notes"/>
          <p:cNvSpPr txBox="1">
            <a:spLocks noGrp="1"/>
          </p:cNvSpPr>
          <p:nvPr>
            <p:ph type="body" idx="1"/>
          </p:nvPr>
        </p:nvSpPr>
        <p:spPr>
          <a:xfrm>
            <a:off x="710407" y="4925407"/>
            <a:ext cx="5683250" cy="4030047"/>
          </a:xfrm>
          <a:prstGeom prst="rect">
            <a:avLst/>
          </a:prstGeom>
          <a:noFill/>
          <a:ln>
            <a:noFill/>
          </a:ln>
        </p:spPr>
        <p:txBody>
          <a:bodyPr spcFirstLastPara="1" wrap="square" lIns="99059" tIns="49516" rIns="99059" bIns="49516" anchor="t" anchorCtr="0">
            <a:noAutofit/>
          </a:bodyPr>
          <a:lstStyle/>
          <a:p>
            <a:pPr marL="0" indent="0">
              <a:buNone/>
            </a:pPr>
            <a:endParaRPr/>
          </a:p>
        </p:txBody>
      </p:sp>
      <p:sp>
        <p:nvSpPr>
          <p:cNvPr id="203" name="Google Shape;203;g6dba4b8c97_0_7:notes"/>
          <p:cNvSpPr txBox="1">
            <a:spLocks noGrp="1"/>
          </p:cNvSpPr>
          <p:nvPr>
            <p:ph type="sldNum" idx="12"/>
          </p:nvPr>
        </p:nvSpPr>
        <p:spPr>
          <a:xfrm>
            <a:off x="4023992" y="9721106"/>
            <a:ext cx="3078427" cy="513410"/>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fr"/>
              <a:pPr algn="r"/>
              <a:t>17</a:t>
            </a:fld>
            <a:endParaRPr/>
          </a:p>
        </p:txBody>
      </p:sp>
    </p:spTree>
    <p:extLst>
      <p:ext uri="{BB962C8B-B14F-4D97-AF65-F5344CB8AC3E}">
        <p14:creationId xmlns:p14="http://schemas.microsoft.com/office/powerpoint/2010/main" val="1929410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6dba4b8c97_0_12: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6dba4b8c97_0_12:notes"/>
          <p:cNvSpPr txBox="1">
            <a:spLocks noGrp="1"/>
          </p:cNvSpPr>
          <p:nvPr>
            <p:ph type="body" idx="1"/>
          </p:nvPr>
        </p:nvSpPr>
        <p:spPr>
          <a:xfrm>
            <a:off x="710407" y="4925407"/>
            <a:ext cx="5683250" cy="4030047"/>
          </a:xfrm>
          <a:prstGeom prst="rect">
            <a:avLst/>
          </a:prstGeom>
          <a:noFill/>
          <a:ln>
            <a:noFill/>
          </a:ln>
        </p:spPr>
        <p:txBody>
          <a:bodyPr spcFirstLastPara="1" wrap="square" lIns="99059" tIns="49516" rIns="99059" bIns="49516" anchor="t" anchorCtr="0">
            <a:noAutofit/>
          </a:bodyPr>
          <a:lstStyle/>
          <a:p>
            <a:pPr marL="0" indent="0">
              <a:buNone/>
            </a:pPr>
            <a:endParaRPr/>
          </a:p>
        </p:txBody>
      </p:sp>
      <p:sp>
        <p:nvSpPr>
          <p:cNvPr id="209" name="Google Shape;209;g6dba4b8c97_0_12:notes"/>
          <p:cNvSpPr txBox="1">
            <a:spLocks noGrp="1"/>
          </p:cNvSpPr>
          <p:nvPr>
            <p:ph type="sldNum" idx="12"/>
          </p:nvPr>
        </p:nvSpPr>
        <p:spPr>
          <a:xfrm>
            <a:off x="4023992" y="9721106"/>
            <a:ext cx="3078427" cy="513410"/>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fr"/>
              <a:pPr algn="r"/>
              <a:t>18</a:t>
            </a:fld>
            <a:endParaRPr/>
          </a:p>
        </p:txBody>
      </p:sp>
    </p:spTree>
    <p:extLst>
      <p:ext uri="{BB962C8B-B14F-4D97-AF65-F5344CB8AC3E}">
        <p14:creationId xmlns:p14="http://schemas.microsoft.com/office/powerpoint/2010/main" val="3223987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6dba4b8c97_0_17: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6dba4b8c97_0_17:notes"/>
          <p:cNvSpPr txBox="1">
            <a:spLocks noGrp="1"/>
          </p:cNvSpPr>
          <p:nvPr>
            <p:ph type="body" idx="1"/>
          </p:nvPr>
        </p:nvSpPr>
        <p:spPr>
          <a:xfrm>
            <a:off x="710407" y="4925407"/>
            <a:ext cx="5683250" cy="4030047"/>
          </a:xfrm>
          <a:prstGeom prst="rect">
            <a:avLst/>
          </a:prstGeom>
          <a:noFill/>
          <a:ln>
            <a:noFill/>
          </a:ln>
        </p:spPr>
        <p:txBody>
          <a:bodyPr spcFirstLastPara="1" wrap="square" lIns="99059" tIns="49516" rIns="99059" bIns="49516" anchor="t" anchorCtr="0">
            <a:noAutofit/>
          </a:bodyPr>
          <a:lstStyle/>
          <a:p>
            <a:pPr marL="0" indent="0">
              <a:buNone/>
            </a:pPr>
            <a:endParaRPr/>
          </a:p>
        </p:txBody>
      </p:sp>
      <p:sp>
        <p:nvSpPr>
          <p:cNvPr id="215" name="Google Shape;215;g6dba4b8c97_0_17:notes"/>
          <p:cNvSpPr txBox="1">
            <a:spLocks noGrp="1"/>
          </p:cNvSpPr>
          <p:nvPr>
            <p:ph type="sldNum" idx="12"/>
          </p:nvPr>
        </p:nvSpPr>
        <p:spPr>
          <a:xfrm>
            <a:off x="4023992" y="9721106"/>
            <a:ext cx="3078427" cy="513410"/>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fr"/>
              <a:pPr algn="r"/>
              <a:t>19</a:t>
            </a:fld>
            <a:endParaRPr/>
          </a:p>
        </p:txBody>
      </p:sp>
    </p:spTree>
    <p:extLst>
      <p:ext uri="{BB962C8B-B14F-4D97-AF65-F5344CB8AC3E}">
        <p14:creationId xmlns:p14="http://schemas.microsoft.com/office/powerpoint/2010/main" val="905986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dba4b8c97_0_24: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6dba4b8c97_0_24:notes"/>
          <p:cNvSpPr txBox="1">
            <a:spLocks noGrp="1"/>
          </p:cNvSpPr>
          <p:nvPr>
            <p:ph type="body" idx="1"/>
          </p:nvPr>
        </p:nvSpPr>
        <p:spPr>
          <a:xfrm>
            <a:off x="710407" y="4925407"/>
            <a:ext cx="5683250" cy="4030047"/>
          </a:xfrm>
          <a:prstGeom prst="rect">
            <a:avLst/>
          </a:prstGeom>
          <a:noFill/>
          <a:ln>
            <a:noFill/>
          </a:ln>
        </p:spPr>
        <p:txBody>
          <a:bodyPr spcFirstLastPara="1" wrap="square" lIns="99059" tIns="49516" rIns="99059" bIns="49516" anchor="t" anchorCtr="0">
            <a:noAutofit/>
          </a:bodyPr>
          <a:lstStyle/>
          <a:p>
            <a:pPr marL="0" indent="0">
              <a:buNone/>
            </a:pPr>
            <a:endParaRPr/>
          </a:p>
        </p:txBody>
      </p:sp>
      <p:sp>
        <p:nvSpPr>
          <p:cNvPr id="221" name="Google Shape;221;g6dba4b8c97_0_24:notes"/>
          <p:cNvSpPr txBox="1">
            <a:spLocks noGrp="1"/>
          </p:cNvSpPr>
          <p:nvPr>
            <p:ph type="sldNum" idx="12"/>
          </p:nvPr>
        </p:nvSpPr>
        <p:spPr>
          <a:xfrm>
            <a:off x="4023992" y="9721106"/>
            <a:ext cx="3078427" cy="513410"/>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fr"/>
              <a:pPr algn="r"/>
              <a:t>20</a:t>
            </a:fld>
            <a:endParaRPr/>
          </a:p>
        </p:txBody>
      </p:sp>
    </p:spTree>
    <p:extLst>
      <p:ext uri="{BB962C8B-B14F-4D97-AF65-F5344CB8AC3E}">
        <p14:creationId xmlns:p14="http://schemas.microsoft.com/office/powerpoint/2010/main" val="970114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6dba4b8c97_0_30: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6dba4b8c97_0_30:notes"/>
          <p:cNvSpPr txBox="1">
            <a:spLocks noGrp="1"/>
          </p:cNvSpPr>
          <p:nvPr>
            <p:ph type="body" idx="1"/>
          </p:nvPr>
        </p:nvSpPr>
        <p:spPr>
          <a:xfrm>
            <a:off x="710407" y="4925407"/>
            <a:ext cx="5683250" cy="4030047"/>
          </a:xfrm>
          <a:prstGeom prst="rect">
            <a:avLst/>
          </a:prstGeom>
          <a:noFill/>
          <a:ln>
            <a:noFill/>
          </a:ln>
        </p:spPr>
        <p:txBody>
          <a:bodyPr spcFirstLastPara="1" wrap="square" lIns="99059" tIns="49516" rIns="99059" bIns="49516" anchor="t" anchorCtr="0">
            <a:noAutofit/>
          </a:bodyPr>
          <a:lstStyle/>
          <a:p>
            <a:pPr marL="0" indent="0">
              <a:buNone/>
            </a:pPr>
            <a:endParaRPr/>
          </a:p>
        </p:txBody>
      </p:sp>
      <p:sp>
        <p:nvSpPr>
          <p:cNvPr id="227" name="Google Shape;227;g6dba4b8c97_0_30:notes"/>
          <p:cNvSpPr txBox="1">
            <a:spLocks noGrp="1"/>
          </p:cNvSpPr>
          <p:nvPr>
            <p:ph type="sldNum" idx="12"/>
          </p:nvPr>
        </p:nvSpPr>
        <p:spPr>
          <a:xfrm>
            <a:off x="4023992" y="9721106"/>
            <a:ext cx="3078427" cy="513410"/>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fr"/>
              <a:pPr algn="r"/>
              <a:t>21</a:t>
            </a:fld>
            <a:endParaRPr/>
          </a:p>
        </p:txBody>
      </p:sp>
    </p:spTree>
    <p:extLst>
      <p:ext uri="{BB962C8B-B14F-4D97-AF65-F5344CB8AC3E}">
        <p14:creationId xmlns:p14="http://schemas.microsoft.com/office/powerpoint/2010/main" val="1634530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6dba4b8c97_0_43: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6dba4b8c97_0_43:notes"/>
          <p:cNvSpPr txBox="1">
            <a:spLocks noGrp="1"/>
          </p:cNvSpPr>
          <p:nvPr>
            <p:ph type="body" idx="1"/>
          </p:nvPr>
        </p:nvSpPr>
        <p:spPr>
          <a:xfrm>
            <a:off x="710407" y="4925407"/>
            <a:ext cx="5683250" cy="4030047"/>
          </a:xfrm>
          <a:prstGeom prst="rect">
            <a:avLst/>
          </a:prstGeom>
          <a:noFill/>
          <a:ln>
            <a:noFill/>
          </a:ln>
        </p:spPr>
        <p:txBody>
          <a:bodyPr spcFirstLastPara="1" wrap="square" lIns="99059" tIns="49516" rIns="99059" bIns="49516" anchor="t" anchorCtr="0">
            <a:noAutofit/>
          </a:bodyPr>
          <a:lstStyle/>
          <a:p>
            <a:pPr marL="0" indent="0">
              <a:buNone/>
            </a:pPr>
            <a:endParaRPr/>
          </a:p>
        </p:txBody>
      </p:sp>
      <p:sp>
        <p:nvSpPr>
          <p:cNvPr id="233" name="Google Shape;233;g6dba4b8c97_0_43:notes"/>
          <p:cNvSpPr txBox="1">
            <a:spLocks noGrp="1"/>
          </p:cNvSpPr>
          <p:nvPr>
            <p:ph type="sldNum" idx="12"/>
          </p:nvPr>
        </p:nvSpPr>
        <p:spPr>
          <a:xfrm>
            <a:off x="4023992" y="9721106"/>
            <a:ext cx="3078427" cy="513410"/>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fr"/>
              <a:pPr algn="r"/>
              <a:t>22</a:t>
            </a:fld>
            <a:endParaRPr/>
          </a:p>
        </p:txBody>
      </p:sp>
    </p:spTree>
    <p:extLst>
      <p:ext uri="{BB962C8B-B14F-4D97-AF65-F5344CB8AC3E}">
        <p14:creationId xmlns:p14="http://schemas.microsoft.com/office/powerpoint/2010/main" val="309841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6dba4b8c97_0_36: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6dba4b8c97_0_36:notes"/>
          <p:cNvSpPr txBox="1">
            <a:spLocks noGrp="1"/>
          </p:cNvSpPr>
          <p:nvPr>
            <p:ph type="body" idx="1"/>
          </p:nvPr>
        </p:nvSpPr>
        <p:spPr>
          <a:xfrm>
            <a:off x="710407" y="4925407"/>
            <a:ext cx="5683250" cy="4030047"/>
          </a:xfrm>
          <a:prstGeom prst="rect">
            <a:avLst/>
          </a:prstGeom>
          <a:noFill/>
          <a:ln>
            <a:noFill/>
          </a:ln>
        </p:spPr>
        <p:txBody>
          <a:bodyPr spcFirstLastPara="1" wrap="square" lIns="99059" tIns="49516" rIns="99059" bIns="49516" anchor="t" anchorCtr="0">
            <a:noAutofit/>
          </a:bodyPr>
          <a:lstStyle/>
          <a:p>
            <a:pPr marL="0" indent="0">
              <a:buNone/>
            </a:pPr>
            <a:endParaRPr/>
          </a:p>
        </p:txBody>
      </p:sp>
      <p:sp>
        <p:nvSpPr>
          <p:cNvPr id="239" name="Google Shape;239;g6dba4b8c97_0_36:notes"/>
          <p:cNvSpPr txBox="1">
            <a:spLocks noGrp="1"/>
          </p:cNvSpPr>
          <p:nvPr>
            <p:ph type="sldNum" idx="12"/>
          </p:nvPr>
        </p:nvSpPr>
        <p:spPr>
          <a:xfrm>
            <a:off x="4023992" y="9721106"/>
            <a:ext cx="3078427" cy="513410"/>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fr"/>
              <a:pPr algn="r"/>
              <a:t>24</a:t>
            </a:fld>
            <a:endParaRPr/>
          </a:p>
        </p:txBody>
      </p:sp>
    </p:spTree>
    <p:extLst>
      <p:ext uri="{BB962C8B-B14F-4D97-AF65-F5344CB8AC3E}">
        <p14:creationId xmlns:p14="http://schemas.microsoft.com/office/powerpoint/2010/main" val="3151342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6d702ee76c_0_99: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6d702ee76c_0_99:notes"/>
          <p:cNvSpPr txBox="1">
            <a:spLocks noGrp="1"/>
          </p:cNvSpPr>
          <p:nvPr>
            <p:ph type="body" idx="1"/>
          </p:nvPr>
        </p:nvSpPr>
        <p:spPr>
          <a:xfrm>
            <a:off x="710407" y="4925407"/>
            <a:ext cx="5683250" cy="4030047"/>
          </a:xfrm>
          <a:prstGeom prst="rect">
            <a:avLst/>
          </a:prstGeom>
          <a:noFill/>
          <a:ln>
            <a:noFill/>
          </a:ln>
        </p:spPr>
        <p:txBody>
          <a:bodyPr spcFirstLastPara="1" wrap="square" lIns="99059" tIns="49516" rIns="99059" bIns="49516" anchor="t" anchorCtr="0">
            <a:noAutofit/>
          </a:bodyPr>
          <a:lstStyle/>
          <a:p>
            <a:pPr marL="0" indent="0">
              <a:buNone/>
            </a:pPr>
            <a:endParaRPr/>
          </a:p>
        </p:txBody>
      </p:sp>
      <p:sp>
        <p:nvSpPr>
          <p:cNvPr id="245" name="Google Shape;245;g6d702ee76c_0_99:notes"/>
          <p:cNvSpPr txBox="1">
            <a:spLocks noGrp="1"/>
          </p:cNvSpPr>
          <p:nvPr>
            <p:ph type="sldNum" idx="12"/>
          </p:nvPr>
        </p:nvSpPr>
        <p:spPr>
          <a:xfrm>
            <a:off x="4023992" y="9721106"/>
            <a:ext cx="3078427" cy="513410"/>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fr"/>
              <a:pPr algn="r"/>
              <a:t>25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d702ee76c_0_5: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6d702ee76c_0_5:notes"/>
          <p:cNvSpPr txBox="1">
            <a:spLocks noGrp="1"/>
          </p:cNvSpPr>
          <p:nvPr>
            <p:ph type="body" idx="1"/>
          </p:nvPr>
        </p:nvSpPr>
        <p:spPr>
          <a:xfrm>
            <a:off x="710407" y="4925407"/>
            <a:ext cx="5683250" cy="4030047"/>
          </a:xfrm>
          <a:prstGeom prst="rect">
            <a:avLst/>
          </a:prstGeom>
          <a:noFill/>
          <a:ln>
            <a:noFill/>
          </a:ln>
        </p:spPr>
        <p:txBody>
          <a:bodyPr spcFirstLastPara="1" wrap="square" lIns="99059" tIns="49516" rIns="99059" bIns="49516" anchor="t" anchorCtr="0">
            <a:noAutofit/>
          </a:bodyPr>
          <a:lstStyle/>
          <a:p>
            <a:pPr marL="0" indent="0">
              <a:buNone/>
            </a:pPr>
            <a:endParaRPr/>
          </a:p>
        </p:txBody>
      </p:sp>
      <p:sp>
        <p:nvSpPr>
          <p:cNvPr id="160" name="Google Shape;160;g6d702ee76c_0_5:notes"/>
          <p:cNvSpPr txBox="1">
            <a:spLocks noGrp="1"/>
          </p:cNvSpPr>
          <p:nvPr>
            <p:ph type="sldNum" idx="12"/>
          </p:nvPr>
        </p:nvSpPr>
        <p:spPr>
          <a:xfrm>
            <a:off x="4023992" y="9721106"/>
            <a:ext cx="3078427" cy="513410"/>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fr"/>
              <a:pPr algn="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6dba4b8c97_0_48: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6dba4b8c97_0_48:notes"/>
          <p:cNvSpPr txBox="1">
            <a:spLocks noGrp="1"/>
          </p:cNvSpPr>
          <p:nvPr>
            <p:ph type="body" idx="1"/>
          </p:nvPr>
        </p:nvSpPr>
        <p:spPr>
          <a:xfrm>
            <a:off x="710407" y="4925407"/>
            <a:ext cx="5683250" cy="4030047"/>
          </a:xfrm>
          <a:prstGeom prst="rect">
            <a:avLst/>
          </a:prstGeom>
          <a:noFill/>
          <a:ln>
            <a:noFill/>
          </a:ln>
        </p:spPr>
        <p:txBody>
          <a:bodyPr spcFirstLastPara="1" wrap="square" lIns="99059" tIns="49516" rIns="99059" bIns="49516" anchor="t" anchorCtr="0">
            <a:noAutofit/>
          </a:bodyPr>
          <a:lstStyle/>
          <a:p>
            <a:pPr marL="0" indent="0">
              <a:buNone/>
            </a:pPr>
            <a:endParaRPr/>
          </a:p>
        </p:txBody>
      </p:sp>
      <p:sp>
        <p:nvSpPr>
          <p:cNvPr id="251" name="Google Shape;251;g6dba4b8c97_0_48:notes"/>
          <p:cNvSpPr txBox="1">
            <a:spLocks noGrp="1"/>
          </p:cNvSpPr>
          <p:nvPr>
            <p:ph type="sldNum" idx="12"/>
          </p:nvPr>
        </p:nvSpPr>
        <p:spPr>
          <a:xfrm>
            <a:off x="4023992" y="9721106"/>
            <a:ext cx="3078427" cy="513410"/>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fr"/>
              <a:pPr algn="r"/>
              <a:t>28</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6d702ee76c_0_104: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6d702ee76c_0_104:notes"/>
          <p:cNvSpPr txBox="1">
            <a:spLocks noGrp="1"/>
          </p:cNvSpPr>
          <p:nvPr>
            <p:ph type="body" idx="1"/>
          </p:nvPr>
        </p:nvSpPr>
        <p:spPr>
          <a:xfrm>
            <a:off x="710407" y="4925407"/>
            <a:ext cx="5683250" cy="4030047"/>
          </a:xfrm>
          <a:prstGeom prst="rect">
            <a:avLst/>
          </a:prstGeom>
          <a:noFill/>
          <a:ln>
            <a:noFill/>
          </a:ln>
        </p:spPr>
        <p:txBody>
          <a:bodyPr spcFirstLastPara="1" wrap="square" lIns="99059" tIns="49516" rIns="99059" bIns="49516" anchor="t" anchorCtr="0">
            <a:noAutofit/>
          </a:bodyPr>
          <a:lstStyle/>
          <a:p>
            <a:pPr marL="0" indent="0">
              <a:buNone/>
            </a:pPr>
            <a:endParaRPr/>
          </a:p>
        </p:txBody>
      </p:sp>
      <p:sp>
        <p:nvSpPr>
          <p:cNvPr id="293" name="Google Shape;293;g6d702ee76c_0_104:notes"/>
          <p:cNvSpPr txBox="1">
            <a:spLocks noGrp="1"/>
          </p:cNvSpPr>
          <p:nvPr>
            <p:ph type="sldNum" idx="12"/>
          </p:nvPr>
        </p:nvSpPr>
        <p:spPr>
          <a:xfrm>
            <a:off x="4023992" y="9721106"/>
            <a:ext cx="3078427" cy="513410"/>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fr"/>
              <a:pPr algn="r"/>
              <a:t>33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758df8bcac_0_67: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758df8bcac_0_67:notes"/>
          <p:cNvSpPr txBox="1">
            <a:spLocks noGrp="1"/>
          </p:cNvSpPr>
          <p:nvPr>
            <p:ph type="body" idx="1"/>
          </p:nvPr>
        </p:nvSpPr>
        <p:spPr>
          <a:xfrm>
            <a:off x="710407" y="4925407"/>
            <a:ext cx="5683250" cy="4030047"/>
          </a:xfrm>
          <a:prstGeom prst="rect">
            <a:avLst/>
          </a:prstGeom>
          <a:noFill/>
          <a:ln>
            <a:noFill/>
          </a:ln>
        </p:spPr>
        <p:txBody>
          <a:bodyPr spcFirstLastPara="1" wrap="square" lIns="99059" tIns="49516" rIns="99059" bIns="49516" anchor="t" anchorCtr="0">
            <a:noAutofit/>
          </a:bodyPr>
          <a:lstStyle/>
          <a:p>
            <a:pPr marL="0" indent="0">
              <a:buNone/>
            </a:pPr>
            <a:endParaRPr/>
          </a:p>
        </p:txBody>
      </p:sp>
      <p:sp>
        <p:nvSpPr>
          <p:cNvPr id="299" name="Google Shape;299;g758df8bcac_0_67:notes"/>
          <p:cNvSpPr txBox="1">
            <a:spLocks noGrp="1"/>
          </p:cNvSpPr>
          <p:nvPr>
            <p:ph type="sldNum" idx="12"/>
          </p:nvPr>
        </p:nvSpPr>
        <p:spPr>
          <a:xfrm>
            <a:off x="4023992" y="9721106"/>
            <a:ext cx="3078427" cy="513410"/>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fr"/>
              <a:pPr algn="r"/>
              <a:t>34</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6c5e983d3b_0_0: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6c5e983d3b_0_0:notes"/>
          <p:cNvSpPr txBox="1">
            <a:spLocks noGrp="1"/>
          </p:cNvSpPr>
          <p:nvPr>
            <p:ph type="body" idx="1"/>
          </p:nvPr>
        </p:nvSpPr>
        <p:spPr>
          <a:xfrm>
            <a:off x="710407" y="4925407"/>
            <a:ext cx="5683250" cy="4030047"/>
          </a:xfrm>
          <a:prstGeom prst="rect">
            <a:avLst/>
          </a:prstGeom>
          <a:noFill/>
          <a:ln>
            <a:noFill/>
          </a:ln>
        </p:spPr>
        <p:txBody>
          <a:bodyPr spcFirstLastPara="1" wrap="square" lIns="99059" tIns="49516" rIns="99059" bIns="49516" anchor="t" anchorCtr="0">
            <a:noAutofit/>
          </a:bodyPr>
          <a:lstStyle/>
          <a:p>
            <a:pPr marL="0" indent="0">
              <a:buNone/>
            </a:pPr>
            <a:endParaRPr/>
          </a:p>
        </p:txBody>
      </p:sp>
      <p:sp>
        <p:nvSpPr>
          <p:cNvPr id="305" name="Google Shape;305;g6c5e983d3b_0_0:notes"/>
          <p:cNvSpPr txBox="1">
            <a:spLocks noGrp="1"/>
          </p:cNvSpPr>
          <p:nvPr>
            <p:ph type="sldNum" idx="12"/>
          </p:nvPr>
        </p:nvSpPr>
        <p:spPr>
          <a:xfrm>
            <a:off x="4023992" y="9721106"/>
            <a:ext cx="3078427" cy="513410"/>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fr"/>
              <a:pPr algn="r"/>
              <a:t>35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6c5e983d3b_0_5: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g6c5e983d3b_0_5:notes"/>
          <p:cNvSpPr txBox="1">
            <a:spLocks noGrp="1"/>
          </p:cNvSpPr>
          <p:nvPr>
            <p:ph type="body" idx="1"/>
          </p:nvPr>
        </p:nvSpPr>
        <p:spPr>
          <a:xfrm>
            <a:off x="710407" y="4925407"/>
            <a:ext cx="5683250" cy="4030047"/>
          </a:xfrm>
          <a:prstGeom prst="rect">
            <a:avLst/>
          </a:prstGeom>
          <a:noFill/>
          <a:ln>
            <a:noFill/>
          </a:ln>
        </p:spPr>
        <p:txBody>
          <a:bodyPr spcFirstLastPara="1" wrap="square" lIns="99059" tIns="49516" rIns="99059" bIns="49516" anchor="t" anchorCtr="0">
            <a:noAutofit/>
          </a:bodyPr>
          <a:lstStyle/>
          <a:p>
            <a:pPr marL="0" indent="0">
              <a:buNone/>
            </a:pPr>
            <a:endParaRPr/>
          </a:p>
        </p:txBody>
      </p:sp>
      <p:sp>
        <p:nvSpPr>
          <p:cNvPr id="311" name="Google Shape;311;g6c5e983d3b_0_5:notes"/>
          <p:cNvSpPr txBox="1">
            <a:spLocks noGrp="1"/>
          </p:cNvSpPr>
          <p:nvPr>
            <p:ph type="sldNum" idx="12"/>
          </p:nvPr>
        </p:nvSpPr>
        <p:spPr>
          <a:xfrm>
            <a:off x="4023992" y="9721106"/>
            <a:ext cx="3078427" cy="513410"/>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fr"/>
              <a:pPr algn="r"/>
              <a:t>36</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758df8bcac_0_140: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758df8bcac_0_140:notes"/>
          <p:cNvSpPr txBox="1">
            <a:spLocks noGrp="1"/>
          </p:cNvSpPr>
          <p:nvPr>
            <p:ph type="body" idx="1"/>
          </p:nvPr>
        </p:nvSpPr>
        <p:spPr>
          <a:xfrm>
            <a:off x="710407" y="4925407"/>
            <a:ext cx="5683250" cy="4030047"/>
          </a:xfrm>
          <a:prstGeom prst="rect">
            <a:avLst/>
          </a:prstGeom>
          <a:noFill/>
          <a:ln>
            <a:noFill/>
          </a:ln>
        </p:spPr>
        <p:txBody>
          <a:bodyPr spcFirstLastPara="1" wrap="square" lIns="99059" tIns="49516" rIns="99059" bIns="49516" anchor="t" anchorCtr="0">
            <a:noAutofit/>
          </a:bodyPr>
          <a:lstStyle/>
          <a:p>
            <a:pPr marL="0" indent="0">
              <a:buNone/>
            </a:pPr>
            <a:endParaRPr/>
          </a:p>
        </p:txBody>
      </p:sp>
      <p:sp>
        <p:nvSpPr>
          <p:cNvPr id="317" name="Google Shape;317;g758df8bcac_0_140:notes"/>
          <p:cNvSpPr txBox="1">
            <a:spLocks noGrp="1"/>
          </p:cNvSpPr>
          <p:nvPr>
            <p:ph type="sldNum" idx="12"/>
          </p:nvPr>
        </p:nvSpPr>
        <p:spPr>
          <a:xfrm>
            <a:off x="4023992" y="9721106"/>
            <a:ext cx="3078427" cy="513410"/>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fr"/>
              <a:pPr algn="r"/>
              <a:t>37</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2875" y="768350"/>
            <a:ext cx="6818313" cy="3836988"/>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797701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2875" y="768350"/>
            <a:ext cx="6818313" cy="3836988"/>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419774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2875" y="768350"/>
            <a:ext cx="6818313" cy="3836988"/>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948236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2875" y="768350"/>
            <a:ext cx="6818313" cy="3836988"/>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077801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d702ee76c_0_14: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6d702ee76c_0_14:notes"/>
          <p:cNvSpPr txBox="1">
            <a:spLocks noGrp="1"/>
          </p:cNvSpPr>
          <p:nvPr>
            <p:ph type="body" idx="1"/>
          </p:nvPr>
        </p:nvSpPr>
        <p:spPr>
          <a:xfrm>
            <a:off x="710407" y="4925407"/>
            <a:ext cx="5683250" cy="4030047"/>
          </a:xfrm>
          <a:prstGeom prst="rect">
            <a:avLst/>
          </a:prstGeom>
          <a:noFill/>
          <a:ln>
            <a:noFill/>
          </a:ln>
        </p:spPr>
        <p:txBody>
          <a:bodyPr spcFirstLastPara="1" wrap="square" lIns="99059" tIns="49516" rIns="99059" bIns="49516" anchor="t" anchorCtr="0">
            <a:noAutofit/>
          </a:bodyPr>
          <a:lstStyle/>
          <a:p>
            <a:pPr marL="0" indent="0">
              <a:buNone/>
            </a:pPr>
            <a:endParaRPr/>
          </a:p>
        </p:txBody>
      </p:sp>
      <p:sp>
        <p:nvSpPr>
          <p:cNvPr id="167" name="Google Shape;167;g6d702ee76c_0_14:notes"/>
          <p:cNvSpPr txBox="1">
            <a:spLocks noGrp="1"/>
          </p:cNvSpPr>
          <p:nvPr>
            <p:ph type="sldNum" idx="12"/>
          </p:nvPr>
        </p:nvSpPr>
        <p:spPr>
          <a:xfrm>
            <a:off x="4023992" y="9721106"/>
            <a:ext cx="3078427" cy="513410"/>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fr"/>
              <a:pPr algn="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2875" y="768350"/>
            <a:ext cx="6818313" cy="3836988"/>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44225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2875" y="768350"/>
            <a:ext cx="6818313" cy="3836988"/>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267468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2875" y="768350"/>
            <a:ext cx="6818313" cy="3836988"/>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4395719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758df8bcac_0_150:notes"/>
          <p:cNvSpPr txBox="1">
            <a:spLocks noGrp="1"/>
          </p:cNvSpPr>
          <p:nvPr>
            <p:ph type="body" idx="1"/>
          </p:nvPr>
        </p:nvSpPr>
        <p:spPr>
          <a:xfrm>
            <a:off x="710407" y="4925407"/>
            <a:ext cx="5683250" cy="4030047"/>
          </a:xfrm>
          <a:prstGeom prst="rect">
            <a:avLst/>
          </a:prstGeom>
        </p:spPr>
        <p:txBody>
          <a:bodyPr spcFirstLastPara="1" wrap="square" lIns="99059" tIns="99059" rIns="99059" bIns="99059" anchor="t" anchorCtr="0">
            <a:noAutofit/>
          </a:bodyPr>
          <a:lstStyle/>
          <a:p>
            <a:pPr marL="0" indent="0">
              <a:buNone/>
            </a:pPr>
            <a:endParaRPr/>
          </a:p>
        </p:txBody>
      </p:sp>
      <p:sp>
        <p:nvSpPr>
          <p:cNvPr id="329" name="Google Shape;329;g758df8bcac_0_150: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6d702ee76c_0_109:notes"/>
          <p:cNvSpPr txBox="1">
            <a:spLocks noGrp="1"/>
          </p:cNvSpPr>
          <p:nvPr>
            <p:ph type="body" idx="1"/>
          </p:nvPr>
        </p:nvSpPr>
        <p:spPr>
          <a:xfrm>
            <a:off x="710407" y="4925407"/>
            <a:ext cx="5683250" cy="4030047"/>
          </a:xfrm>
          <a:prstGeom prst="rect">
            <a:avLst/>
          </a:prstGeom>
        </p:spPr>
        <p:txBody>
          <a:bodyPr spcFirstLastPara="1" wrap="square" lIns="99059" tIns="99059" rIns="99059" bIns="99059" anchor="t" anchorCtr="0">
            <a:noAutofit/>
          </a:bodyPr>
          <a:lstStyle/>
          <a:p>
            <a:pPr marL="0" indent="0">
              <a:buNone/>
            </a:pPr>
            <a:endParaRPr/>
          </a:p>
        </p:txBody>
      </p:sp>
      <p:sp>
        <p:nvSpPr>
          <p:cNvPr id="334" name="Google Shape;334;g6d702ee76c_0_109: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6d702ee76c_0_114:notes"/>
          <p:cNvSpPr txBox="1">
            <a:spLocks noGrp="1"/>
          </p:cNvSpPr>
          <p:nvPr>
            <p:ph type="body" idx="1"/>
          </p:nvPr>
        </p:nvSpPr>
        <p:spPr>
          <a:xfrm>
            <a:off x="710407" y="4925407"/>
            <a:ext cx="5683250" cy="4030047"/>
          </a:xfrm>
          <a:prstGeom prst="rect">
            <a:avLst/>
          </a:prstGeom>
        </p:spPr>
        <p:txBody>
          <a:bodyPr spcFirstLastPara="1" wrap="square" lIns="99059" tIns="99059" rIns="99059" bIns="99059" anchor="t" anchorCtr="0">
            <a:noAutofit/>
          </a:bodyPr>
          <a:lstStyle/>
          <a:p>
            <a:pPr marL="0" indent="0">
              <a:buNone/>
            </a:pPr>
            <a:endParaRPr/>
          </a:p>
        </p:txBody>
      </p:sp>
      <p:sp>
        <p:nvSpPr>
          <p:cNvPr id="339" name="Google Shape;339;g6d702ee76c_0_114: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6d702ee76c_0_118:notes"/>
          <p:cNvSpPr txBox="1">
            <a:spLocks noGrp="1"/>
          </p:cNvSpPr>
          <p:nvPr>
            <p:ph type="body" idx="1"/>
          </p:nvPr>
        </p:nvSpPr>
        <p:spPr>
          <a:xfrm>
            <a:off x="710407" y="4925407"/>
            <a:ext cx="5683250" cy="4030047"/>
          </a:xfrm>
          <a:prstGeom prst="rect">
            <a:avLst/>
          </a:prstGeom>
        </p:spPr>
        <p:txBody>
          <a:bodyPr spcFirstLastPara="1" wrap="square" lIns="99059" tIns="99059" rIns="99059" bIns="99059" anchor="t" anchorCtr="0">
            <a:noAutofit/>
          </a:bodyPr>
          <a:lstStyle/>
          <a:p>
            <a:pPr marL="0" indent="0">
              <a:buNone/>
            </a:pPr>
            <a:endParaRPr/>
          </a:p>
        </p:txBody>
      </p:sp>
      <p:sp>
        <p:nvSpPr>
          <p:cNvPr id="344" name="Google Shape;344;g6d702ee76c_0_118: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6d702ee76c_0_122:notes"/>
          <p:cNvSpPr txBox="1">
            <a:spLocks noGrp="1"/>
          </p:cNvSpPr>
          <p:nvPr>
            <p:ph type="body" idx="1"/>
          </p:nvPr>
        </p:nvSpPr>
        <p:spPr>
          <a:xfrm>
            <a:off x="710407" y="4925407"/>
            <a:ext cx="5683250" cy="4030047"/>
          </a:xfrm>
          <a:prstGeom prst="rect">
            <a:avLst/>
          </a:prstGeom>
        </p:spPr>
        <p:txBody>
          <a:bodyPr spcFirstLastPara="1" wrap="square" lIns="99059" tIns="99059" rIns="99059" bIns="99059" anchor="t" anchorCtr="0">
            <a:noAutofit/>
          </a:bodyPr>
          <a:lstStyle/>
          <a:p>
            <a:pPr marL="0" indent="0">
              <a:buNone/>
            </a:pPr>
            <a:endParaRPr/>
          </a:p>
        </p:txBody>
      </p:sp>
      <p:sp>
        <p:nvSpPr>
          <p:cNvPr id="349" name="Google Shape;349;g6d702ee76c_0_122: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d702ee76c_0_126:notes"/>
          <p:cNvSpPr txBox="1">
            <a:spLocks noGrp="1"/>
          </p:cNvSpPr>
          <p:nvPr>
            <p:ph type="body" idx="1"/>
          </p:nvPr>
        </p:nvSpPr>
        <p:spPr>
          <a:xfrm>
            <a:off x="710407" y="4925407"/>
            <a:ext cx="5683250" cy="4030047"/>
          </a:xfrm>
          <a:prstGeom prst="rect">
            <a:avLst/>
          </a:prstGeom>
        </p:spPr>
        <p:txBody>
          <a:bodyPr spcFirstLastPara="1" wrap="square" lIns="99059" tIns="99059" rIns="99059" bIns="99059" anchor="t" anchorCtr="0">
            <a:noAutofit/>
          </a:bodyPr>
          <a:lstStyle/>
          <a:p>
            <a:pPr marL="0" indent="0">
              <a:buNone/>
            </a:pPr>
            <a:endParaRPr/>
          </a:p>
        </p:txBody>
      </p:sp>
      <p:sp>
        <p:nvSpPr>
          <p:cNvPr id="354" name="Google Shape;354;g6d702ee76c_0_126: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d702ee76c_0_14: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6d702ee76c_0_14:notes"/>
          <p:cNvSpPr txBox="1">
            <a:spLocks noGrp="1"/>
          </p:cNvSpPr>
          <p:nvPr>
            <p:ph type="body" idx="1"/>
          </p:nvPr>
        </p:nvSpPr>
        <p:spPr>
          <a:xfrm>
            <a:off x="710407" y="4925407"/>
            <a:ext cx="5683250" cy="4030047"/>
          </a:xfrm>
          <a:prstGeom prst="rect">
            <a:avLst/>
          </a:prstGeom>
          <a:noFill/>
          <a:ln>
            <a:noFill/>
          </a:ln>
        </p:spPr>
        <p:txBody>
          <a:bodyPr spcFirstLastPara="1" wrap="square" lIns="99059" tIns="49516" rIns="99059" bIns="49516" anchor="t" anchorCtr="0">
            <a:noAutofit/>
          </a:bodyPr>
          <a:lstStyle/>
          <a:p>
            <a:pPr marL="0" indent="0">
              <a:buNone/>
            </a:pPr>
            <a:endParaRPr/>
          </a:p>
        </p:txBody>
      </p:sp>
      <p:sp>
        <p:nvSpPr>
          <p:cNvPr id="167" name="Google Shape;167;g6d702ee76c_0_14:notes"/>
          <p:cNvSpPr txBox="1">
            <a:spLocks noGrp="1"/>
          </p:cNvSpPr>
          <p:nvPr>
            <p:ph type="sldNum" idx="12"/>
          </p:nvPr>
        </p:nvSpPr>
        <p:spPr>
          <a:xfrm>
            <a:off x="4023992" y="9721106"/>
            <a:ext cx="3078427" cy="513410"/>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fr"/>
              <a:pPr algn="r"/>
              <a:t>4</a:t>
            </a:fld>
            <a:endParaRPr/>
          </a:p>
        </p:txBody>
      </p:sp>
    </p:spTree>
    <p:extLst>
      <p:ext uri="{BB962C8B-B14F-4D97-AF65-F5344CB8AC3E}">
        <p14:creationId xmlns:p14="http://schemas.microsoft.com/office/powerpoint/2010/main" val="1055831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d702ee76c_0_14: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6d702ee76c_0_14:notes"/>
          <p:cNvSpPr txBox="1">
            <a:spLocks noGrp="1"/>
          </p:cNvSpPr>
          <p:nvPr>
            <p:ph type="body" idx="1"/>
          </p:nvPr>
        </p:nvSpPr>
        <p:spPr>
          <a:xfrm>
            <a:off x="710407" y="4925407"/>
            <a:ext cx="5683250" cy="4030047"/>
          </a:xfrm>
          <a:prstGeom prst="rect">
            <a:avLst/>
          </a:prstGeom>
          <a:noFill/>
          <a:ln>
            <a:noFill/>
          </a:ln>
        </p:spPr>
        <p:txBody>
          <a:bodyPr spcFirstLastPara="1" wrap="square" lIns="99059" tIns="49516" rIns="99059" bIns="49516" anchor="t" anchorCtr="0">
            <a:noAutofit/>
          </a:bodyPr>
          <a:lstStyle/>
          <a:p>
            <a:pPr marL="0" indent="0">
              <a:buNone/>
            </a:pPr>
            <a:endParaRPr/>
          </a:p>
        </p:txBody>
      </p:sp>
      <p:sp>
        <p:nvSpPr>
          <p:cNvPr id="167" name="Google Shape;167;g6d702ee76c_0_14:notes"/>
          <p:cNvSpPr txBox="1">
            <a:spLocks noGrp="1"/>
          </p:cNvSpPr>
          <p:nvPr>
            <p:ph type="sldNum" idx="12"/>
          </p:nvPr>
        </p:nvSpPr>
        <p:spPr>
          <a:xfrm>
            <a:off x="4023992" y="9721106"/>
            <a:ext cx="3078427" cy="513410"/>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fr"/>
              <a:pPr algn="r"/>
              <a:t>5</a:t>
            </a:fld>
            <a:endParaRPr/>
          </a:p>
        </p:txBody>
      </p:sp>
    </p:spTree>
    <p:extLst>
      <p:ext uri="{BB962C8B-B14F-4D97-AF65-F5344CB8AC3E}">
        <p14:creationId xmlns:p14="http://schemas.microsoft.com/office/powerpoint/2010/main" val="1121589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6d702ee76c_0_89: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6d702ee76c_0_89:notes"/>
          <p:cNvSpPr txBox="1">
            <a:spLocks noGrp="1"/>
          </p:cNvSpPr>
          <p:nvPr>
            <p:ph type="body" idx="1"/>
          </p:nvPr>
        </p:nvSpPr>
        <p:spPr>
          <a:xfrm>
            <a:off x="710407" y="4925407"/>
            <a:ext cx="5683250" cy="4030047"/>
          </a:xfrm>
          <a:prstGeom prst="rect">
            <a:avLst/>
          </a:prstGeom>
          <a:noFill/>
          <a:ln>
            <a:noFill/>
          </a:ln>
        </p:spPr>
        <p:txBody>
          <a:bodyPr spcFirstLastPara="1" wrap="square" lIns="99059" tIns="49516" rIns="99059" bIns="49516" anchor="t" anchorCtr="0">
            <a:noAutofit/>
          </a:bodyPr>
          <a:lstStyle/>
          <a:p>
            <a:pPr marL="0" indent="0">
              <a:buNone/>
            </a:pPr>
            <a:endParaRPr/>
          </a:p>
        </p:txBody>
      </p:sp>
      <p:sp>
        <p:nvSpPr>
          <p:cNvPr id="185" name="Google Shape;185;g6d702ee76c_0_89:notes"/>
          <p:cNvSpPr txBox="1">
            <a:spLocks noGrp="1"/>
          </p:cNvSpPr>
          <p:nvPr>
            <p:ph type="sldNum" idx="12"/>
          </p:nvPr>
        </p:nvSpPr>
        <p:spPr>
          <a:xfrm>
            <a:off x="4023992" y="9721106"/>
            <a:ext cx="3078427" cy="513410"/>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fr"/>
              <a:pPr algn="r"/>
              <a:t>6</a:t>
            </a:fld>
            <a:endParaRPr/>
          </a:p>
        </p:txBody>
      </p:sp>
    </p:spTree>
    <p:extLst>
      <p:ext uri="{BB962C8B-B14F-4D97-AF65-F5344CB8AC3E}">
        <p14:creationId xmlns:p14="http://schemas.microsoft.com/office/powerpoint/2010/main" val="871423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2875" y="768350"/>
            <a:ext cx="6818313" cy="3836988"/>
          </a:xfrm>
        </p:spPr>
      </p:sp>
      <p:sp>
        <p:nvSpPr>
          <p:cNvPr id="3" name="Espace réservé des notes 2"/>
          <p:cNvSpPr>
            <a:spLocks noGrp="1"/>
          </p:cNvSpPr>
          <p:nvPr>
            <p:ph type="body" idx="1"/>
          </p:nvPr>
        </p:nvSpPr>
        <p:spPr/>
        <p:txBody>
          <a:bodyPr/>
          <a:lstStyle/>
          <a:p>
            <a:endParaRPr lang="es-ES"/>
          </a:p>
        </p:txBody>
      </p:sp>
    </p:spTree>
    <p:extLst>
      <p:ext uri="{BB962C8B-B14F-4D97-AF65-F5344CB8AC3E}">
        <p14:creationId xmlns:p14="http://schemas.microsoft.com/office/powerpoint/2010/main" val="3300957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2875" y="768350"/>
            <a:ext cx="6818313" cy="3836988"/>
          </a:xfrm>
        </p:spPr>
      </p:sp>
      <p:sp>
        <p:nvSpPr>
          <p:cNvPr id="3" name="Espace réservé des notes 2"/>
          <p:cNvSpPr>
            <a:spLocks noGrp="1"/>
          </p:cNvSpPr>
          <p:nvPr>
            <p:ph type="body" idx="1"/>
          </p:nvPr>
        </p:nvSpPr>
        <p:spPr/>
        <p:txBody>
          <a:bodyPr/>
          <a:lstStyle/>
          <a:p>
            <a:endParaRPr lang="es-ES"/>
          </a:p>
        </p:txBody>
      </p:sp>
    </p:spTree>
    <p:extLst>
      <p:ext uri="{BB962C8B-B14F-4D97-AF65-F5344CB8AC3E}">
        <p14:creationId xmlns:p14="http://schemas.microsoft.com/office/powerpoint/2010/main" val="157073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6d702ee76c_0_89: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6d702ee76c_0_89:notes"/>
          <p:cNvSpPr txBox="1">
            <a:spLocks noGrp="1"/>
          </p:cNvSpPr>
          <p:nvPr>
            <p:ph type="body" idx="1"/>
          </p:nvPr>
        </p:nvSpPr>
        <p:spPr>
          <a:xfrm>
            <a:off x="710407" y="4925407"/>
            <a:ext cx="5683250" cy="4030047"/>
          </a:xfrm>
          <a:prstGeom prst="rect">
            <a:avLst/>
          </a:prstGeom>
          <a:noFill/>
          <a:ln>
            <a:noFill/>
          </a:ln>
        </p:spPr>
        <p:txBody>
          <a:bodyPr spcFirstLastPara="1" wrap="square" lIns="99059" tIns="49516" rIns="99059" bIns="49516" anchor="t" anchorCtr="0">
            <a:noAutofit/>
          </a:bodyPr>
          <a:lstStyle/>
          <a:p>
            <a:pPr marL="0" indent="0">
              <a:buNone/>
            </a:pPr>
            <a:endParaRPr/>
          </a:p>
        </p:txBody>
      </p:sp>
      <p:sp>
        <p:nvSpPr>
          <p:cNvPr id="185" name="Google Shape;185;g6d702ee76c_0_89:notes"/>
          <p:cNvSpPr txBox="1">
            <a:spLocks noGrp="1"/>
          </p:cNvSpPr>
          <p:nvPr>
            <p:ph type="sldNum" idx="12"/>
          </p:nvPr>
        </p:nvSpPr>
        <p:spPr>
          <a:xfrm>
            <a:off x="4023992" y="9721106"/>
            <a:ext cx="3078427" cy="513410"/>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fr"/>
              <a:pPr algn="r"/>
              <a:t>14</a:t>
            </a:fld>
            <a:endParaRPr/>
          </a:p>
        </p:txBody>
      </p:sp>
    </p:spTree>
    <p:extLst>
      <p:ext uri="{BB962C8B-B14F-4D97-AF65-F5344CB8AC3E}">
        <p14:creationId xmlns:p14="http://schemas.microsoft.com/office/powerpoint/2010/main" val="983239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2"/>
        <p:cNvGrpSpPr/>
        <p:nvPr/>
      </p:nvGrpSpPr>
      <p:grpSpPr>
        <a:xfrm>
          <a:off x="0" y="0"/>
          <a:ext cx="0" cy="0"/>
          <a:chOff x="0" y="0"/>
          <a:chExt cx="0" cy="0"/>
        </a:xfrm>
      </p:grpSpPr>
      <p:pic>
        <p:nvPicPr>
          <p:cNvPr id="13" name="Google Shape;13;p2"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 name="Google Shape;14;p2"/>
          <p:cNvSpPr txBox="1">
            <a:spLocks noGrp="1"/>
          </p:cNvSpPr>
          <p:nvPr>
            <p:ph type="title"/>
          </p:nvPr>
        </p:nvSpPr>
        <p:spPr>
          <a:xfrm>
            <a:off x="685331" y="463888"/>
            <a:ext cx="7773300" cy="11970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 name="Google Shape;15;p2"/>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 name="Google Shape;16;p2"/>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 name="Google Shape;17;p2"/>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panoramique avec légende">
  <p:cSld name="Image panoramique avec légende">
    <p:spTree>
      <p:nvGrpSpPr>
        <p:cNvPr id="1" name="Shape 78"/>
        <p:cNvGrpSpPr/>
        <p:nvPr/>
      </p:nvGrpSpPr>
      <p:grpSpPr>
        <a:xfrm>
          <a:off x="0" y="0"/>
          <a:ext cx="0" cy="0"/>
          <a:chOff x="0" y="0"/>
          <a:chExt cx="0" cy="0"/>
        </a:xfrm>
      </p:grpSpPr>
      <p:pic>
        <p:nvPicPr>
          <p:cNvPr id="79" name="Google Shape;79;p11"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80" name="Google Shape;80;p11"/>
          <p:cNvSpPr txBox="1">
            <a:spLocks noGrp="1"/>
          </p:cNvSpPr>
          <p:nvPr>
            <p:ph type="title"/>
          </p:nvPr>
        </p:nvSpPr>
        <p:spPr>
          <a:xfrm>
            <a:off x="685346" y="3217030"/>
            <a:ext cx="7773300" cy="608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2400"/>
              <a:buFont typeface="Twentieth Century"/>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1" name="Google Shape;81;p11"/>
          <p:cNvSpPr>
            <a:spLocks noGrp="1"/>
          </p:cNvSpPr>
          <p:nvPr>
            <p:ph type="pic" idx="2"/>
          </p:nvPr>
        </p:nvSpPr>
        <p:spPr>
          <a:xfrm>
            <a:off x="888558" y="523696"/>
            <a:ext cx="7366800" cy="2410500"/>
          </a:xfrm>
          <a:prstGeom prst="roundRect">
            <a:avLst>
              <a:gd name="adj" fmla="val 4944"/>
            </a:avLst>
          </a:prstGeom>
          <a:noFill/>
          <a:ln w="82550" cap="sq" cmpd="sng">
            <a:solidFill>
              <a:srgbClr val="EAEAEA"/>
            </a:solidFill>
            <a:prstDash val="solid"/>
            <a:miter lim="800000"/>
            <a:headEnd type="none" w="sm" len="sm"/>
            <a:tailEnd type="none" w="sm" len="sm"/>
          </a:ln>
        </p:spPr>
        <p:txBody>
          <a:bodyPr spcFirstLastPara="1" wrap="square" lIns="68575" tIns="34275" rIns="68575" bIns="34275" anchor="t" anchorCtr="0">
            <a:noAutofit/>
          </a:bodyPr>
          <a:lstStyle>
            <a:lvl1pPr marR="0" lvl="0" algn="ctr" rtl="0">
              <a:lnSpc>
                <a:spcPct val="120000"/>
              </a:lnSpc>
              <a:spcBef>
                <a:spcPts val="800"/>
              </a:spcBef>
              <a:spcAft>
                <a:spcPts val="0"/>
              </a:spcAft>
              <a:buClr>
                <a:schemeClr val="dk1"/>
              </a:buClr>
              <a:buSzPts val="2400"/>
              <a:buFont typeface="Arial"/>
              <a:buNone/>
              <a:defRPr sz="2400" b="0" i="0" u="none" strike="noStrike" cap="none">
                <a:solidFill>
                  <a:schemeClr val="dk1"/>
                </a:solidFill>
                <a:latin typeface="Twentieth Century"/>
                <a:ea typeface="Twentieth Century"/>
                <a:cs typeface="Twentieth Century"/>
                <a:sym typeface="Twentieth Century"/>
              </a:defRPr>
            </a:lvl1pPr>
            <a:lvl2pPr marR="0" lvl="1" algn="l" rtl="0">
              <a:lnSpc>
                <a:spcPct val="120000"/>
              </a:lnSpc>
              <a:spcBef>
                <a:spcPts val="400"/>
              </a:spcBef>
              <a:spcAft>
                <a:spcPts val="0"/>
              </a:spcAft>
              <a:buClr>
                <a:schemeClr val="dk1"/>
              </a:buClr>
              <a:buSzPts val="2100"/>
              <a:buFont typeface="Arial"/>
              <a:buNone/>
              <a:defRPr sz="2100" b="0" i="0" u="none" strike="noStrike" cap="none">
                <a:solidFill>
                  <a:schemeClr val="dk1"/>
                </a:solidFill>
                <a:latin typeface="Twentieth Century"/>
                <a:ea typeface="Twentieth Century"/>
                <a:cs typeface="Twentieth Century"/>
                <a:sym typeface="Twentieth Century"/>
              </a:defRPr>
            </a:lvl2pPr>
            <a:lvl3pPr marR="0" lvl="2" algn="l" rtl="0">
              <a:lnSpc>
                <a:spcPct val="120000"/>
              </a:lnSpc>
              <a:spcBef>
                <a:spcPts val="400"/>
              </a:spcBef>
              <a:spcAft>
                <a:spcPts val="0"/>
              </a:spcAft>
              <a:buClr>
                <a:schemeClr val="dk1"/>
              </a:buClr>
              <a:buSzPts val="18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20000"/>
              </a:lnSpc>
              <a:spcBef>
                <a:spcPts val="400"/>
              </a:spcBef>
              <a:spcAft>
                <a:spcPts val="0"/>
              </a:spcAft>
              <a:buClr>
                <a:schemeClr val="dk1"/>
              </a:buClr>
              <a:buSzPts val="1500"/>
              <a:buFont typeface="Arial"/>
              <a:buNone/>
              <a:defRPr sz="1500" b="0" i="0" u="none" strike="noStrike" cap="none">
                <a:solidFill>
                  <a:schemeClr val="dk1"/>
                </a:solidFill>
                <a:latin typeface="Twentieth Century"/>
                <a:ea typeface="Twentieth Century"/>
                <a:cs typeface="Twentieth Century"/>
                <a:sym typeface="Twentieth Century"/>
              </a:defRPr>
            </a:lvl4pPr>
            <a:lvl5pPr marR="0" lvl="4" algn="l" rtl="0">
              <a:lnSpc>
                <a:spcPct val="120000"/>
              </a:lnSpc>
              <a:spcBef>
                <a:spcPts val="400"/>
              </a:spcBef>
              <a:spcAft>
                <a:spcPts val="0"/>
              </a:spcAft>
              <a:buClr>
                <a:schemeClr val="dk1"/>
              </a:buClr>
              <a:buSzPts val="1500"/>
              <a:buFont typeface="Arial"/>
              <a:buNone/>
              <a:defRPr sz="1500" b="0" i="0" u="none" strike="noStrike" cap="none">
                <a:solidFill>
                  <a:schemeClr val="dk1"/>
                </a:solidFill>
                <a:latin typeface="Twentieth Century"/>
                <a:ea typeface="Twentieth Century"/>
                <a:cs typeface="Twentieth Century"/>
                <a:sym typeface="Twentieth Century"/>
              </a:defRPr>
            </a:lvl5pPr>
            <a:lvl6pPr marR="0" lvl="5" algn="l" rtl="0">
              <a:lnSpc>
                <a:spcPct val="120000"/>
              </a:lnSpc>
              <a:spcBef>
                <a:spcPts val="400"/>
              </a:spcBef>
              <a:spcAft>
                <a:spcPts val="0"/>
              </a:spcAft>
              <a:buClr>
                <a:schemeClr val="dk1"/>
              </a:buClr>
              <a:buSzPts val="1500"/>
              <a:buFont typeface="Arial"/>
              <a:buNone/>
              <a:defRPr sz="1500" b="0" i="0" u="none" strike="noStrike" cap="none">
                <a:solidFill>
                  <a:schemeClr val="dk1"/>
                </a:solidFill>
                <a:latin typeface="Twentieth Century"/>
                <a:ea typeface="Twentieth Century"/>
                <a:cs typeface="Twentieth Century"/>
                <a:sym typeface="Twentieth Century"/>
              </a:defRPr>
            </a:lvl6pPr>
            <a:lvl7pPr marR="0" lvl="6" algn="l" rtl="0">
              <a:lnSpc>
                <a:spcPct val="120000"/>
              </a:lnSpc>
              <a:spcBef>
                <a:spcPts val="400"/>
              </a:spcBef>
              <a:spcAft>
                <a:spcPts val="0"/>
              </a:spcAft>
              <a:buClr>
                <a:schemeClr val="dk1"/>
              </a:buClr>
              <a:buSzPts val="1500"/>
              <a:buFont typeface="Arial"/>
              <a:buNone/>
              <a:defRPr sz="1500" b="0" i="0" u="none" strike="noStrike" cap="none">
                <a:solidFill>
                  <a:schemeClr val="dk1"/>
                </a:solidFill>
                <a:latin typeface="Twentieth Century"/>
                <a:ea typeface="Twentieth Century"/>
                <a:cs typeface="Twentieth Century"/>
                <a:sym typeface="Twentieth Century"/>
              </a:defRPr>
            </a:lvl7pPr>
            <a:lvl8pPr marR="0" lvl="7" algn="l" rtl="0">
              <a:lnSpc>
                <a:spcPct val="120000"/>
              </a:lnSpc>
              <a:spcBef>
                <a:spcPts val="400"/>
              </a:spcBef>
              <a:spcAft>
                <a:spcPts val="0"/>
              </a:spcAft>
              <a:buClr>
                <a:schemeClr val="dk1"/>
              </a:buClr>
              <a:buSzPts val="1500"/>
              <a:buFont typeface="Arial"/>
              <a:buNone/>
              <a:defRPr sz="1500" b="0" i="0" u="none" strike="noStrike" cap="none">
                <a:solidFill>
                  <a:schemeClr val="dk1"/>
                </a:solidFill>
                <a:latin typeface="Twentieth Century"/>
                <a:ea typeface="Twentieth Century"/>
                <a:cs typeface="Twentieth Century"/>
                <a:sym typeface="Twentieth Century"/>
              </a:defRPr>
            </a:lvl8pPr>
            <a:lvl9pPr marR="0" lvl="8" algn="l" rtl="0">
              <a:lnSpc>
                <a:spcPct val="120000"/>
              </a:lnSpc>
              <a:spcBef>
                <a:spcPts val="400"/>
              </a:spcBef>
              <a:spcAft>
                <a:spcPts val="0"/>
              </a:spcAft>
              <a:buClr>
                <a:schemeClr val="dk1"/>
              </a:buClr>
              <a:buSzPts val="1500"/>
              <a:buFont typeface="Arial"/>
              <a:buNone/>
              <a:defRPr sz="15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2" name="Google Shape;82;p11"/>
          <p:cNvSpPr txBox="1">
            <a:spLocks noGrp="1"/>
          </p:cNvSpPr>
          <p:nvPr>
            <p:ph type="body" idx="1"/>
          </p:nvPr>
        </p:nvSpPr>
        <p:spPr>
          <a:xfrm>
            <a:off x="685331" y="3831546"/>
            <a:ext cx="7773300" cy="5118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200"/>
              <a:buNone/>
              <a:defRPr sz="1200"/>
            </a:lvl1pPr>
            <a:lvl2pPr marL="914400" lvl="1" indent="-228600" algn="l" rtl="0">
              <a:lnSpc>
                <a:spcPct val="120000"/>
              </a:lnSpc>
              <a:spcBef>
                <a:spcPts val="400"/>
              </a:spcBef>
              <a:spcAft>
                <a:spcPts val="0"/>
              </a:spcAft>
              <a:buSzPts val="1100"/>
              <a:buNone/>
              <a:defRPr sz="1100"/>
            </a:lvl2pPr>
            <a:lvl3pPr marL="1371600" lvl="2" indent="-228600" algn="l" rtl="0">
              <a:lnSpc>
                <a:spcPct val="120000"/>
              </a:lnSpc>
              <a:spcBef>
                <a:spcPts val="400"/>
              </a:spcBef>
              <a:spcAft>
                <a:spcPts val="0"/>
              </a:spcAft>
              <a:buSzPts val="900"/>
              <a:buNone/>
              <a:defRPr sz="900"/>
            </a:lvl3pPr>
            <a:lvl4pPr marL="1828800" lvl="3" indent="-228600" algn="l" rtl="0">
              <a:lnSpc>
                <a:spcPct val="120000"/>
              </a:lnSpc>
              <a:spcBef>
                <a:spcPts val="400"/>
              </a:spcBef>
              <a:spcAft>
                <a:spcPts val="0"/>
              </a:spcAft>
              <a:buSzPts val="800"/>
              <a:buNone/>
              <a:defRPr sz="800"/>
            </a:lvl4pPr>
            <a:lvl5pPr marL="2286000" lvl="4" indent="-228600" algn="l" rtl="0">
              <a:lnSpc>
                <a:spcPct val="120000"/>
              </a:lnSpc>
              <a:spcBef>
                <a:spcPts val="400"/>
              </a:spcBef>
              <a:spcAft>
                <a:spcPts val="0"/>
              </a:spcAft>
              <a:buSzPts val="800"/>
              <a:buNone/>
              <a:defRPr sz="800"/>
            </a:lvl5pPr>
            <a:lvl6pPr marL="2743200" lvl="5" indent="-228600" algn="l" rtl="0">
              <a:lnSpc>
                <a:spcPct val="120000"/>
              </a:lnSpc>
              <a:spcBef>
                <a:spcPts val="400"/>
              </a:spcBef>
              <a:spcAft>
                <a:spcPts val="0"/>
              </a:spcAft>
              <a:buSzPts val="800"/>
              <a:buNone/>
              <a:defRPr sz="800"/>
            </a:lvl6pPr>
            <a:lvl7pPr marL="3200400" lvl="6" indent="-228600" algn="l" rtl="0">
              <a:lnSpc>
                <a:spcPct val="120000"/>
              </a:lnSpc>
              <a:spcBef>
                <a:spcPts val="400"/>
              </a:spcBef>
              <a:spcAft>
                <a:spcPts val="0"/>
              </a:spcAft>
              <a:buSzPts val="800"/>
              <a:buNone/>
              <a:defRPr sz="800"/>
            </a:lvl7pPr>
            <a:lvl8pPr marL="3657600" lvl="7" indent="-228600" algn="l" rtl="0">
              <a:lnSpc>
                <a:spcPct val="120000"/>
              </a:lnSpc>
              <a:spcBef>
                <a:spcPts val="400"/>
              </a:spcBef>
              <a:spcAft>
                <a:spcPts val="0"/>
              </a:spcAft>
              <a:buSzPts val="800"/>
              <a:buNone/>
              <a:defRPr sz="800"/>
            </a:lvl8pPr>
            <a:lvl9pPr marL="4114800" lvl="8" indent="-228600" algn="l" rtl="0">
              <a:lnSpc>
                <a:spcPct val="120000"/>
              </a:lnSpc>
              <a:spcBef>
                <a:spcPts val="400"/>
              </a:spcBef>
              <a:spcAft>
                <a:spcPts val="0"/>
              </a:spcAft>
              <a:buSzPts val="800"/>
              <a:buNone/>
              <a:defRPr sz="800"/>
            </a:lvl9pPr>
          </a:lstStyle>
          <a:p>
            <a:endParaRPr/>
          </a:p>
        </p:txBody>
      </p:sp>
      <p:sp>
        <p:nvSpPr>
          <p:cNvPr id="83" name="Google Shape;83;p11"/>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4" name="Google Shape;84;p11"/>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5" name="Google Shape;85;p11"/>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et légende">
  <p:cSld name="Titre et légende">
    <p:spTree>
      <p:nvGrpSpPr>
        <p:cNvPr id="1" name="Shape 86"/>
        <p:cNvGrpSpPr/>
        <p:nvPr/>
      </p:nvGrpSpPr>
      <p:grpSpPr>
        <a:xfrm>
          <a:off x="0" y="0"/>
          <a:ext cx="0" cy="0"/>
          <a:chOff x="0" y="0"/>
          <a:chExt cx="0" cy="0"/>
        </a:xfrm>
      </p:grpSpPr>
      <p:pic>
        <p:nvPicPr>
          <p:cNvPr id="87" name="Google Shape;87;p12"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88" name="Google Shape;88;p12"/>
          <p:cNvSpPr txBox="1">
            <a:spLocks noGrp="1"/>
          </p:cNvSpPr>
          <p:nvPr>
            <p:ph type="title"/>
          </p:nvPr>
        </p:nvSpPr>
        <p:spPr>
          <a:xfrm>
            <a:off x="685331" y="457199"/>
            <a:ext cx="7773300" cy="25704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1"/>
              </a:buClr>
              <a:buSzPts val="2400"/>
              <a:buFont typeface="Twentieth Century"/>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 name="Google Shape;89;p12"/>
          <p:cNvSpPr txBox="1">
            <a:spLocks noGrp="1"/>
          </p:cNvSpPr>
          <p:nvPr>
            <p:ph type="body" idx="1"/>
          </p:nvPr>
        </p:nvSpPr>
        <p:spPr>
          <a:xfrm>
            <a:off x="685331" y="3153616"/>
            <a:ext cx="7773300" cy="1189800"/>
          </a:xfrm>
          <a:prstGeom prst="rect">
            <a:avLst/>
          </a:prstGeom>
          <a:noFill/>
          <a:ln>
            <a:noFill/>
          </a:ln>
        </p:spPr>
        <p:txBody>
          <a:bodyPr spcFirstLastPara="1" wrap="square" lIns="68575" tIns="34275" rIns="68575" bIns="34275" anchor="ctr" anchorCtr="0">
            <a:noAutofit/>
          </a:bodyPr>
          <a:lstStyle>
            <a:lvl1pPr marL="457200" lvl="0" indent="-228600" algn="ctr" rtl="0">
              <a:lnSpc>
                <a:spcPct val="120000"/>
              </a:lnSpc>
              <a:spcBef>
                <a:spcPts val="800"/>
              </a:spcBef>
              <a:spcAft>
                <a:spcPts val="0"/>
              </a:spcAft>
              <a:buSzPts val="1200"/>
              <a:buNone/>
              <a:defRPr sz="1200"/>
            </a:lvl1pPr>
            <a:lvl2pPr marL="914400" lvl="1" indent="-228600" algn="l" rtl="0">
              <a:lnSpc>
                <a:spcPct val="120000"/>
              </a:lnSpc>
              <a:spcBef>
                <a:spcPts val="400"/>
              </a:spcBef>
              <a:spcAft>
                <a:spcPts val="0"/>
              </a:spcAft>
              <a:buSzPts val="1100"/>
              <a:buNone/>
              <a:defRPr sz="1100"/>
            </a:lvl2pPr>
            <a:lvl3pPr marL="1371600" lvl="2" indent="-228600" algn="l" rtl="0">
              <a:lnSpc>
                <a:spcPct val="120000"/>
              </a:lnSpc>
              <a:spcBef>
                <a:spcPts val="400"/>
              </a:spcBef>
              <a:spcAft>
                <a:spcPts val="0"/>
              </a:spcAft>
              <a:buSzPts val="900"/>
              <a:buNone/>
              <a:defRPr sz="900"/>
            </a:lvl3pPr>
            <a:lvl4pPr marL="1828800" lvl="3" indent="-228600" algn="l" rtl="0">
              <a:lnSpc>
                <a:spcPct val="120000"/>
              </a:lnSpc>
              <a:spcBef>
                <a:spcPts val="400"/>
              </a:spcBef>
              <a:spcAft>
                <a:spcPts val="0"/>
              </a:spcAft>
              <a:buSzPts val="800"/>
              <a:buNone/>
              <a:defRPr sz="800"/>
            </a:lvl4pPr>
            <a:lvl5pPr marL="2286000" lvl="4" indent="-228600" algn="l" rtl="0">
              <a:lnSpc>
                <a:spcPct val="120000"/>
              </a:lnSpc>
              <a:spcBef>
                <a:spcPts val="400"/>
              </a:spcBef>
              <a:spcAft>
                <a:spcPts val="0"/>
              </a:spcAft>
              <a:buSzPts val="800"/>
              <a:buNone/>
              <a:defRPr sz="800"/>
            </a:lvl5pPr>
            <a:lvl6pPr marL="2743200" lvl="5" indent="-228600" algn="l" rtl="0">
              <a:lnSpc>
                <a:spcPct val="120000"/>
              </a:lnSpc>
              <a:spcBef>
                <a:spcPts val="400"/>
              </a:spcBef>
              <a:spcAft>
                <a:spcPts val="0"/>
              </a:spcAft>
              <a:buSzPts val="800"/>
              <a:buNone/>
              <a:defRPr sz="800"/>
            </a:lvl6pPr>
            <a:lvl7pPr marL="3200400" lvl="6" indent="-228600" algn="l" rtl="0">
              <a:lnSpc>
                <a:spcPct val="120000"/>
              </a:lnSpc>
              <a:spcBef>
                <a:spcPts val="400"/>
              </a:spcBef>
              <a:spcAft>
                <a:spcPts val="0"/>
              </a:spcAft>
              <a:buSzPts val="800"/>
              <a:buNone/>
              <a:defRPr sz="800"/>
            </a:lvl7pPr>
            <a:lvl8pPr marL="3657600" lvl="7" indent="-228600" algn="l" rtl="0">
              <a:lnSpc>
                <a:spcPct val="120000"/>
              </a:lnSpc>
              <a:spcBef>
                <a:spcPts val="400"/>
              </a:spcBef>
              <a:spcAft>
                <a:spcPts val="0"/>
              </a:spcAft>
              <a:buSzPts val="800"/>
              <a:buNone/>
              <a:defRPr sz="800"/>
            </a:lvl8pPr>
            <a:lvl9pPr marL="4114800" lvl="8" indent="-228600" algn="l" rtl="0">
              <a:lnSpc>
                <a:spcPct val="120000"/>
              </a:lnSpc>
              <a:spcBef>
                <a:spcPts val="400"/>
              </a:spcBef>
              <a:spcAft>
                <a:spcPts val="0"/>
              </a:spcAft>
              <a:buSzPts val="800"/>
              <a:buNone/>
              <a:defRPr sz="800"/>
            </a:lvl9pPr>
          </a:lstStyle>
          <a:p>
            <a:endParaRPr/>
          </a:p>
        </p:txBody>
      </p:sp>
      <p:sp>
        <p:nvSpPr>
          <p:cNvPr id="90" name="Google Shape;90;p12"/>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1" name="Google Shape;91;p12"/>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2" name="Google Shape;92;p12"/>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tion avec légende">
  <p:cSld name="Citation avec légende">
    <p:spTree>
      <p:nvGrpSpPr>
        <p:cNvPr id="1" name="Shape 93"/>
        <p:cNvGrpSpPr/>
        <p:nvPr/>
      </p:nvGrpSpPr>
      <p:grpSpPr>
        <a:xfrm>
          <a:off x="0" y="0"/>
          <a:ext cx="0" cy="0"/>
          <a:chOff x="0" y="0"/>
          <a:chExt cx="0" cy="0"/>
        </a:xfrm>
      </p:grpSpPr>
      <p:pic>
        <p:nvPicPr>
          <p:cNvPr id="94" name="Google Shape;94;p13"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95" name="Google Shape;95;p13"/>
          <p:cNvSpPr txBox="1">
            <a:spLocks noGrp="1"/>
          </p:cNvSpPr>
          <p:nvPr>
            <p:ph type="title"/>
          </p:nvPr>
        </p:nvSpPr>
        <p:spPr>
          <a:xfrm>
            <a:off x="1084659" y="457200"/>
            <a:ext cx="6977100" cy="22446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1"/>
              </a:buClr>
              <a:buSzPts val="2400"/>
              <a:buFont typeface="Twentieth Century"/>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6" name="Google Shape;96;p13"/>
          <p:cNvSpPr txBox="1">
            <a:spLocks noGrp="1"/>
          </p:cNvSpPr>
          <p:nvPr>
            <p:ph type="body" idx="1"/>
          </p:nvPr>
        </p:nvSpPr>
        <p:spPr>
          <a:xfrm>
            <a:off x="1290483" y="2707524"/>
            <a:ext cx="6564300" cy="446100"/>
          </a:xfrm>
          <a:prstGeom prst="rect">
            <a:avLst/>
          </a:prstGeom>
          <a:noFill/>
          <a:ln>
            <a:noFill/>
          </a:ln>
        </p:spPr>
        <p:txBody>
          <a:bodyPr spcFirstLastPara="1" wrap="square" lIns="68575" tIns="34275" rIns="68575" bIns="34275" anchor="t" anchorCtr="0">
            <a:noAutofit/>
          </a:bodyPr>
          <a:lstStyle>
            <a:lvl1pPr marL="457200" lvl="0" indent="-228600" algn="l" rtl="0">
              <a:lnSpc>
                <a:spcPct val="120000"/>
              </a:lnSpc>
              <a:spcBef>
                <a:spcPts val="800"/>
              </a:spcBef>
              <a:spcAft>
                <a:spcPts val="0"/>
              </a:spcAft>
              <a:buSzPts val="1100"/>
              <a:buNone/>
              <a:defRPr sz="1100"/>
            </a:lvl1pPr>
            <a:lvl2pPr marL="914400" lvl="1" indent="-228600" algn="l" rtl="0">
              <a:lnSpc>
                <a:spcPct val="120000"/>
              </a:lnSpc>
              <a:spcBef>
                <a:spcPts val="400"/>
              </a:spcBef>
              <a:spcAft>
                <a:spcPts val="0"/>
              </a:spcAft>
              <a:buSzPts val="1100"/>
              <a:buNone/>
              <a:defRPr sz="1100"/>
            </a:lvl2pPr>
            <a:lvl3pPr marL="1371600" lvl="2" indent="-228600" algn="l" rtl="0">
              <a:lnSpc>
                <a:spcPct val="120000"/>
              </a:lnSpc>
              <a:spcBef>
                <a:spcPts val="400"/>
              </a:spcBef>
              <a:spcAft>
                <a:spcPts val="0"/>
              </a:spcAft>
              <a:buSzPts val="900"/>
              <a:buNone/>
              <a:defRPr sz="900"/>
            </a:lvl3pPr>
            <a:lvl4pPr marL="1828800" lvl="3" indent="-228600" algn="l" rtl="0">
              <a:lnSpc>
                <a:spcPct val="120000"/>
              </a:lnSpc>
              <a:spcBef>
                <a:spcPts val="400"/>
              </a:spcBef>
              <a:spcAft>
                <a:spcPts val="0"/>
              </a:spcAft>
              <a:buSzPts val="800"/>
              <a:buNone/>
              <a:defRPr sz="800"/>
            </a:lvl4pPr>
            <a:lvl5pPr marL="2286000" lvl="4" indent="-228600" algn="l" rtl="0">
              <a:lnSpc>
                <a:spcPct val="120000"/>
              </a:lnSpc>
              <a:spcBef>
                <a:spcPts val="400"/>
              </a:spcBef>
              <a:spcAft>
                <a:spcPts val="0"/>
              </a:spcAft>
              <a:buSzPts val="800"/>
              <a:buNone/>
              <a:defRPr sz="800"/>
            </a:lvl5pPr>
            <a:lvl6pPr marL="2743200" lvl="5" indent="-228600" algn="l" rtl="0">
              <a:lnSpc>
                <a:spcPct val="120000"/>
              </a:lnSpc>
              <a:spcBef>
                <a:spcPts val="400"/>
              </a:spcBef>
              <a:spcAft>
                <a:spcPts val="0"/>
              </a:spcAft>
              <a:buSzPts val="800"/>
              <a:buNone/>
              <a:defRPr sz="800"/>
            </a:lvl6pPr>
            <a:lvl7pPr marL="3200400" lvl="6" indent="-228600" algn="l" rtl="0">
              <a:lnSpc>
                <a:spcPct val="120000"/>
              </a:lnSpc>
              <a:spcBef>
                <a:spcPts val="400"/>
              </a:spcBef>
              <a:spcAft>
                <a:spcPts val="0"/>
              </a:spcAft>
              <a:buSzPts val="800"/>
              <a:buNone/>
              <a:defRPr sz="800"/>
            </a:lvl7pPr>
            <a:lvl8pPr marL="3657600" lvl="7" indent="-228600" algn="l" rtl="0">
              <a:lnSpc>
                <a:spcPct val="120000"/>
              </a:lnSpc>
              <a:spcBef>
                <a:spcPts val="400"/>
              </a:spcBef>
              <a:spcAft>
                <a:spcPts val="0"/>
              </a:spcAft>
              <a:buSzPts val="800"/>
              <a:buNone/>
              <a:defRPr sz="800"/>
            </a:lvl8pPr>
            <a:lvl9pPr marL="4114800" lvl="8" indent="-228600" algn="l" rtl="0">
              <a:lnSpc>
                <a:spcPct val="120000"/>
              </a:lnSpc>
              <a:spcBef>
                <a:spcPts val="400"/>
              </a:spcBef>
              <a:spcAft>
                <a:spcPts val="0"/>
              </a:spcAft>
              <a:buSzPts val="800"/>
              <a:buNone/>
              <a:defRPr sz="800"/>
            </a:lvl9pPr>
          </a:lstStyle>
          <a:p>
            <a:endParaRPr/>
          </a:p>
        </p:txBody>
      </p:sp>
      <p:sp>
        <p:nvSpPr>
          <p:cNvPr id="97" name="Google Shape;97;p13"/>
          <p:cNvSpPr txBox="1">
            <a:spLocks noGrp="1"/>
          </p:cNvSpPr>
          <p:nvPr>
            <p:ph type="body" idx="2"/>
          </p:nvPr>
        </p:nvSpPr>
        <p:spPr>
          <a:xfrm>
            <a:off x="685331" y="3279597"/>
            <a:ext cx="7773300" cy="1065900"/>
          </a:xfrm>
          <a:prstGeom prst="rect">
            <a:avLst/>
          </a:prstGeom>
          <a:noFill/>
          <a:ln>
            <a:noFill/>
          </a:ln>
        </p:spPr>
        <p:txBody>
          <a:bodyPr spcFirstLastPara="1" wrap="square" lIns="68575" tIns="34275" rIns="68575" bIns="34275" anchor="ctr" anchorCtr="0">
            <a:noAutofit/>
          </a:bodyPr>
          <a:lstStyle>
            <a:lvl1pPr marL="457200" lvl="0" indent="-228600" algn="ctr" rtl="0">
              <a:lnSpc>
                <a:spcPct val="120000"/>
              </a:lnSpc>
              <a:spcBef>
                <a:spcPts val="800"/>
              </a:spcBef>
              <a:spcAft>
                <a:spcPts val="0"/>
              </a:spcAft>
              <a:buSzPts val="1200"/>
              <a:buNone/>
              <a:defRPr sz="1200"/>
            </a:lvl1pPr>
            <a:lvl2pPr marL="914400" lvl="1" indent="-228600" algn="l" rtl="0">
              <a:lnSpc>
                <a:spcPct val="120000"/>
              </a:lnSpc>
              <a:spcBef>
                <a:spcPts val="400"/>
              </a:spcBef>
              <a:spcAft>
                <a:spcPts val="0"/>
              </a:spcAft>
              <a:buSzPts val="1100"/>
              <a:buNone/>
              <a:defRPr sz="1100"/>
            </a:lvl2pPr>
            <a:lvl3pPr marL="1371600" lvl="2" indent="-228600" algn="l" rtl="0">
              <a:lnSpc>
                <a:spcPct val="120000"/>
              </a:lnSpc>
              <a:spcBef>
                <a:spcPts val="400"/>
              </a:spcBef>
              <a:spcAft>
                <a:spcPts val="0"/>
              </a:spcAft>
              <a:buSzPts val="900"/>
              <a:buNone/>
              <a:defRPr sz="900"/>
            </a:lvl3pPr>
            <a:lvl4pPr marL="1828800" lvl="3" indent="-228600" algn="l" rtl="0">
              <a:lnSpc>
                <a:spcPct val="120000"/>
              </a:lnSpc>
              <a:spcBef>
                <a:spcPts val="400"/>
              </a:spcBef>
              <a:spcAft>
                <a:spcPts val="0"/>
              </a:spcAft>
              <a:buSzPts val="800"/>
              <a:buNone/>
              <a:defRPr sz="800"/>
            </a:lvl4pPr>
            <a:lvl5pPr marL="2286000" lvl="4" indent="-228600" algn="l" rtl="0">
              <a:lnSpc>
                <a:spcPct val="120000"/>
              </a:lnSpc>
              <a:spcBef>
                <a:spcPts val="400"/>
              </a:spcBef>
              <a:spcAft>
                <a:spcPts val="0"/>
              </a:spcAft>
              <a:buSzPts val="800"/>
              <a:buNone/>
              <a:defRPr sz="800"/>
            </a:lvl5pPr>
            <a:lvl6pPr marL="2743200" lvl="5" indent="-228600" algn="l" rtl="0">
              <a:lnSpc>
                <a:spcPct val="120000"/>
              </a:lnSpc>
              <a:spcBef>
                <a:spcPts val="400"/>
              </a:spcBef>
              <a:spcAft>
                <a:spcPts val="0"/>
              </a:spcAft>
              <a:buSzPts val="800"/>
              <a:buNone/>
              <a:defRPr sz="800"/>
            </a:lvl6pPr>
            <a:lvl7pPr marL="3200400" lvl="6" indent="-228600" algn="l" rtl="0">
              <a:lnSpc>
                <a:spcPct val="120000"/>
              </a:lnSpc>
              <a:spcBef>
                <a:spcPts val="400"/>
              </a:spcBef>
              <a:spcAft>
                <a:spcPts val="0"/>
              </a:spcAft>
              <a:buSzPts val="800"/>
              <a:buNone/>
              <a:defRPr sz="800"/>
            </a:lvl7pPr>
            <a:lvl8pPr marL="3657600" lvl="7" indent="-228600" algn="l" rtl="0">
              <a:lnSpc>
                <a:spcPct val="120000"/>
              </a:lnSpc>
              <a:spcBef>
                <a:spcPts val="400"/>
              </a:spcBef>
              <a:spcAft>
                <a:spcPts val="0"/>
              </a:spcAft>
              <a:buSzPts val="800"/>
              <a:buNone/>
              <a:defRPr sz="800"/>
            </a:lvl8pPr>
            <a:lvl9pPr marL="4114800" lvl="8" indent="-228600" algn="l" rtl="0">
              <a:lnSpc>
                <a:spcPct val="120000"/>
              </a:lnSpc>
              <a:spcBef>
                <a:spcPts val="400"/>
              </a:spcBef>
              <a:spcAft>
                <a:spcPts val="0"/>
              </a:spcAft>
              <a:buSzPts val="800"/>
              <a:buNone/>
              <a:defRPr sz="800"/>
            </a:lvl9pPr>
          </a:lstStyle>
          <a:p>
            <a:endParaRPr/>
          </a:p>
        </p:txBody>
      </p:sp>
      <p:sp>
        <p:nvSpPr>
          <p:cNvPr id="98" name="Google Shape;98;p13"/>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9" name="Google Shape;99;p13"/>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0" name="Google Shape;100;p13"/>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
        <p:nvSpPr>
          <p:cNvPr id="101" name="Google Shape;101;p13"/>
          <p:cNvSpPr txBox="1"/>
          <p:nvPr/>
        </p:nvSpPr>
        <p:spPr>
          <a:xfrm>
            <a:off x="751116" y="565625"/>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6000"/>
              <a:buFont typeface="Twentieth Century"/>
              <a:buNone/>
            </a:pPr>
            <a:r>
              <a:rPr lang="fr" sz="6000" b="0" i="0" u="none" strike="noStrike" cap="none">
                <a:solidFill>
                  <a:schemeClr val="dk1"/>
                </a:solidFill>
                <a:latin typeface="Twentieth Century"/>
                <a:ea typeface="Twentieth Century"/>
                <a:cs typeface="Twentieth Century"/>
                <a:sym typeface="Twentieth Century"/>
              </a:rPr>
              <a:t>“</a:t>
            </a:r>
            <a:endParaRPr sz="1100"/>
          </a:p>
        </p:txBody>
      </p:sp>
      <p:sp>
        <p:nvSpPr>
          <p:cNvPr id="102" name="Google Shape;102;p13"/>
          <p:cNvSpPr txBox="1"/>
          <p:nvPr/>
        </p:nvSpPr>
        <p:spPr>
          <a:xfrm>
            <a:off x="7918168" y="2245183"/>
            <a:ext cx="457200" cy="4386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dk1"/>
              </a:buClr>
              <a:buSzPts val="6000"/>
              <a:buFont typeface="Twentieth Century"/>
              <a:buNone/>
            </a:pPr>
            <a:r>
              <a:rPr lang="fr" sz="6000" b="0" i="0" u="none" strike="noStrike" cap="none">
                <a:solidFill>
                  <a:schemeClr val="dk1"/>
                </a:solidFill>
                <a:latin typeface="Twentieth Century"/>
                <a:ea typeface="Twentieth Century"/>
                <a:cs typeface="Twentieth Century"/>
                <a:sym typeface="Twentieth Century"/>
              </a:rPr>
              <a:t>”</a:t>
            </a:r>
            <a:endParaRPr sz="11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rte nom">
  <p:cSld name="Carte nom">
    <p:spTree>
      <p:nvGrpSpPr>
        <p:cNvPr id="1" name="Shape 103"/>
        <p:cNvGrpSpPr/>
        <p:nvPr/>
      </p:nvGrpSpPr>
      <p:grpSpPr>
        <a:xfrm>
          <a:off x="0" y="0"/>
          <a:ext cx="0" cy="0"/>
          <a:chOff x="0" y="0"/>
          <a:chExt cx="0" cy="0"/>
        </a:xfrm>
      </p:grpSpPr>
      <p:pic>
        <p:nvPicPr>
          <p:cNvPr id="104" name="Google Shape;104;p14"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05" name="Google Shape;105;p14"/>
          <p:cNvSpPr txBox="1">
            <a:spLocks noGrp="1"/>
          </p:cNvSpPr>
          <p:nvPr>
            <p:ph type="title"/>
          </p:nvPr>
        </p:nvSpPr>
        <p:spPr>
          <a:xfrm>
            <a:off x="685331" y="1604041"/>
            <a:ext cx="7773300" cy="18840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2400"/>
              <a:buFont typeface="Twentieth Century"/>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6" name="Google Shape;106;p14"/>
          <p:cNvSpPr txBox="1">
            <a:spLocks noGrp="1"/>
          </p:cNvSpPr>
          <p:nvPr>
            <p:ph type="body" idx="1"/>
          </p:nvPr>
        </p:nvSpPr>
        <p:spPr>
          <a:xfrm>
            <a:off x="685331" y="3496751"/>
            <a:ext cx="7773300" cy="8556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200"/>
              <a:buNone/>
              <a:defRPr sz="1200"/>
            </a:lvl1pPr>
            <a:lvl2pPr marL="914400" lvl="1" indent="-228600" algn="l" rtl="0">
              <a:lnSpc>
                <a:spcPct val="120000"/>
              </a:lnSpc>
              <a:spcBef>
                <a:spcPts val="400"/>
              </a:spcBef>
              <a:spcAft>
                <a:spcPts val="0"/>
              </a:spcAft>
              <a:buSzPts val="1100"/>
              <a:buNone/>
              <a:defRPr sz="1100"/>
            </a:lvl2pPr>
            <a:lvl3pPr marL="1371600" lvl="2" indent="-228600" algn="l" rtl="0">
              <a:lnSpc>
                <a:spcPct val="120000"/>
              </a:lnSpc>
              <a:spcBef>
                <a:spcPts val="400"/>
              </a:spcBef>
              <a:spcAft>
                <a:spcPts val="0"/>
              </a:spcAft>
              <a:buSzPts val="900"/>
              <a:buNone/>
              <a:defRPr sz="900"/>
            </a:lvl3pPr>
            <a:lvl4pPr marL="1828800" lvl="3" indent="-228600" algn="l" rtl="0">
              <a:lnSpc>
                <a:spcPct val="120000"/>
              </a:lnSpc>
              <a:spcBef>
                <a:spcPts val="400"/>
              </a:spcBef>
              <a:spcAft>
                <a:spcPts val="0"/>
              </a:spcAft>
              <a:buSzPts val="800"/>
              <a:buNone/>
              <a:defRPr sz="800"/>
            </a:lvl4pPr>
            <a:lvl5pPr marL="2286000" lvl="4" indent="-228600" algn="l" rtl="0">
              <a:lnSpc>
                <a:spcPct val="120000"/>
              </a:lnSpc>
              <a:spcBef>
                <a:spcPts val="400"/>
              </a:spcBef>
              <a:spcAft>
                <a:spcPts val="0"/>
              </a:spcAft>
              <a:buSzPts val="800"/>
              <a:buNone/>
              <a:defRPr sz="800"/>
            </a:lvl5pPr>
            <a:lvl6pPr marL="2743200" lvl="5" indent="-228600" algn="l" rtl="0">
              <a:lnSpc>
                <a:spcPct val="120000"/>
              </a:lnSpc>
              <a:spcBef>
                <a:spcPts val="400"/>
              </a:spcBef>
              <a:spcAft>
                <a:spcPts val="0"/>
              </a:spcAft>
              <a:buSzPts val="800"/>
              <a:buNone/>
              <a:defRPr sz="800"/>
            </a:lvl6pPr>
            <a:lvl7pPr marL="3200400" lvl="6" indent="-228600" algn="l" rtl="0">
              <a:lnSpc>
                <a:spcPct val="120000"/>
              </a:lnSpc>
              <a:spcBef>
                <a:spcPts val="400"/>
              </a:spcBef>
              <a:spcAft>
                <a:spcPts val="0"/>
              </a:spcAft>
              <a:buSzPts val="800"/>
              <a:buNone/>
              <a:defRPr sz="800"/>
            </a:lvl7pPr>
            <a:lvl8pPr marL="3657600" lvl="7" indent="-228600" algn="l" rtl="0">
              <a:lnSpc>
                <a:spcPct val="120000"/>
              </a:lnSpc>
              <a:spcBef>
                <a:spcPts val="400"/>
              </a:spcBef>
              <a:spcAft>
                <a:spcPts val="0"/>
              </a:spcAft>
              <a:buSzPts val="800"/>
              <a:buNone/>
              <a:defRPr sz="800"/>
            </a:lvl8pPr>
            <a:lvl9pPr marL="4114800" lvl="8" indent="-228600" algn="l" rtl="0">
              <a:lnSpc>
                <a:spcPct val="120000"/>
              </a:lnSpc>
              <a:spcBef>
                <a:spcPts val="400"/>
              </a:spcBef>
              <a:spcAft>
                <a:spcPts val="0"/>
              </a:spcAft>
              <a:buSzPts val="800"/>
              <a:buNone/>
              <a:defRPr sz="800"/>
            </a:lvl9pPr>
          </a:lstStyle>
          <a:p>
            <a:endParaRPr/>
          </a:p>
        </p:txBody>
      </p:sp>
      <p:sp>
        <p:nvSpPr>
          <p:cNvPr id="107" name="Google Shape;107;p14"/>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8" name="Google Shape;108;p14"/>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9" name="Google Shape;109;p14"/>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onnes">
  <p:cSld name="3 colonnes">
    <p:spTree>
      <p:nvGrpSpPr>
        <p:cNvPr id="1" name="Shape 110"/>
        <p:cNvGrpSpPr/>
        <p:nvPr/>
      </p:nvGrpSpPr>
      <p:grpSpPr>
        <a:xfrm>
          <a:off x="0" y="0"/>
          <a:ext cx="0" cy="0"/>
          <a:chOff x="0" y="0"/>
          <a:chExt cx="0" cy="0"/>
        </a:xfrm>
      </p:grpSpPr>
      <p:pic>
        <p:nvPicPr>
          <p:cNvPr id="111" name="Google Shape;111;p15"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12" name="Google Shape;112;p15"/>
          <p:cNvSpPr txBox="1">
            <a:spLocks noGrp="1"/>
          </p:cNvSpPr>
          <p:nvPr>
            <p:ph type="title"/>
          </p:nvPr>
        </p:nvSpPr>
        <p:spPr>
          <a:xfrm>
            <a:off x="685331" y="457200"/>
            <a:ext cx="7773300" cy="12039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3" name="Google Shape;113;p15"/>
          <p:cNvSpPr txBox="1">
            <a:spLocks noGrp="1"/>
          </p:cNvSpPr>
          <p:nvPr>
            <p:ph type="body" idx="1"/>
          </p:nvPr>
        </p:nvSpPr>
        <p:spPr>
          <a:xfrm>
            <a:off x="685331" y="1775320"/>
            <a:ext cx="2474100" cy="432300"/>
          </a:xfrm>
          <a:prstGeom prst="rect">
            <a:avLst/>
          </a:prstGeom>
          <a:noFill/>
          <a:ln>
            <a:noFill/>
          </a:ln>
        </p:spPr>
        <p:txBody>
          <a:bodyPr spcFirstLastPara="1" wrap="square" lIns="68575" tIns="34275" rIns="68575" bIns="34275" anchor="b" anchorCtr="0">
            <a:noAutofit/>
          </a:bodyPr>
          <a:lstStyle>
            <a:lvl1pPr marL="457200" lvl="0" indent="-228600" algn="ctr" rtl="0">
              <a:lnSpc>
                <a:spcPct val="85000"/>
              </a:lnSpc>
              <a:spcBef>
                <a:spcPts val="800"/>
              </a:spcBef>
              <a:spcAft>
                <a:spcPts val="0"/>
              </a:spcAft>
              <a:buSzPts val="1800"/>
              <a:buNone/>
              <a:defRPr sz="1800" b="0">
                <a:solidFill>
                  <a:schemeClr val="dk1"/>
                </a:solidFill>
              </a:defRPr>
            </a:lvl1pPr>
            <a:lvl2pPr marL="914400" lvl="1" indent="-228600" algn="l" rtl="0">
              <a:lnSpc>
                <a:spcPct val="120000"/>
              </a:lnSpc>
              <a:spcBef>
                <a:spcPts val="400"/>
              </a:spcBef>
              <a:spcAft>
                <a:spcPts val="0"/>
              </a:spcAft>
              <a:buSzPts val="1500"/>
              <a:buNone/>
              <a:defRPr sz="1500" b="1"/>
            </a:lvl2pPr>
            <a:lvl3pPr marL="1371600" lvl="2" indent="-228600" algn="l" rtl="0">
              <a:lnSpc>
                <a:spcPct val="120000"/>
              </a:lnSpc>
              <a:spcBef>
                <a:spcPts val="400"/>
              </a:spcBef>
              <a:spcAft>
                <a:spcPts val="0"/>
              </a:spcAft>
              <a:buSzPts val="1400"/>
              <a:buNone/>
              <a:defRPr sz="1400" b="1"/>
            </a:lvl3pPr>
            <a:lvl4pPr marL="1828800" lvl="3" indent="-228600" algn="l" rtl="0">
              <a:lnSpc>
                <a:spcPct val="120000"/>
              </a:lnSpc>
              <a:spcBef>
                <a:spcPts val="400"/>
              </a:spcBef>
              <a:spcAft>
                <a:spcPts val="0"/>
              </a:spcAft>
              <a:buSzPts val="1200"/>
              <a:buNone/>
              <a:defRPr sz="1200" b="1"/>
            </a:lvl4pPr>
            <a:lvl5pPr marL="2286000" lvl="4" indent="-228600" algn="l" rtl="0">
              <a:lnSpc>
                <a:spcPct val="120000"/>
              </a:lnSpc>
              <a:spcBef>
                <a:spcPts val="400"/>
              </a:spcBef>
              <a:spcAft>
                <a:spcPts val="0"/>
              </a:spcAft>
              <a:buSzPts val="1200"/>
              <a:buNone/>
              <a:defRPr sz="1200" b="1"/>
            </a:lvl5pPr>
            <a:lvl6pPr marL="2743200" lvl="5" indent="-228600" algn="l" rtl="0">
              <a:lnSpc>
                <a:spcPct val="120000"/>
              </a:lnSpc>
              <a:spcBef>
                <a:spcPts val="400"/>
              </a:spcBef>
              <a:spcAft>
                <a:spcPts val="0"/>
              </a:spcAft>
              <a:buSzPts val="1200"/>
              <a:buNone/>
              <a:defRPr sz="1200" b="1"/>
            </a:lvl6pPr>
            <a:lvl7pPr marL="3200400" lvl="6" indent="-228600" algn="l" rtl="0">
              <a:lnSpc>
                <a:spcPct val="120000"/>
              </a:lnSpc>
              <a:spcBef>
                <a:spcPts val="400"/>
              </a:spcBef>
              <a:spcAft>
                <a:spcPts val="0"/>
              </a:spcAft>
              <a:buSzPts val="1200"/>
              <a:buNone/>
              <a:defRPr sz="1200" b="1"/>
            </a:lvl7pPr>
            <a:lvl8pPr marL="3657600" lvl="7" indent="-228600" algn="l" rtl="0">
              <a:lnSpc>
                <a:spcPct val="120000"/>
              </a:lnSpc>
              <a:spcBef>
                <a:spcPts val="400"/>
              </a:spcBef>
              <a:spcAft>
                <a:spcPts val="0"/>
              </a:spcAft>
              <a:buSzPts val="1200"/>
              <a:buNone/>
              <a:defRPr sz="1200" b="1"/>
            </a:lvl8pPr>
            <a:lvl9pPr marL="4114800" lvl="8" indent="-228600" algn="l" rtl="0">
              <a:lnSpc>
                <a:spcPct val="120000"/>
              </a:lnSpc>
              <a:spcBef>
                <a:spcPts val="400"/>
              </a:spcBef>
              <a:spcAft>
                <a:spcPts val="0"/>
              </a:spcAft>
              <a:buSzPts val="1200"/>
              <a:buNone/>
              <a:defRPr sz="1200" b="1"/>
            </a:lvl9pPr>
          </a:lstStyle>
          <a:p>
            <a:endParaRPr/>
          </a:p>
        </p:txBody>
      </p:sp>
      <p:sp>
        <p:nvSpPr>
          <p:cNvPr id="114" name="Google Shape;114;p15"/>
          <p:cNvSpPr txBox="1">
            <a:spLocks noGrp="1"/>
          </p:cNvSpPr>
          <p:nvPr>
            <p:ph type="body" idx="2"/>
          </p:nvPr>
        </p:nvSpPr>
        <p:spPr>
          <a:xfrm>
            <a:off x="685331" y="2207516"/>
            <a:ext cx="2474100" cy="21360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100"/>
              <a:buNone/>
              <a:defRPr sz="1100"/>
            </a:lvl1pPr>
            <a:lvl2pPr marL="914400" lvl="1" indent="-228600" algn="l" rtl="0">
              <a:lnSpc>
                <a:spcPct val="120000"/>
              </a:lnSpc>
              <a:spcBef>
                <a:spcPts val="400"/>
              </a:spcBef>
              <a:spcAft>
                <a:spcPts val="0"/>
              </a:spcAft>
              <a:buSzPts val="900"/>
              <a:buNone/>
              <a:defRPr sz="900"/>
            </a:lvl2pPr>
            <a:lvl3pPr marL="1371600" lvl="2" indent="-228600" algn="l" rtl="0">
              <a:lnSpc>
                <a:spcPct val="120000"/>
              </a:lnSpc>
              <a:spcBef>
                <a:spcPts val="400"/>
              </a:spcBef>
              <a:spcAft>
                <a:spcPts val="0"/>
              </a:spcAft>
              <a:buSzPts val="800"/>
              <a:buNone/>
              <a:defRPr sz="800"/>
            </a:lvl3pPr>
            <a:lvl4pPr marL="1828800" lvl="3" indent="-228600" algn="l" rtl="0">
              <a:lnSpc>
                <a:spcPct val="120000"/>
              </a:lnSpc>
              <a:spcBef>
                <a:spcPts val="400"/>
              </a:spcBef>
              <a:spcAft>
                <a:spcPts val="0"/>
              </a:spcAft>
              <a:buSzPts val="700"/>
              <a:buNone/>
              <a:defRPr sz="700"/>
            </a:lvl4pPr>
            <a:lvl5pPr marL="2286000" lvl="4" indent="-228600" algn="l" rtl="0">
              <a:lnSpc>
                <a:spcPct val="120000"/>
              </a:lnSpc>
              <a:spcBef>
                <a:spcPts val="400"/>
              </a:spcBef>
              <a:spcAft>
                <a:spcPts val="0"/>
              </a:spcAft>
              <a:buSzPts val="700"/>
              <a:buNone/>
              <a:defRPr sz="700"/>
            </a:lvl5pPr>
            <a:lvl6pPr marL="2743200" lvl="5" indent="-228600" algn="l" rtl="0">
              <a:lnSpc>
                <a:spcPct val="120000"/>
              </a:lnSpc>
              <a:spcBef>
                <a:spcPts val="400"/>
              </a:spcBef>
              <a:spcAft>
                <a:spcPts val="0"/>
              </a:spcAft>
              <a:buSzPts val="700"/>
              <a:buNone/>
              <a:defRPr sz="700"/>
            </a:lvl6pPr>
            <a:lvl7pPr marL="3200400" lvl="6" indent="-228600" algn="l" rtl="0">
              <a:lnSpc>
                <a:spcPct val="120000"/>
              </a:lnSpc>
              <a:spcBef>
                <a:spcPts val="400"/>
              </a:spcBef>
              <a:spcAft>
                <a:spcPts val="0"/>
              </a:spcAft>
              <a:buSzPts val="700"/>
              <a:buNone/>
              <a:defRPr sz="700"/>
            </a:lvl7pPr>
            <a:lvl8pPr marL="3657600" lvl="7" indent="-228600" algn="l" rtl="0">
              <a:lnSpc>
                <a:spcPct val="120000"/>
              </a:lnSpc>
              <a:spcBef>
                <a:spcPts val="400"/>
              </a:spcBef>
              <a:spcAft>
                <a:spcPts val="0"/>
              </a:spcAft>
              <a:buSzPts val="700"/>
              <a:buNone/>
              <a:defRPr sz="700"/>
            </a:lvl8pPr>
            <a:lvl9pPr marL="4114800" lvl="8" indent="-228600" algn="l" rtl="0">
              <a:lnSpc>
                <a:spcPct val="120000"/>
              </a:lnSpc>
              <a:spcBef>
                <a:spcPts val="400"/>
              </a:spcBef>
              <a:spcAft>
                <a:spcPts val="0"/>
              </a:spcAft>
              <a:buSzPts val="700"/>
              <a:buNone/>
              <a:defRPr sz="700"/>
            </a:lvl9pPr>
          </a:lstStyle>
          <a:p>
            <a:endParaRPr/>
          </a:p>
        </p:txBody>
      </p:sp>
      <p:sp>
        <p:nvSpPr>
          <p:cNvPr id="115" name="Google Shape;115;p15"/>
          <p:cNvSpPr txBox="1">
            <a:spLocks noGrp="1"/>
          </p:cNvSpPr>
          <p:nvPr>
            <p:ph type="body" idx="3"/>
          </p:nvPr>
        </p:nvSpPr>
        <p:spPr>
          <a:xfrm>
            <a:off x="3339292" y="1775320"/>
            <a:ext cx="2468700" cy="432300"/>
          </a:xfrm>
          <a:prstGeom prst="rect">
            <a:avLst/>
          </a:prstGeom>
          <a:noFill/>
          <a:ln>
            <a:noFill/>
          </a:ln>
        </p:spPr>
        <p:txBody>
          <a:bodyPr spcFirstLastPara="1" wrap="square" lIns="68575" tIns="34275" rIns="68575" bIns="34275" anchor="b" anchorCtr="0">
            <a:noAutofit/>
          </a:bodyPr>
          <a:lstStyle>
            <a:lvl1pPr marL="457200" lvl="0" indent="-228600" algn="ctr" rtl="0">
              <a:lnSpc>
                <a:spcPct val="85000"/>
              </a:lnSpc>
              <a:spcBef>
                <a:spcPts val="800"/>
              </a:spcBef>
              <a:spcAft>
                <a:spcPts val="0"/>
              </a:spcAft>
              <a:buSzPts val="1800"/>
              <a:buNone/>
              <a:defRPr sz="1800" b="0">
                <a:solidFill>
                  <a:schemeClr val="dk1"/>
                </a:solidFill>
              </a:defRPr>
            </a:lvl1pPr>
            <a:lvl2pPr marL="914400" lvl="1" indent="-228600" algn="l" rtl="0">
              <a:lnSpc>
                <a:spcPct val="120000"/>
              </a:lnSpc>
              <a:spcBef>
                <a:spcPts val="400"/>
              </a:spcBef>
              <a:spcAft>
                <a:spcPts val="0"/>
              </a:spcAft>
              <a:buSzPts val="1500"/>
              <a:buNone/>
              <a:defRPr sz="1500" b="1"/>
            </a:lvl2pPr>
            <a:lvl3pPr marL="1371600" lvl="2" indent="-228600" algn="l" rtl="0">
              <a:lnSpc>
                <a:spcPct val="120000"/>
              </a:lnSpc>
              <a:spcBef>
                <a:spcPts val="400"/>
              </a:spcBef>
              <a:spcAft>
                <a:spcPts val="0"/>
              </a:spcAft>
              <a:buSzPts val="1400"/>
              <a:buNone/>
              <a:defRPr sz="1400" b="1"/>
            </a:lvl3pPr>
            <a:lvl4pPr marL="1828800" lvl="3" indent="-228600" algn="l" rtl="0">
              <a:lnSpc>
                <a:spcPct val="120000"/>
              </a:lnSpc>
              <a:spcBef>
                <a:spcPts val="400"/>
              </a:spcBef>
              <a:spcAft>
                <a:spcPts val="0"/>
              </a:spcAft>
              <a:buSzPts val="1200"/>
              <a:buNone/>
              <a:defRPr sz="1200" b="1"/>
            </a:lvl4pPr>
            <a:lvl5pPr marL="2286000" lvl="4" indent="-228600" algn="l" rtl="0">
              <a:lnSpc>
                <a:spcPct val="120000"/>
              </a:lnSpc>
              <a:spcBef>
                <a:spcPts val="400"/>
              </a:spcBef>
              <a:spcAft>
                <a:spcPts val="0"/>
              </a:spcAft>
              <a:buSzPts val="1200"/>
              <a:buNone/>
              <a:defRPr sz="1200" b="1"/>
            </a:lvl5pPr>
            <a:lvl6pPr marL="2743200" lvl="5" indent="-228600" algn="l" rtl="0">
              <a:lnSpc>
                <a:spcPct val="120000"/>
              </a:lnSpc>
              <a:spcBef>
                <a:spcPts val="400"/>
              </a:spcBef>
              <a:spcAft>
                <a:spcPts val="0"/>
              </a:spcAft>
              <a:buSzPts val="1200"/>
              <a:buNone/>
              <a:defRPr sz="1200" b="1"/>
            </a:lvl6pPr>
            <a:lvl7pPr marL="3200400" lvl="6" indent="-228600" algn="l" rtl="0">
              <a:lnSpc>
                <a:spcPct val="120000"/>
              </a:lnSpc>
              <a:spcBef>
                <a:spcPts val="400"/>
              </a:spcBef>
              <a:spcAft>
                <a:spcPts val="0"/>
              </a:spcAft>
              <a:buSzPts val="1200"/>
              <a:buNone/>
              <a:defRPr sz="1200" b="1"/>
            </a:lvl7pPr>
            <a:lvl8pPr marL="3657600" lvl="7" indent="-228600" algn="l" rtl="0">
              <a:lnSpc>
                <a:spcPct val="120000"/>
              </a:lnSpc>
              <a:spcBef>
                <a:spcPts val="400"/>
              </a:spcBef>
              <a:spcAft>
                <a:spcPts val="0"/>
              </a:spcAft>
              <a:buSzPts val="1200"/>
              <a:buNone/>
              <a:defRPr sz="1200" b="1"/>
            </a:lvl8pPr>
            <a:lvl9pPr marL="4114800" lvl="8" indent="-228600" algn="l" rtl="0">
              <a:lnSpc>
                <a:spcPct val="120000"/>
              </a:lnSpc>
              <a:spcBef>
                <a:spcPts val="400"/>
              </a:spcBef>
              <a:spcAft>
                <a:spcPts val="0"/>
              </a:spcAft>
              <a:buSzPts val="1200"/>
              <a:buNone/>
              <a:defRPr sz="1200" b="1"/>
            </a:lvl9pPr>
          </a:lstStyle>
          <a:p>
            <a:endParaRPr/>
          </a:p>
        </p:txBody>
      </p:sp>
      <p:sp>
        <p:nvSpPr>
          <p:cNvPr id="116" name="Google Shape;116;p15"/>
          <p:cNvSpPr txBox="1">
            <a:spLocks noGrp="1"/>
          </p:cNvSpPr>
          <p:nvPr>
            <p:ph type="body" idx="4"/>
          </p:nvPr>
        </p:nvSpPr>
        <p:spPr>
          <a:xfrm>
            <a:off x="3331011" y="2207516"/>
            <a:ext cx="2477400" cy="21360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100"/>
              <a:buNone/>
              <a:defRPr sz="1100"/>
            </a:lvl1pPr>
            <a:lvl2pPr marL="914400" lvl="1" indent="-228600" algn="l" rtl="0">
              <a:lnSpc>
                <a:spcPct val="120000"/>
              </a:lnSpc>
              <a:spcBef>
                <a:spcPts val="400"/>
              </a:spcBef>
              <a:spcAft>
                <a:spcPts val="0"/>
              </a:spcAft>
              <a:buSzPts val="900"/>
              <a:buNone/>
              <a:defRPr sz="900"/>
            </a:lvl2pPr>
            <a:lvl3pPr marL="1371600" lvl="2" indent="-228600" algn="l" rtl="0">
              <a:lnSpc>
                <a:spcPct val="120000"/>
              </a:lnSpc>
              <a:spcBef>
                <a:spcPts val="400"/>
              </a:spcBef>
              <a:spcAft>
                <a:spcPts val="0"/>
              </a:spcAft>
              <a:buSzPts val="800"/>
              <a:buNone/>
              <a:defRPr sz="800"/>
            </a:lvl3pPr>
            <a:lvl4pPr marL="1828800" lvl="3" indent="-228600" algn="l" rtl="0">
              <a:lnSpc>
                <a:spcPct val="120000"/>
              </a:lnSpc>
              <a:spcBef>
                <a:spcPts val="400"/>
              </a:spcBef>
              <a:spcAft>
                <a:spcPts val="0"/>
              </a:spcAft>
              <a:buSzPts val="700"/>
              <a:buNone/>
              <a:defRPr sz="700"/>
            </a:lvl4pPr>
            <a:lvl5pPr marL="2286000" lvl="4" indent="-228600" algn="l" rtl="0">
              <a:lnSpc>
                <a:spcPct val="120000"/>
              </a:lnSpc>
              <a:spcBef>
                <a:spcPts val="400"/>
              </a:spcBef>
              <a:spcAft>
                <a:spcPts val="0"/>
              </a:spcAft>
              <a:buSzPts val="700"/>
              <a:buNone/>
              <a:defRPr sz="700"/>
            </a:lvl5pPr>
            <a:lvl6pPr marL="2743200" lvl="5" indent="-228600" algn="l" rtl="0">
              <a:lnSpc>
                <a:spcPct val="120000"/>
              </a:lnSpc>
              <a:spcBef>
                <a:spcPts val="400"/>
              </a:spcBef>
              <a:spcAft>
                <a:spcPts val="0"/>
              </a:spcAft>
              <a:buSzPts val="700"/>
              <a:buNone/>
              <a:defRPr sz="700"/>
            </a:lvl6pPr>
            <a:lvl7pPr marL="3200400" lvl="6" indent="-228600" algn="l" rtl="0">
              <a:lnSpc>
                <a:spcPct val="120000"/>
              </a:lnSpc>
              <a:spcBef>
                <a:spcPts val="400"/>
              </a:spcBef>
              <a:spcAft>
                <a:spcPts val="0"/>
              </a:spcAft>
              <a:buSzPts val="700"/>
              <a:buNone/>
              <a:defRPr sz="700"/>
            </a:lvl7pPr>
            <a:lvl8pPr marL="3657600" lvl="7" indent="-228600" algn="l" rtl="0">
              <a:lnSpc>
                <a:spcPct val="120000"/>
              </a:lnSpc>
              <a:spcBef>
                <a:spcPts val="400"/>
              </a:spcBef>
              <a:spcAft>
                <a:spcPts val="0"/>
              </a:spcAft>
              <a:buSzPts val="700"/>
              <a:buNone/>
              <a:defRPr sz="700"/>
            </a:lvl8pPr>
            <a:lvl9pPr marL="4114800" lvl="8" indent="-228600" algn="l" rtl="0">
              <a:lnSpc>
                <a:spcPct val="120000"/>
              </a:lnSpc>
              <a:spcBef>
                <a:spcPts val="400"/>
              </a:spcBef>
              <a:spcAft>
                <a:spcPts val="0"/>
              </a:spcAft>
              <a:buSzPts val="700"/>
              <a:buNone/>
              <a:defRPr sz="700"/>
            </a:lvl9pPr>
          </a:lstStyle>
          <a:p>
            <a:endParaRPr/>
          </a:p>
        </p:txBody>
      </p:sp>
      <p:sp>
        <p:nvSpPr>
          <p:cNvPr id="117" name="Google Shape;117;p15"/>
          <p:cNvSpPr txBox="1">
            <a:spLocks noGrp="1"/>
          </p:cNvSpPr>
          <p:nvPr>
            <p:ph type="body" idx="5"/>
          </p:nvPr>
        </p:nvSpPr>
        <p:spPr>
          <a:xfrm>
            <a:off x="5979973" y="1775320"/>
            <a:ext cx="2478600" cy="432300"/>
          </a:xfrm>
          <a:prstGeom prst="rect">
            <a:avLst/>
          </a:prstGeom>
          <a:noFill/>
          <a:ln>
            <a:noFill/>
          </a:ln>
        </p:spPr>
        <p:txBody>
          <a:bodyPr spcFirstLastPara="1" wrap="square" lIns="68575" tIns="34275" rIns="68575" bIns="34275" anchor="b" anchorCtr="0">
            <a:noAutofit/>
          </a:bodyPr>
          <a:lstStyle>
            <a:lvl1pPr marL="457200" lvl="0" indent="-228600" algn="ctr" rtl="0">
              <a:lnSpc>
                <a:spcPct val="85000"/>
              </a:lnSpc>
              <a:spcBef>
                <a:spcPts val="800"/>
              </a:spcBef>
              <a:spcAft>
                <a:spcPts val="0"/>
              </a:spcAft>
              <a:buSzPts val="1800"/>
              <a:buNone/>
              <a:defRPr sz="1800" b="0">
                <a:solidFill>
                  <a:schemeClr val="dk1"/>
                </a:solidFill>
              </a:defRPr>
            </a:lvl1pPr>
            <a:lvl2pPr marL="914400" lvl="1" indent="-228600" algn="l" rtl="0">
              <a:lnSpc>
                <a:spcPct val="120000"/>
              </a:lnSpc>
              <a:spcBef>
                <a:spcPts val="400"/>
              </a:spcBef>
              <a:spcAft>
                <a:spcPts val="0"/>
              </a:spcAft>
              <a:buSzPts val="1500"/>
              <a:buNone/>
              <a:defRPr sz="1500" b="1"/>
            </a:lvl2pPr>
            <a:lvl3pPr marL="1371600" lvl="2" indent="-228600" algn="l" rtl="0">
              <a:lnSpc>
                <a:spcPct val="120000"/>
              </a:lnSpc>
              <a:spcBef>
                <a:spcPts val="400"/>
              </a:spcBef>
              <a:spcAft>
                <a:spcPts val="0"/>
              </a:spcAft>
              <a:buSzPts val="1400"/>
              <a:buNone/>
              <a:defRPr sz="1400" b="1"/>
            </a:lvl3pPr>
            <a:lvl4pPr marL="1828800" lvl="3" indent="-228600" algn="l" rtl="0">
              <a:lnSpc>
                <a:spcPct val="120000"/>
              </a:lnSpc>
              <a:spcBef>
                <a:spcPts val="400"/>
              </a:spcBef>
              <a:spcAft>
                <a:spcPts val="0"/>
              </a:spcAft>
              <a:buSzPts val="1200"/>
              <a:buNone/>
              <a:defRPr sz="1200" b="1"/>
            </a:lvl4pPr>
            <a:lvl5pPr marL="2286000" lvl="4" indent="-228600" algn="l" rtl="0">
              <a:lnSpc>
                <a:spcPct val="120000"/>
              </a:lnSpc>
              <a:spcBef>
                <a:spcPts val="400"/>
              </a:spcBef>
              <a:spcAft>
                <a:spcPts val="0"/>
              </a:spcAft>
              <a:buSzPts val="1200"/>
              <a:buNone/>
              <a:defRPr sz="1200" b="1"/>
            </a:lvl5pPr>
            <a:lvl6pPr marL="2743200" lvl="5" indent="-228600" algn="l" rtl="0">
              <a:lnSpc>
                <a:spcPct val="120000"/>
              </a:lnSpc>
              <a:spcBef>
                <a:spcPts val="400"/>
              </a:spcBef>
              <a:spcAft>
                <a:spcPts val="0"/>
              </a:spcAft>
              <a:buSzPts val="1200"/>
              <a:buNone/>
              <a:defRPr sz="1200" b="1"/>
            </a:lvl6pPr>
            <a:lvl7pPr marL="3200400" lvl="6" indent="-228600" algn="l" rtl="0">
              <a:lnSpc>
                <a:spcPct val="120000"/>
              </a:lnSpc>
              <a:spcBef>
                <a:spcPts val="400"/>
              </a:spcBef>
              <a:spcAft>
                <a:spcPts val="0"/>
              </a:spcAft>
              <a:buSzPts val="1200"/>
              <a:buNone/>
              <a:defRPr sz="1200" b="1"/>
            </a:lvl7pPr>
            <a:lvl8pPr marL="3657600" lvl="7" indent="-228600" algn="l" rtl="0">
              <a:lnSpc>
                <a:spcPct val="120000"/>
              </a:lnSpc>
              <a:spcBef>
                <a:spcPts val="400"/>
              </a:spcBef>
              <a:spcAft>
                <a:spcPts val="0"/>
              </a:spcAft>
              <a:buSzPts val="1200"/>
              <a:buNone/>
              <a:defRPr sz="1200" b="1"/>
            </a:lvl8pPr>
            <a:lvl9pPr marL="4114800" lvl="8" indent="-228600" algn="l" rtl="0">
              <a:lnSpc>
                <a:spcPct val="120000"/>
              </a:lnSpc>
              <a:spcBef>
                <a:spcPts val="400"/>
              </a:spcBef>
              <a:spcAft>
                <a:spcPts val="0"/>
              </a:spcAft>
              <a:buSzPts val="1200"/>
              <a:buNone/>
              <a:defRPr sz="1200" b="1"/>
            </a:lvl9pPr>
          </a:lstStyle>
          <a:p>
            <a:endParaRPr/>
          </a:p>
        </p:txBody>
      </p:sp>
      <p:sp>
        <p:nvSpPr>
          <p:cNvPr id="118" name="Google Shape;118;p15"/>
          <p:cNvSpPr txBox="1">
            <a:spLocks noGrp="1"/>
          </p:cNvSpPr>
          <p:nvPr>
            <p:ph type="body" idx="6"/>
          </p:nvPr>
        </p:nvSpPr>
        <p:spPr>
          <a:xfrm>
            <a:off x="5979973" y="2207516"/>
            <a:ext cx="2478600" cy="21360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100"/>
              <a:buNone/>
              <a:defRPr sz="1100"/>
            </a:lvl1pPr>
            <a:lvl2pPr marL="914400" lvl="1" indent="-228600" algn="l" rtl="0">
              <a:lnSpc>
                <a:spcPct val="120000"/>
              </a:lnSpc>
              <a:spcBef>
                <a:spcPts val="400"/>
              </a:spcBef>
              <a:spcAft>
                <a:spcPts val="0"/>
              </a:spcAft>
              <a:buSzPts val="900"/>
              <a:buNone/>
              <a:defRPr sz="900"/>
            </a:lvl2pPr>
            <a:lvl3pPr marL="1371600" lvl="2" indent="-228600" algn="l" rtl="0">
              <a:lnSpc>
                <a:spcPct val="120000"/>
              </a:lnSpc>
              <a:spcBef>
                <a:spcPts val="400"/>
              </a:spcBef>
              <a:spcAft>
                <a:spcPts val="0"/>
              </a:spcAft>
              <a:buSzPts val="800"/>
              <a:buNone/>
              <a:defRPr sz="800"/>
            </a:lvl3pPr>
            <a:lvl4pPr marL="1828800" lvl="3" indent="-228600" algn="l" rtl="0">
              <a:lnSpc>
                <a:spcPct val="120000"/>
              </a:lnSpc>
              <a:spcBef>
                <a:spcPts val="400"/>
              </a:spcBef>
              <a:spcAft>
                <a:spcPts val="0"/>
              </a:spcAft>
              <a:buSzPts val="700"/>
              <a:buNone/>
              <a:defRPr sz="700"/>
            </a:lvl4pPr>
            <a:lvl5pPr marL="2286000" lvl="4" indent="-228600" algn="l" rtl="0">
              <a:lnSpc>
                <a:spcPct val="120000"/>
              </a:lnSpc>
              <a:spcBef>
                <a:spcPts val="400"/>
              </a:spcBef>
              <a:spcAft>
                <a:spcPts val="0"/>
              </a:spcAft>
              <a:buSzPts val="700"/>
              <a:buNone/>
              <a:defRPr sz="700"/>
            </a:lvl5pPr>
            <a:lvl6pPr marL="2743200" lvl="5" indent="-228600" algn="l" rtl="0">
              <a:lnSpc>
                <a:spcPct val="120000"/>
              </a:lnSpc>
              <a:spcBef>
                <a:spcPts val="400"/>
              </a:spcBef>
              <a:spcAft>
                <a:spcPts val="0"/>
              </a:spcAft>
              <a:buSzPts val="700"/>
              <a:buNone/>
              <a:defRPr sz="700"/>
            </a:lvl6pPr>
            <a:lvl7pPr marL="3200400" lvl="6" indent="-228600" algn="l" rtl="0">
              <a:lnSpc>
                <a:spcPct val="120000"/>
              </a:lnSpc>
              <a:spcBef>
                <a:spcPts val="400"/>
              </a:spcBef>
              <a:spcAft>
                <a:spcPts val="0"/>
              </a:spcAft>
              <a:buSzPts val="700"/>
              <a:buNone/>
              <a:defRPr sz="700"/>
            </a:lvl7pPr>
            <a:lvl8pPr marL="3657600" lvl="7" indent="-228600" algn="l" rtl="0">
              <a:lnSpc>
                <a:spcPct val="120000"/>
              </a:lnSpc>
              <a:spcBef>
                <a:spcPts val="400"/>
              </a:spcBef>
              <a:spcAft>
                <a:spcPts val="0"/>
              </a:spcAft>
              <a:buSzPts val="700"/>
              <a:buNone/>
              <a:defRPr sz="700"/>
            </a:lvl8pPr>
            <a:lvl9pPr marL="4114800" lvl="8" indent="-228600" algn="l" rtl="0">
              <a:lnSpc>
                <a:spcPct val="120000"/>
              </a:lnSpc>
              <a:spcBef>
                <a:spcPts val="400"/>
              </a:spcBef>
              <a:spcAft>
                <a:spcPts val="0"/>
              </a:spcAft>
              <a:buSzPts val="700"/>
              <a:buNone/>
              <a:defRPr sz="700"/>
            </a:lvl9pPr>
          </a:lstStyle>
          <a:p>
            <a:endParaRPr/>
          </a:p>
        </p:txBody>
      </p:sp>
      <p:sp>
        <p:nvSpPr>
          <p:cNvPr id="119" name="Google Shape;119;p15"/>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0" name="Google Shape;120;p15"/>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1" name="Google Shape;121;p15"/>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onnes d’image">
  <p:cSld name="3 colonnes d’image">
    <p:spTree>
      <p:nvGrpSpPr>
        <p:cNvPr id="1" name="Shape 122"/>
        <p:cNvGrpSpPr/>
        <p:nvPr/>
      </p:nvGrpSpPr>
      <p:grpSpPr>
        <a:xfrm>
          <a:off x="0" y="0"/>
          <a:ext cx="0" cy="0"/>
          <a:chOff x="0" y="0"/>
          <a:chExt cx="0" cy="0"/>
        </a:xfrm>
      </p:grpSpPr>
      <p:pic>
        <p:nvPicPr>
          <p:cNvPr id="123" name="Google Shape;123;p16"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24" name="Google Shape;124;p16"/>
          <p:cNvSpPr txBox="1">
            <a:spLocks noGrp="1"/>
          </p:cNvSpPr>
          <p:nvPr>
            <p:ph type="title"/>
          </p:nvPr>
        </p:nvSpPr>
        <p:spPr>
          <a:xfrm>
            <a:off x="685331" y="458079"/>
            <a:ext cx="7773300" cy="12030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5" name="Google Shape;125;p16"/>
          <p:cNvSpPr txBox="1">
            <a:spLocks noGrp="1"/>
          </p:cNvSpPr>
          <p:nvPr>
            <p:ph type="body" idx="1"/>
          </p:nvPr>
        </p:nvSpPr>
        <p:spPr>
          <a:xfrm>
            <a:off x="685331" y="3153615"/>
            <a:ext cx="2472300" cy="432300"/>
          </a:xfrm>
          <a:prstGeom prst="rect">
            <a:avLst/>
          </a:prstGeom>
          <a:noFill/>
          <a:ln>
            <a:noFill/>
          </a:ln>
        </p:spPr>
        <p:txBody>
          <a:bodyPr spcFirstLastPara="1" wrap="square" lIns="68575" tIns="34275" rIns="68575" bIns="34275" anchor="b" anchorCtr="0">
            <a:noAutofit/>
          </a:bodyPr>
          <a:lstStyle>
            <a:lvl1pPr marL="457200" lvl="0" indent="-228600" algn="ctr" rtl="0">
              <a:lnSpc>
                <a:spcPct val="85000"/>
              </a:lnSpc>
              <a:spcBef>
                <a:spcPts val="800"/>
              </a:spcBef>
              <a:spcAft>
                <a:spcPts val="0"/>
              </a:spcAft>
              <a:buSzPts val="1700"/>
              <a:buNone/>
              <a:defRPr sz="1700" b="0">
                <a:solidFill>
                  <a:schemeClr val="dk1"/>
                </a:solidFill>
              </a:defRPr>
            </a:lvl1pPr>
            <a:lvl2pPr marL="914400" lvl="1" indent="-228600" algn="l" rtl="0">
              <a:lnSpc>
                <a:spcPct val="120000"/>
              </a:lnSpc>
              <a:spcBef>
                <a:spcPts val="400"/>
              </a:spcBef>
              <a:spcAft>
                <a:spcPts val="0"/>
              </a:spcAft>
              <a:buSzPts val="1500"/>
              <a:buNone/>
              <a:defRPr sz="1500" b="1"/>
            </a:lvl2pPr>
            <a:lvl3pPr marL="1371600" lvl="2" indent="-228600" algn="l" rtl="0">
              <a:lnSpc>
                <a:spcPct val="120000"/>
              </a:lnSpc>
              <a:spcBef>
                <a:spcPts val="400"/>
              </a:spcBef>
              <a:spcAft>
                <a:spcPts val="0"/>
              </a:spcAft>
              <a:buSzPts val="1400"/>
              <a:buNone/>
              <a:defRPr sz="1400" b="1"/>
            </a:lvl3pPr>
            <a:lvl4pPr marL="1828800" lvl="3" indent="-228600" algn="l" rtl="0">
              <a:lnSpc>
                <a:spcPct val="120000"/>
              </a:lnSpc>
              <a:spcBef>
                <a:spcPts val="400"/>
              </a:spcBef>
              <a:spcAft>
                <a:spcPts val="0"/>
              </a:spcAft>
              <a:buSzPts val="1200"/>
              <a:buNone/>
              <a:defRPr sz="1200" b="1"/>
            </a:lvl4pPr>
            <a:lvl5pPr marL="2286000" lvl="4" indent="-228600" algn="l" rtl="0">
              <a:lnSpc>
                <a:spcPct val="120000"/>
              </a:lnSpc>
              <a:spcBef>
                <a:spcPts val="400"/>
              </a:spcBef>
              <a:spcAft>
                <a:spcPts val="0"/>
              </a:spcAft>
              <a:buSzPts val="1200"/>
              <a:buNone/>
              <a:defRPr sz="1200" b="1"/>
            </a:lvl5pPr>
            <a:lvl6pPr marL="2743200" lvl="5" indent="-228600" algn="l" rtl="0">
              <a:lnSpc>
                <a:spcPct val="120000"/>
              </a:lnSpc>
              <a:spcBef>
                <a:spcPts val="400"/>
              </a:spcBef>
              <a:spcAft>
                <a:spcPts val="0"/>
              </a:spcAft>
              <a:buSzPts val="1200"/>
              <a:buNone/>
              <a:defRPr sz="1200" b="1"/>
            </a:lvl6pPr>
            <a:lvl7pPr marL="3200400" lvl="6" indent="-228600" algn="l" rtl="0">
              <a:lnSpc>
                <a:spcPct val="120000"/>
              </a:lnSpc>
              <a:spcBef>
                <a:spcPts val="400"/>
              </a:spcBef>
              <a:spcAft>
                <a:spcPts val="0"/>
              </a:spcAft>
              <a:buSzPts val="1200"/>
              <a:buNone/>
              <a:defRPr sz="1200" b="1"/>
            </a:lvl7pPr>
            <a:lvl8pPr marL="3657600" lvl="7" indent="-228600" algn="l" rtl="0">
              <a:lnSpc>
                <a:spcPct val="120000"/>
              </a:lnSpc>
              <a:spcBef>
                <a:spcPts val="400"/>
              </a:spcBef>
              <a:spcAft>
                <a:spcPts val="0"/>
              </a:spcAft>
              <a:buSzPts val="1200"/>
              <a:buNone/>
              <a:defRPr sz="1200" b="1"/>
            </a:lvl8pPr>
            <a:lvl9pPr marL="4114800" lvl="8" indent="-228600" algn="l" rtl="0">
              <a:lnSpc>
                <a:spcPct val="120000"/>
              </a:lnSpc>
              <a:spcBef>
                <a:spcPts val="400"/>
              </a:spcBef>
              <a:spcAft>
                <a:spcPts val="0"/>
              </a:spcAft>
              <a:buSzPts val="1200"/>
              <a:buNone/>
              <a:defRPr sz="1200" b="1"/>
            </a:lvl9pPr>
          </a:lstStyle>
          <a:p>
            <a:endParaRPr/>
          </a:p>
        </p:txBody>
      </p:sp>
      <p:sp>
        <p:nvSpPr>
          <p:cNvPr id="126" name="Google Shape;126;p16"/>
          <p:cNvSpPr>
            <a:spLocks noGrp="1"/>
          </p:cNvSpPr>
          <p:nvPr>
            <p:ph type="pic" idx="2"/>
          </p:nvPr>
        </p:nvSpPr>
        <p:spPr>
          <a:xfrm>
            <a:off x="685331" y="1775320"/>
            <a:ext cx="2472300" cy="1143000"/>
          </a:xfrm>
          <a:prstGeom prst="roundRect">
            <a:avLst>
              <a:gd name="adj" fmla="val 9363"/>
            </a:avLst>
          </a:prstGeom>
          <a:noFill/>
          <a:ln w="82550" cap="sq" cmpd="sng">
            <a:solidFill>
              <a:srgbClr val="EAEAEA"/>
            </a:solidFill>
            <a:prstDash val="solid"/>
            <a:miter lim="800000"/>
            <a:headEnd type="none" w="sm" len="sm"/>
            <a:tailEnd type="none" w="sm" len="sm"/>
          </a:ln>
        </p:spPr>
        <p:txBody>
          <a:bodyPr spcFirstLastPara="1" wrap="square" lIns="68575" tIns="34275" rIns="68575" bIns="34275" anchor="t" anchorCtr="0">
            <a:noAutofit/>
          </a:bodyPr>
          <a:lstStyle>
            <a:lvl1pPr marR="0" lvl="0" algn="ctr" rtl="0">
              <a:lnSpc>
                <a:spcPct val="120000"/>
              </a:lnSpc>
              <a:spcBef>
                <a:spcPts val="800"/>
              </a:spcBef>
              <a:spcAft>
                <a:spcPts val="0"/>
              </a:spcAft>
              <a:buClr>
                <a:schemeClr val="dk1"/>
              </a:buClr>
              <a:buSzPts val="1200"/>
              <a:buFont typeface="Arial"/>
              <a:buNone/>
              <a:defRPr sz="1200" b="0" i="0" u="none" strike="noStrike" cap="none">
                <a:solidFill>
                  <a:schemeClr val="dk1"/>
                </a:solidFill>
                <a:latin typeface="Twentieth Century"/>
                <a:ea typeface="Twentieth Century"/>
                <a:cs typeface="Twentieth Century"/>
                <a:sym typeface="Twentieth Century"/>
              </a:defRPr>
            </a:lvl1pPr>
            <a:lvl2pPr marR="0" lvl="1" algn="l"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Twentieth Century"/>
                <a:ea typeface="Twentieth Century"/>
                <a:cs typeface="Twentieth Century"/>
                <a:sym typeface="Twentieth Century"/>
              </a:defRPr>
            </a:lvl2pPr>
            <a:lvl3pPr marR="0" lvl="2" algn="l"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Twentieth Century"/>
                <a:ea typeface="Twentieth Century"/>
                <a:cs typeface="Twentieth Century"/>
                <a:sym typeface="Twentieth Century"/>
              </a:defRPr>
            </a:lvl3pPr>
            <a:lvl4pPr marR="0" lvl="3" algn="l"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Twentieth Century"/>
                <a:ea typeface="Twentieth Century"/>
                <a:cs typeface="Twentieth Century"/>
                <a:sym typeface="Twentieth Century"/>
              </a:defRPr>
            </a:lvl4pPr>
            <a:lvl5pPr marR="0" lvl="4" algn="l"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Twentieth Century"/>
                <a:ea typeface="Twentieth Century"/>
                <a:cs typeface="Twentieth Century"/>
                <a:sym typeface="Twentieth Century"/>
              </a:defRPr>
            </a:lvl5pPr>
            <a:lvl6pPr marR="0" lvl="5" algn="l"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Twentieth Century"/>
                <a:ea typeface="Twentieth Century"/>
                <a:cs typeface="Twentieth Century"/>
                <a:sym typeface="Twentieth Century"/>
              </a:defRPr>
            </a:lvl6pPr>
            <a:lvl7pPr marR="0" lvl="6" algn="l"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Twentieth Century"/>
                <a:ea typeface="Twentieth Century"/>
                <a:cs typeface="Twentieth Century"/>
                <a:sym typeface="Twentieth Century"/>
              </a:defRPr>
            </a:lvl7pPr>
            <a:lvl8pPr marR="0" lvl="7" algn="l"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Twentieth Century"/>
                <a:ea typeface="Twentieth Century"/>
                <a:cs typeface="Twentieth Century"/>
                <a:sym typeface="Twentieth Century"/>
              </a:defRPr>
            </a:lvl8pPr>
            <a:lvl9pPr marR="0" lvl="8" algn="l"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27" name="Google Shape;127;p16"/>
          <p:cNvSpPr txBox="1">
            <a:spLocks noGrp="1"/>
          </p:cNvSpPr>
          <p:nvPr>
            <p:ph type="body" idx="3"/>
          </p:nvPr>
        </p:nvSpPr>
        <p:spPr>
          <a:xfrm>
            <a:off x="685331" y="3585812"/>
            <a:ext cx="2472300" cy="7575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100"/>
              <a:buNone/>
              <a:defRPr sz="1100"/>
            </a:lvl1pPr>
            <a:lvl2pPr marL="914400" lvl="1" indent="-228600" algn="l" rtl="0">
              <a:lnSpc>
                <a:spcPct val="120000"/>
              </a:lnSpc>
              <a:spcBef>
                <a:spcPts val="400"/>
              </a:spcBef>
              <a:spcAft>
                <a:spcPts val="0"/>
              </a:spcAft>
              <a:buSzPts val="900"/>
              <a:buNone/>
              <a:defRPr sz="900"/>
            </a:lvl2pPr>
            <a:lvl3pPr marL="1371600" lvl="2" indent="-228600" algn="l" rtl="0">
              <a:lnSpc>
                <a:spcPct val="120000"/>
              </a:lnSpc>
              <a:spcBef>
                <a:spcPts val="400"/>
              </a:spcBef>
              <a:spcAft>
                <a:spcPts val="0"/>
              </a:spcAft>
              <a:buSzPts val="800"/>
              <a:buNone/>
              <a:defRPr sz="800"/>
            </a:lvl3pPr>
            <a:lvl4pPr marL="1828800" lvl="3" indent="-228600" algn="l" rtl="0">
              <a:lnSpc>
                <a:spcPct val="120000"/>
              </a:lnSpc>
              <a:spcBef>
                <a:spcPts val="400"/>
              </a:spcBef>
              <a:spcAft>
                <a:spcPts val="0"/>
              </a:spcAft>
              <a:buSzPts val="700"/>
              <a:buNone/>
              <a:defRPr sz="700"/>
            </a:lvl4pPr>
            <a:lvl5pPr marL="2286000" lvl="4" indent="-228600" algn="l" rtl="0">
              <a:lnSpc>
                <a:spcPct val="120000"/>
              </a:lnSpc>
              <a:spcBef>
                <a:spcPts val="400"/>
              </a:spcBef>
              <a:spcAft>
                <a:spcPts val="0"/>
              </a:spcAft>
              <a:buSzPts val="700"/>
              <a:buNone/>
              <a:defRPr sz="700"/>
            </a:lvl5pPr>
            <a:lvl6pPr marL="2743200" lvl="5" indent="-228600" algn="l" rtl="0">
              <a:lnSpc>
                <a:spcPct val="120000"/>
              </a:lnSpc>
              <a:spcBef>
                <a:spcPts val="400"/>
              </a:spcBef>
              <a:spcAft>
                <a:spcPts val="0"/>
              </a:spcAft>
              <a:buSzPts val="700"/>
              <a:buNone/>
              <a:defRPr sz="700"/>
            </a:lvl6pPr>
            <a:lvl7pPr marL="3200400" lvl="6" indent="-228600" algn="l" rtl="0">
              <a:lnSpc>
                <a:spcPct val="120000"/>
              </a:lnSpc>
              <a:spcBef>
                <a:spcPts val="400"/>
              </a:spcBef>
              <a:spcAft>
                <a:spcPts val="0"/>
              </a:spcAft>
              <a:buSzPts val="700"/>
              <a:buNone/>
              <a:defRPr sz="700"/>
            </a:lvl7pPr>
            <a:lvl8pPr marL="3657600" lvl="7" indent="-228600" algn="l" rtl="0">
              <a:lnSpc>
                <a:spcPct val="120000"/>
              </a:lnSpc>
              <a:spcBef>
                <a:spcPts val="400"/>
              </a:spcBef>
              <a:spcAft>
                <a:spcPts val="0"/>
              </a:spcAft>
              <a:buSzPts val="700"/>
              <a:buNone/>
              <a:defRPr sz="700"/>
            </a:lvl8pPr>
            <a:lvl9pPr marL="4114800" lvl="8" indent="-228600" algn="l" rtl="0">
              <a:lnSpc>
                <a:spcPct val="120000"/>
              </a:lnSpc>
              <a:spcBef>
                <a:spcPts val="400"/>
              </a:spcBef>
              <a:spcAft>
                <a:spcPts val="0"/>
              </a:spcAft>
              <a:buSzPts val="700"/>
              <a:buNone/>
              <a:defRPr sz="700"/>
            </a:lvl9pPr>
          </a:lstStyle>
          <a:p>
            <a:endParaRPr/>
          </a:p>
        </p:txBody>
      </p:sp>
      <p:sp>
        <p:nvSpPr>
          <p:cNvPr id="128" name="Google Shape;128;p16"/>
          <p:cNvSpPr txBox="1">
            <a:spLocks noGrp="1"/>
          </p:cNvSpPr>
          <p:nvPr>
            <p:ph type="body" idx="4"/>
          </p:nvPr>
        </p:nvSpPr>
        <p:spPr>
          <a:xfrm>
            <a:off x="3332069" y="3153615"/>
            <a:ext cx="2476500" cy="432300"/>
          </a:xfrm>
          <a:prstGeom prst="rect">
            <a:avLst/>
          </a:prstGeom>
          <a:noFill/>
          <a:ln>
            <a:noFill/>
          </a:ln>
        </p:spPr>
        <p:txBody>
          <a:bodyPr spcFirstLastPara="1" wrap="square" lIns="68575" tIns="34275" rIns="68575" bIns="34275" anchor="b" anchorCtr="0">
            <a:noAutofit/>
          </a:bodyPr>
          <a:lstStyle>
            <a:lvl1pPr marL="457200" lvl="0" indent="-228600" algn="ctr" rtl="0">
              <a:lnSpc>
                <a:spcPct val="85000"/>
              </a:lnSpc>
              <a:spcBef>
                <a:spcPts val="800"/>
              </a:spcBef>
              <a:spcAft>
                <a:spcPts val="0"/>
              </a:spcAft>
              <a:buSzPts val="1700"/>
              <a:buNone/>
              <a:defRPr sz="1700" b="0">
                <a:solidFill>
                  <a:schemeClr val="dk1"/>
                </a:solidFill>
              </a:defRPr>
            </a:lvl1pPr>
            <a:lvl2pPr marL="914400" lvl="1" indent="-228600" algn="l" rtl="0">
              <a:lnSpc>
                <a:spcPct val="120000"/>
              </a:lnSpc>
              <a:spcBef>
                <a:spcPts val="400"/>
              </a:spcBef>
              <a:spcAft>
                <a:spcPts val="0"/>
              </a:spcAft>
              <a:buSzPts val="1500"/>
              <a:buNone/>
              <a:defRPr sz="1500" b="1"/>
            </a:lvl2pPr>
            <a:lvl3pPr marL="1371600" lvl="2" indent="-228600" algn="l" rtl="0">
              <a:lnSpc>
                <a:spcPct val="120000"/>
              </a:lnSpc>
              <a:spcBef>
                <a:spcPts val="400"/>
              </a:spcBef>
              <a:spcAft>
                <a:spcPts val="0"/>
              </a:spcAft>
              <a:buSzPts val="1400"/>
              <a:buNone/>
              <a:defRPr sz="1400" b="1"/>
            </a:lvl3pPr>
            <a:lvl4pPr marL="1828800" lvl="3" indent="-228600" algn="l" rtl="0">
              <a:lnSpc>
                <a:spcPct val="120000"/>
              </a:lnSpc>
              <a:spcBef>
                <a:spcPts val="400"/>
              </a:spcBef>
              <a:spcAft>
                <a:spcPts val="0"/>
              </a:spcAft>
              <a:buSzPts val="1200"/>
              <a:buNone/>
              <a:defRPr sz="1200" b="1"/>
            </a:lvl4pPr>
            <a:lvl5pPr marL="2286000" lvl="4" indent="-228600" algn="l" rtl="0">
              <a:lnSpc>
                <a:spcPct val="120000"/>
              </a:lnSpc>
              <a:spcBef>
                <a:spcPts val="400"/>
              </a:spcBef>
              <a:spcAft>
                <a:spcPts val="0"/>
              </a:spcAft>
              <a:buSzPts val="1200"/>
              <a:buNone/>
              <a:defRPr sz="1200" b="1"/>
            </a:lvl5pPr>
            <a:lvl6pPr marL="2743200" lvl="5" indent="-228600" algn="l" rtl="0">
              <a:lnSpc>
                <a:spcPct val="120000"/>
              </a:lnSpc>
              <a:spcBef>
                <a:spcPts val="400"/>
              </a:spcBef>
              <a:spcAft>
                <a:spcPts val="0"/>
              </a:spcAft>
              <a:buSzPts val="1200"/>
              <a:buNone/>
              <a:defRPr sz="1200" b="1"/>
            </a:lvl6pPr>
            <a:lvl7pPr marL="3200400" lvl="6" indent="-228600" algn="l" rtl="0">
              <a:lnSpc>
                <a:spcPct val="120000"/>
              </a:lnSpc>
              <a:spcBef>
                <a:spcPts val="400"/>
              </a:spcBef>
              <a:spcAft>
                <a:spcPts val="0"/>
              </a:spcAft>
              <a:buSzPts val="1200"/>
              <a:buNone/>
              <a:defRPr sz="1200" b="1"/>
            </a:lvl7pPr>
            <a:lvl8pPr marL="3657600" lvl="7" indent="-228600" algn="l" rtl="0">
              <a:lnSpc>
                <a:spcPct val="120000"/>
              </a:lnSpc>
              <a:spcBef>
                <a:spcPts val="400"/>
              </a:spcBef>
              <a:spcAft>
                <a:spcPts val="0"/>
              </a:spcAft>
              <a:buSzPts val="1200"/>
              <a:buNone/>
              <a:defRPr sz="1200" b="1"/>
            </a:lvl8pPr>
            <a:lvl9pPr marL="4114800" lvl="8" indent="-228600" algn="l" rtl="0">
              <a:lnSpc>
                <a:spcPct val="120000"/>
              </a:lnSpc>
              <a:spcBef>
                <a:spcPts val="400"/>
              </a:spcBef>
              <a:spcAft>
                <a:spcPts val="0"/>
              </a:spcAft>
              <a:buSzPts val="1200"/>
              <a:buNone/>
              <a:defRPr sz="1200" b="1"/>
            </a:lvl9pPr>
          </a:lstStyle>
          <a:p>
            <a:endParaRPr/>
          </a:p>
        </p:txBody>
      </p:sp>
      <p:sp>
        <p:nvSpPr>
          <p:cNvPr id="129" name="Google Shape;129;p16"/>
          <p:cNvSpPr>
            <a:spLocks noGrp="1"/>
          </p:cNvSpPr>
          <p:nvPr>
            <p:ph type="pic" idx="5"/>
          </p:nvPr>
        </p:nvSpPr>
        <p:spPr>
          <a:xfrm>
            <a:off x="3331011" y="1775320"/>
            <a:ext cx="2477400" cy="1143000"/>
          </a:xfrm>
          <a:prstGeom prst="roundRect">
            <a:avLst>
              <a:gd name="adj" fmla="val 8841"/>
            </a:avLst>
          </a:prstGeom>
          <a:noFill/>
          <a:ln w="82550" cap="sq" cmpd="sng">
            <a:solidFill>
              <a:srgbClr val="EAEAEA"/>
            </a:solidFill>
            <a:prstDash val="solid"/>
            <a:miter lim="800000"/>
            <a:headEnd type="none" w="sm" len="sm"/>
            <a:tailEnd type="none" w="sm" len="sm"/>
          </a:ln>
        </p:spPr>
        <p:txBody>
          <a:bodyPr spcFirstLastPara="1" wrap="square" lIns="68575" tIns="34275" rIns="68575" bIns="34275" anchor="t" anchorCtr="0">
            <a:noAutofit/>
          </a:bodyPr>
          <a:lstStyle>
            <a:lvl1pPr marR="0" lvl="0" algn="ctr" rtl="0">
              <a:lnSpc>
                <a:spcPct val="120000"/>
              </a:lnSpc>
              <a:spcBef>
                <a:spcPts val="800"/>
              </a:spcBef>
              <a:spcAft>
                <a:spcPts val="0"/>
              </a:spcAft>
              <a:buClr>
                <a:schemeClr val="dk1"/>
              </a:buClr>
              <a:buSzPts val="1200"/>
              <a:buFont typeface="Arial"/>
              <a:buNone/>
              <a:defRPr sz="1200" b="0" i="0" u="none" strike="noStrike" cap="none">
                <a:solidFill>
                  <a:schemeClr val="dk1"/>
                </a:solidFill>
                <a:latin typeface="Twentieth Century"/>
                <a:ea typeface="Twentieth Century"/>
                <a:cs typeface="Twentieth Century"/>
                <a:sym typeface="Twentieth Century"/>
              </a:defRPr>
            </a:lvl1pPr>
            <a:lvl2pPr marR="0" lvl="1" algn="l"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Twentieth Century"/>
                <a:ea typeface="Twentieth Century"/>
                <a:cs typeface="Twentieth Century"/>
                <a:sym typeface="Twentieth Century"/>
              </a:defRPr>
            </a:lvl2pPr>
            <a:lvl3pPr marR="0" lvl="2" algn="l"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Twentieth Century"/>
                <a:ea typeface="Twentieth Century"/>
                <a:cs typeface="Twentieth Century"/>
                <a:sym typeface="Twentieth Century"/>
              </a:defRPr>
            </a:lvl3pPr>
            <a:lvl4pPr marR="0" lvl="3" algn="l"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Twentieth Century"/>
                <a:ea typeface="Twentieth Century"/>
                <a:cs typeface="Twentieth Century"/>
                <a:sym typeface="Twentieth Century"/>
              </a:defRPr>
            </a:lvl4pPr>
            <a:lvl5pPr marR="0" lvl="4" algn="l"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Twentieth Century"/>
                <a:ea typeface="Twentieth Century"/>
                <a:cs typeface="Twentieth Century"/>
                <a:sym typeface="Twentieth Century"/>
              </a:defRPr>
            </a:lvl5pPr>
            <a:lvl6pPr marR="0" lvl="5" algn="l"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Twentieth Century"/>
                <a:ea typeface="Twentieth Century"/>
                <a:cs typeface="Twentieth Century"/>
                <a:sym typeface="Twentieth Century"/>
              </a:defRPr>
            </a:lvl6pPr>
            <a:lvl7pPr marR="0" lvl="6" algn="l"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Twentieth Century"/>
                <a:ea typeface="Twentieth Century"/>
                <a:cs typeface="Twentieth Century"/>
                <a:sym typeface="Twentieth Century"/>
              </a:defRPr>
            </a:lvl7pPr>
            <a:lvl8pPr marR="0" lvl="7" algn="l"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Twentieth Century"/>
                <a:ea typeface="Twentieth Century"/>
                <a:cs typeface="Twentieth Century"/>
                <a:sym typeface="Twentieth Century"/>
              </a:defRPr>
            </a:lvl8pPr>
            <a:lvl9pPr marR="0" lvl="8" algn="l"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30" name="Google Shape;130;p16"/>
          <p:cNvSpPr txBox="1">
            <a:spLocks noGrp="1"/>
          </p:cNvSpPr>
          <p:nvPr>
            <p:ph type="body" idx="6"/>
          </p:nvPr>
        </p:nvSpPr>
        <p:spPr>
          <a:xfrm>
            <a:off x="3331011" y="3585810"/>
            <a:ext cx="2477400" cy="7575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100"/>
              <a:buNone/>
              <a:defRPr sz="1100"/>
            </a:lvl1pPr>
            <a:lvl2pPr marL="914400" lvl="1" indent="-228600" algn="l" rtl="0">
              <a:lnSpc>
                <a:spcPct val="120000"/>
              </a:lnSpc>
              <a:spcBef>
                <a:spcPts val="400"/>
              </a:spcBef>
              <a:spcAft>
                <a:spcPts val="0"/>
              </a:spcAft>
              <a:buSzPts val="900"/>
              <a:buNone/>
              <a:defRPr sz="900"/>
            </a:lvl2pPr>
            <a:lvl3pPr marL="1371600" lvl="2" indent="-228600" algn="l" rtl="0">
              <a:lnSpc>
                <a:spcPct val="120000"/>
              </a:lnSpc>
              <a:spcBef>
                <a:spcPts val="400"/>
              </a:spcBef>
              <a:spcAft>
                <a:spcPts val="0"/>
              </a:spcAft>
              <a:buSzPts val="800"/>
              <a:buNone/>
              <a:defRPr sz="800"/>
            </a:lvl3pPr>
            <a:lvl4pPr marL="1828800" lvl="3" indent="-228600" algn="l" rtl="0">
              <a:lnSpc>
                <a:spcPct val="120000"/>
              </a:lnSpc>
              <a:spcBef>
                <a:spcPts val="400"/>
              </a:spcBef>
              <a:spcAft>
                <a:spcPts val="0"/>
              </a:spcAft>
              <a:buSzPts val="700"/>
              <a:buNone/>
              <a:defRPr sz="700"/>
            </a:lvl4pPr>
            <a:lvl5pPr marL="2286000" lvl="4" indent="-228600" algn="l" rtl="0">
              <a:lnSpc>
                <a:spcPct val="120000"/>
              </a:lnSpc>
              <a:spcBef>
                <a:spcPts val="400"/>
              </a:spcBef>
              <a:spcAft>
                <a:spcPts val="0"/>
              </a:spcAft>
              <a:buSzPts val="700"/>
              <a:buNone/>
              <a:defRPr sz="700"/>
            </a:lvl5pPr>
            <a:lvl6pPr marL="2743200" lvl="5" indent="-228600" algn="l" rtl="0">
              <a:lnSpc>
                <a:spcPct val="120000"/>
              </a:lnSpc>
              <a:spcBef>
                <a:spcPts val="400"/>
              </a:spcBef>
              <a:spcAft>
                <a:spcPts val="0"/>
              </a:spcAft>
              <a:buSzPts val="700"/>
              <a:buNone/>
              <a:defRPr sz="700"/>
            </a:lvl6pPr>
            <a:lvl7pPr marL="3200400" lvl="6" indent="-228600" algn="l" rtl="0">
              <a:lnSpc>
                <a:spcPct val="120000"/>
              </a:lnSpc>
              <a:spcBef>
                <a:spcPts val="400"/>
              </a:spcBef>
              <a:spcAft>
                <a:spcPts val="0"/>
              </a:spcAft>
              <a:buSzPts val="700"/>
              <a:buNone/>
              <a:defRPr sz="700"/>
            </a:lvl7pPr>
            <a:lvl8pPr marL="3657600" lvl="7" indent="-228600" algn="l" rtl="0">
              <a:lnSpc>
                <a:spcPct val="120000"/>
              </a:lnSpc>
              <a:spcBef>
                <a:spcPts val="400"/>
              </a:spcBef>
              <a:spcAft>
                <a:spcPts val="0"/>
              </a:spcAft>
              <a:buSzPts val="700"/>
              <a:buNone/>
              <a:defRPr sz="700"/>
            </a:lvl8pPr>
            <a:lvl9pPr marL="4114800" lvl="8" indent="-228600" algn="l" rtl="0">
              <a:lnSpc>
                <a:spcPct val="120000"/>
              </a:lnSpc>
              <a:spcBef>
                <a:spcPts val="400"/>
              </a:spcBef>
              <a:spcAft>
                <a:spcPts val="0"/>
              </a:spcAft>
              <a:buSzPts val="700"/>
              <a:buNone/>
              <a:defRPr sz="700"/>
            </a:lvl9pPr>
          </a:lstStyle>
          <a:p>
            <a:endParaRPr/>
          </a:p>
        </p:txBody>
      </p:sp>
      <p:sp>
        <p:nvSpPr>
          <p:cNvPr id="131" name="Google Shape;131;p16"/>
          <p:cNvSpPr txBox="1">
            <a:spLocks noGrp="1"/>
          </p:cNvSpPr>
          <p:nvPr>
            <p:ph type="body" idx="7"/>
          </p:nvPr>
        </p:nvSpPr>
        <p:spPr>
          <a:xfrm>
            <a:off x="5979973" y="3153615"/>
            <a:ext cx="2475600" cy="432300"/>
          </a:xfrm>
          <a:prstGeom prst="rect">
            <a:avLst/>
          </a:prstGeom>
          <a:noFill/>
          <a:ln>
            <a:noFill/>
          </a:ln>
        </p:spPr>
        <p:txBody>
          <a:bodyPr spcFirstLastPara="1" wrap="square" lIns="68575" tIns="34275" rIns="68575" bIns="34275" anchor="b" anchorCtr="0">
            <a:noAutofit/>
          </a:bodyPr>
          <a:lstStyle>
            <a:lvl1pPr marL="457200" lvl="0" indent="-228600" algn="ctr" rtl="0">
              <a:lnSpc>
                <a:spcPct val="85000"/>
              </a:lnSpc>
              <a:spcBef>
                <a:spcPts val="800"/>
              </a:spcBef>
              <a:spcAft>
                <a:spcPts val="0"/>
              </a:spcAft>
              <a:buSzPts val="1700"/>
              <a:buNone/>
              <a:defRPr sz="1700" b="0">
                <a:solidFill>
                  <a:schemeClr val="dk1"/>
                </a:solidFill>
              </a:defRPr>
            </a:lvl1pPr>
            <a:lvl2pPr marL="914400" lvl="1" indent="-228600" algn="l" rtl="0">
              <a:lnSpc>
                <a:spcPct val="120000"/>
              </a:lnSpc>
              <a:spcBef>
                <a:spcPts val="400"/>
              </a:spcBef>
              <a:spcAft>
                <a:spcPts val="0"/>
              </a:spcAft>
              <a:buSzPts val="1500"/>
              <a:buNone/>
              <a:defRPr sz="1500" b="1"/>
            </a:lvl2pPr>
            <a:lvl3pPr marL="1371600" lvl="2" indent="-228600" algn="l" rtl="0">
              <a:lnSpc>
                <a:spcPct val="120000"/>
              </a:lnSpc>
              <a:spcBef>
                <a:spcPts val="400"/>
              </a:spcBef>
              <a:spcAft>
                <a:spcPts val="0"/>
              </a:spcAft>
              <a:buSzPts val="1400"/>
              <a:buNone/>
              <a:defRPr sz="1400" b="1"/>
            </a:lvl3pPr>
            <a:lvl4pPr marL="1828800" lvl="3" indent="-228600" algn="l" rtl="0">
              <a:lnSpc>
                <a:spcPct val="120000"/>
              </a:lnSpc>
              <a:spcBef>
                <a:spcPts val="400"/>
              </a:spcBef>
              <a:spcAft>
                <a:spcPts val="0"/>
              </a:spcAft>
              <a:buSzPts val="1200"/>
              <a:buNone/>
              <a:defRPr sz="1200" b="1"/>
            </a:lvl4pPr>
            <a:lvl5pPr marL="2286000" lvl="4" indent="-228600" algn="l" rtl="0">
              <a:lnSpc>
                <a:spcPct val="120000"/>
              </a:lnSpc>
              <a:spcBef>
                <a:spcPts val="400"/>
              </a:spcBef>
              <a:spcAft>
                <a:spcPts val="0"/>
              </a:spcAft>
              <a:buSzPts val="1200"/>
              <a:buNone/>
              <a:defRPr sz="1200" b="1"/>
            </a:lvl5pPr>
            <a:lvl6pPr marL="2743200" lvl="5" indent="-228600" algn="l" rtl="0">
              <a:lnSpc>
                <a:spcPct val="120000"/>
              </a:lnSpc>
              <a:spcBef>
                <a:spcPts val="400"/>
              </a:spcBef>
              <a:spcAft>
                <a:spcPts val="0"/>
              </a:spcAft>
              <a:buSzPts val="1200"/>
              <a:buNone/>
              <a:defRPr sz="1200" b="1"/>
            </a:lvl6pPr>
            <a:lvl7pPr marL="3200400" lvl="6" indent="-228600" algn="l" rtl="0">
              <a:lnSpc>
                <a:spcPct val="120000"/>
              </a:lnSpc>
              <a:spcBef>
                <a:spcPts val="400"/>
              </a:spcBef>
              <a:spcAft>
                <a:spcPts val="0"/>
              </a:spcAft>
              <a:buSzPts val="1200"/>
              <a:buNone/>
              <a:defRPr sz="1200" b="1"/>
            </a:lvl7pPr>
            <a:lvl8pPr marL="3657600" lvl="7" indent="-228600" algn="l" rtl="0">
              <a:lnSpc>
                <a:spcPct val="120000"/>
              </a:lnSpc>
              <a:spcBef>
                <a:spcPts val="400"/>
              </a:spcBef>
              <a:spcAft>
                <a:spcPts val="0"/>
              </a:spcAft>
              <a:buSzPts val="1200"/>
              <a:buNone/>
              <a:defRPr sz="1200" b="1"/>
            </a:lvl8pPr>
            <a:lvl9pPr marL="4114800" lvl="8" indent="-228600" algn="l" rtl="0">
              <a:lnSpc>
                <a:spcPct val="120000"/>
              </a:lnSpc>
              <a:spcBef>
                <a:spcPts val="400"/>
              </a:spcBef>
              <a:spcAft>
                <a:spcPts val="0"/>
              </a:spcAft>
              <a:buSzPts val="1200"/>
              <a:buNone/>
              <a:defRPr sz="1200" b="1"/>
            </a:lvl9pPr>
          </a:lstStyle>
          <a:p>
            <a:endParaRPr/>
          </a:p>
        </p:txBody>
      </p:sp>
      <p:sp>
        <p:nvSpPr>
          <p:cNvPr id="132" name="Google Shape;132;p16"/>
          <p:cNvSpPr>
            <a:spLocks noGrp="1"/>
          </p:cNvSpPr>
          <p:nvPr>
            <p:ph type="pic" idx="8"/>
          </p:nvPr>
        </p:nvSpPr>
        <p:spPr>
          <a:xfrm>
            <a:off x="5979973" y="1775320"/>
            <a:ext cx="2478600" cy="1143000"/>
          </a:xfrm>
          <a:prstGeom prst="roundRect">
            <a:avLst>
              <a:gd name="adj" fmla="val 8841"/>
            </a:avLst>
          </a:prstGeom>
          <a:noFill/>
          <a:ln w="82550" cap="sq" cmpd="sng">
            <a:solidFill>
              <a:srgbClr val="EAEAEA"/>
            </a:solidFill>
            <a:prstDash val="solid"/>
            <a:miter lim="800000"/>
            <a:headEnd type="none" w="sm" len="sm"/>
            <a:tailEnd type="none" w="sm" len="sm"/>
          </a:ln>
        </p:spPr>
        <p:txBody>
          <a:bodyPr spcFirstLastPara="1" wrap="square" lIns="68575" tIns="34275" rIns="68575" bIns="34275" anchor="t" anchorCtr="0">
            <a:noAutofit/>
          </a:bodyPr>
          <a:lstStyle>
            <a:lvl1pPr marR="0" lvl="0" algn="ctr" rtl="0">
              <a:lnSpc>
                <a:spcPct val="120000"/>
              </a:lnSpc>
              <a:spcBef>
                <a:spcPts val="800"/>
              </a:spcBef>
              <a:spcAft>
                <a:spcPts val="0"/>
              </a:spcAft>
              <a:buClr>
                <a:schemeClr val="dk1"/>
              </a:buClr>
              <a:buSzPts val="1200"/>
              <a:buFont typeface="Arial"/>
              <a:buNone/>
              <a:defRPr sz="1200" b="0" i="0" u="none" strike="noStrike" cap="none">
                <a:solidFill>
                  <a:schemeClr val="dk1"/>
                </a:solidFill>
                <a:latin typeface="Twentieth Century"/>
                <a:ea typeface="Twentieth Century"/>
                <a:cs typeface="Twentieth Century"/>
                <a:sym typeface="Twentieth Century"/>
              </a:defRPr>
            </a:lvl1pPr>
            <a:lvl2pPr marR="0" lvl="1" algn="l"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Twentieth Century"/>
                <a:ea typeface="Twentieth Century"/>
                <a:cs typeface="Twentieth Century"/>
                <a:sym typeface="Twentieth Century"/>
              </a:defRPr>
            </a:lvl2pPr>
            <a:lvl3pPr marR="0" lvl="2" algn="l"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Twentieth Century"/>
                <a:ea typeface="Twentieth Century"/>
                <a:cs typeface="Twentieth Century"/>
                <a:sym typeface="Twentieth Century"/>
              </a:defRPr>
            </a:lvl3pPr>
            <a:lvl4pPr marR="0" lvl="3" algn="l"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Twentieth Century"/>
                <a:ea typeface="Twentieth Century"/>
                <a:cs typeface="Twentieth Century"/>
                <a:sym typeface="Twentieth Century"/>
              </a:defRPr>
            </a:lvl4pPr>
            <a:lvl5pPr marR="0" lvl="4" algn="l"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Twentieth Century"/>
                <a:ea typeface="Twentieth Century"/>
                <a:cs typeface="Twentieth Century"/>
                <a:sym typeface="Twentieth Century"/>
              </a:defRPr>
            </a:lvl5pPr>
            <a:lvl6pPr marR="0" lvl="5" algn="l"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Twentieth Century"/>
                <a:ea typeface="Twentieth Century"/>
                <a:cs typeface="Twentieth Century"/>
                <a:sym typeface="Twentieth Century"/>
              </a:defRPr>
            </a:lvl6pPr>
            <a:lvl7pPr marR="0" lvl="6" algn="l"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Twentieth Century"/>
                <a:ea typeface="Twentieth Century"/>
                <a:cs typeface="Twentieth Century"/>
                <a:sym typeface="Twentieth Century"/>
              </a:defRPr>
            </a:lvl7pPr>
            <a:lvl8pPr marR="0" lvl="7" algn="l"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Twentieth Century"/>
                <a:ea typeface="Twentieth Century"/>
                <a:cs typeface="Twentieth Century"/>
                <a:sym typeface="Twentieth Century"/>
              </a:defRPr>
            </a:lvl8pPr>
            <a:lvl9pPr marR="0" lvl="8" algn="l"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33" name="Google Shape;133;p16"/>
          <p:cNvSpPr txBox="1">
            <a:spLocks noGrp="1"/>
          </p:cNvSpPr>
          <p:nvPr>
            <p:ph type="body" idx="9"/>
          </p:nvPr>
        </p:nvSpPr>
        <p:spPr>
          <a:xfrm>
            <a:off x="5979879" y="3585809"/>
            <a:ext cx="2478900" cy="7575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100"/>
              <a:buNone/>
              <a:defRPr sz="1100"/>
            </a:lvl1pPr>
            <a:lvl2pPr marL="914400" lvl="1" indent="-228600" algn="l" rtl="0">
              <a:lnSpc>
                <a:spcPct val="120000"/>
              </a:lnSpc>
              <a:spcBef>
                <a:spcPts val="400"/>
              </a:spcBef>
              <a:spcAft>
                <a:spcPts val="0"/>
              </a:spcAft>
              <a:buSzPts val="900"/>
              <a:buNone/>
              <a:defRPr sz="900"/>
            </a:lvl2pPr>
            <a:lvl3pPr marL="1371600" lvl="2" indent="-228600" algn="l" rtl="0">
              <a:lnSpc>
                <a:spcPct val="120000"/>
              </a:lnSpc>
              <a:spcBef>
                <a:spcPts val="400"/>
              </a:spcBef>
              <a:spcAft>
                <a:spcPts val="0"/>
              </a:spcAft>
              <a:buSzPts val="800"/>
              <a:buNone/>
              <a:defRPr sz="800"/>
            </a:lvl3pPr>
            <a:lvl4pPr marL="1828800" lvl="3" indent="-228600" algn="l" rtl="0">
              <a:lnSpc>
                <a:spcPct val="120000"/>
              </a:lnSpc>
              <a:spcBef>
                <a:spcPts val="400"/>
              </a:spcBef>
              <a:spcAft>
                <a:spcPts val="0"/>
              </a:spcAft>
              <a:buSzPts val="700"/>
              <a:buNone/>
              <a:defRPr sz="700"/>
            </a:lvl4pPr>
            <a:lvl5pPr marL="2286000" lvl="4" indent="-228600" algn="l" rtl="0">
              <a:lnSpc>
                <a:spcPct val="120000"/>
              </a:lnSpc>
              <a:spcBef>
                <a:spcPts val="400"/>
              </a:spcBef>
              <a:spcAft>
                <a:spcPts val="0"/>
              </a:spcAft>
              <a:buSzPts val="700"/>
              <a:buNone/>
              <a:defRPr sz="700"/>
            </a:lvl5pPr>
            <a:lvl6pPr marL="2743200" lvl="5" indent="-228600" algn="l" rtl="0">
              <a:lnSpc>
                <a:spcPct val="120000"/>
              </a:lnSpc>
              <a:spcBef>
                <a:spcPts val="400"/>
              </a:spcBef>
              <a:spcAft>
                <a:spcPts val="0"/>
              </a:spcAft>
              <a:buSzPts val="700"/>
              <a:buNone/>
              <a:defRPr sz="700"/>
            </a:lvl6pPr>
            <a:lvl7pPr marL="3200400" lvl="6" indent="-228600" algn="l" rtl="0">
              <a:lnSpc>
                <a:spcPct val="120000"/>
              </a:lnSpc>
              <a:spcBef>
                <a:spcPts val="400"/>
              </a:spcBef>
              <a:spcAft>
                <a:spcPts val="0"/>
              </a:spcAft>
              <a:buSzPts val="700"/>
              <a:buNone/>
              <a:defRPr sz="700"/>
            </a:lvl7pPr>
            <a:lvl8pPr marL="3657600" lvl="7" indent="-228600" algn="l" rtl="0">
              <a:lnSpc>
                <a:spcPct val="120000"/>
              </a:lnSpc>
              <a:spcBef>
                <a:spcPts val="400"/>
              </a:spcBef>
              <a:spcAft>
                <a:spcPts val="0"/>
              </a:spcAft>
              <a:buSzPts val="700"/>
              <a:buNone/>
              <a:defRPr sz="700"/>
            </a:lvl8pPr>
            <a:lvl9pPr marL="4114800" lvl="8" indent="-228600" algn="l" rtl="0">
              <a:lnSpc>
                <a:spcPct val="120000"/>
              </a:lnSpc>
              <a:spcBef>
                <a:spcPts val="400"/>
              </a:spcBef>
              <a:spcAft>
                <a:spcPts val="0"/>
              </a:spcAft>
              <a:buSzPts val="700"/>
              <a:buNone/>
              <a:defRPr sz="700"/>
            </a:lvl9pPr>
          </a:lstStyle>
          <a:p>
            <a:endParaRPr/>
          </a:p>
        </p:txBody>
      </p:sp>
      <p:sp>
        <p:nvSpPr>
          <p:cNvPr id="134" name="Google Shape;134;p16"/>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5" name="Google Shape;135;p16"/>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6" name="Google Shape;136;p16"/>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37"/>
        <p:cNvGrpSpPr/>
        <p:nvPr/>
      </p:nvGrpSpPr>
      <p:grpSpPr>
        <a:xfrm>
          <a:off x="0" y="0"/>
          <a:ext cx="0" cy="0"/>
          <a:chOff x="0" y="0"/>
          <a:chExt cx="0" cy="0"/>
        </a:xfrm>
      </p:grpSpPr>
      <p:pic>
        <p:nvPicPr>
          <p:cNvPr id="138" name="Google Shape;138;p17"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39" name="Google Shape;139;p17"/>
          <p:cNvSpPr txBox="1">
            <a:spLocks noGrp="1"/>
          </p:cNvSpPr>
          <p:nvPr>
            <p:ph type="title"/>
          </p:nvPr>
        </p:nvSpPr>
        <p:spPr>
          <a:xfrm>
            <a:off x="685331" y="463888"/>
            <a:ext cx="7773300" cy="11970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0" name="Google Shape;140;p17"/>
          <p:cNvSpPr txBox="1">
            <a:spLocks noGrp="1"/>
          </p:cNvSpPr>
          <p:nvPr>
            <p:ph type="body" idx="1"/>
          </p:nvPr>
        </p:nvSpPr>
        <p:spPr>
          <a:xfrm rot="5400000">
            <a:off x="3288021" y="-827330"/>
            <a:ext cx="2568000" cy="7773300"/>
          </a:xfrm>
          <a:prstGeom prst="rect">
            <a:avLst/>
          </a:prstGeom>
          <a:noFill/>
          <a:ln>
            <a:noFill/>
          </a:ln>
        </p:spPr>
        <p:txBody>
          <a:bodyPr spcFirstLastPara="1" wrap="square" lIns="68575" tIns="34275" rIns="68575" bIns="34275" anchor="t" anchorCtr="0">
            <a:noAutofit/>
          </a:bodyPr>
          <a:lstStyle>
            <a:lvl1pPr marL="457200" lvl="0" indent="-317500" algn="l" rtl="0">
              <a:lnSpc>
                <a:spcPct val="120000"/>
              </a:lnSpc>
              <a:spcBef>
                <a:spcPts val="800"/>
              </a:spcBef>
              <a:spcAft>
                <a:spcPts val="0"/>
              </a:spcAft>
              <a:buSzPts val="1400"/>
              <a:buChar char="•"/>
              <a:defRPr/>
            </a:lvl1pPr>
            <a:lvl2pPr marL="914400" lvl="1" indent="-317500" algn="l" rtl="0">
              <a:lnSpc>
                <a:spcPct val="120000"/>
              </a:lnSpc>
              <a:spcBef>
                <a:spcPts val="400"/>
              </a:spcBef>
              <a:spcAft>
                <a:spcPts val="0"/>
              </a:spcAft>
              <a:buSzPts val="1400"/>
              <a:buChar char="•"/>
              <a:defRPr/>
            </a:lvl2pPr>
            <a:lvl3pPr marL="1371600" lvl="2" indent="-317500" algn="l" rtl="0">
              <a:lnSpc>
                <a:spcPct val="120000"/>
              </a:lnSpc>
              <a:spcBef>
                <a:spcPts val="400"/>
              </a:spcBef>
              <a:spcAft>
                <a:spcPts val="0"/>
              </a:spcAft>
              <a:buSzPts val="1400"/>
              <a:buChar char="•"/>
              <a:defRPr/>
            </a:lvl3pPr>
            <a:lvl4pPr marL="1828800" lvl="3" indent="-317500" algn="l" rtl="0">
              <a:lnSpc>
                <a:spcPct val="120000"/>
              </a:lnSpc>
              <a:spcBef>
                <a:spcPts val="400"/>
              </a:spcBef>
              <a:spcAft>
                <a:spcPts val="0"/>
              </a:spcAft>
              <a:buSzPts val="1400"/>
              <a:buChar char="•"/>
              <a:defRPr/>
            </a:lvl4pPr>
            <a:lvl5pPr marL="2286000" lvl="4" indent="-317500" algn="l" rtl="0">
              <a:lnSpc>
                <a:spcPct val="120000"/>
              </a:lnSpc>
              <a:spcBef>
                <a:spcPts val="400"/>
              </a:spcBef>
              <a:spcAft>
                <a:spcPts val="0"/>
              </a:spcAft>
              <a:buSzPts val="1400"/>
              <a:buChar char="•"/>
              <a:defRPr/>
            </a:lvl5pPr>
            <a:lvl6pPr marL="2743200" lvl="5" indent="-317500" algn="l" rtl="0">
              <a:lnSpc>
                <a:spcPct val="120000"/>
              </a:lnSpc>
              <a:spcBef>
                <a:spcPts val="400"/>
              </a:spcBef>
              <a:spcAft>
                <a:spcPts val="0"/>
              </a:spcAft>
              <a:buSzPts val="1400"/>
              <a:buChar char="•"/>
              <a:defRPr/>
            </a:lvl6pPr>
            <a:lvl7pPr marL="3200400" lvl="6" indent="-317500" algn="l" rtl="0">
              <a:lnSpc>
                <a:spcPct val="120000"/>
              </a:lnSpc>
              <a:spcBef>
                <a:spcPts val="400"/>
              </a:spcBef>
              <a:spcAft>
                <a:spcPts val="0"/>
              </a:spcAft>
              <a:buSzPts val="1400"/>
              <a:buChar char="•"/>
              <a:defRPr/>
            </a:lvl7pPr>
            <a:lvl8pPr marL="3657600" lvl="7" indent="-317500" algn="l" rtl="0">
              <a:lnSpc>
                <a:spcPct val="120000"/>
              </a:lnSpc>
              <a:spcBef>
                <a:spcPts val="400"/>
              </a:spcBef>
              <a:spcAft>
                <a:spcPts val="0"/>
              </a:spcAft>
              <a:buSzPts val="1400"/>
              <a:buChar char="•"/>
              <a:defRPr/>
            </a:lvl8pPr>
            <a:lvl9pPr marL="4114800" lvl="8" indent="-317500" algn="l" rtl="0">
              <a:lnSpc>
                <a:spcPct val="120000"/>
              </a:lnSpc>
              <a:spcBef>
                <a:spcPts val="400"/>
              </a:spcBef>
              <a:spcAft>
                <a:spcPts val="0"/>
              </a:spcAft>
              <a:buSzPts val="1400"/>
              <a:buChar char="•"/>
              <a:defRPr/>
            </a:lvl9pPr>
          </a:lstStyle>
          <a:p>
            <a:endParaRPr/>
          </a:p>
        </p:txBody>
      </p:sp>
      <p:sp>
        <p:nvSpPr>
          <p:cNvPr id="141" name="Google Shape;141;p17"/>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2" name="Google Shape;142;p17"/>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3" name="Google Shape;143;p17"/>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44"/>
        <p:cNvGrpSpPr/>
        <p:nvPr/>
      </p:nvGrpSpPr>
      <p:grpSpPr>
        <a:xfrm>
          <a:off x="0" y="0"/>
          <a:ext cx="0" cy="0"/>
          <a:chOff x="0" y="0"/>
          <a:chExt cx="0" cy="0"/>
        </a:xfrm>
      </p:grpSpPr>
      <p:pic>
        <p:nvPicPr>
          <p:cNvPr id="145" name="Google Shape;145;p18"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6" name="Google Shape;146;p18"/>
          <p:cNvSpPr txBox="1">
            <a:spLocks noGrp="1"/>
          </p:cNvSpPr>
          <p:nvPr>
            <p:ph type="title"/>
          </p:nvPr>
        </p:nvSpPr>
        <p:spPr>
          <a:xfrm rot="5400000">
            <a:off x="5558119" y="1442851"/>
            <a:ext cx="3886200" cy="19149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2700"/>
              <a:buFont typeface="Twentieth Century"/>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7" name="Google Shape;147;p18"/>
          <p:cNvSpPr txBox="1">
            <a:spLocks noGrp="1"/>
          </p:cNvSpPr>
          <p:nvPr>
            <p:ph type="body" idx="1"/>
          </p:nvPr>
        </p:nvSpPr>
        <p:spPr>
          <a:xfrm rot="5400000">
            <a:off x="1614224" y="-471749"/>
            <a:ext cx="3886200" cy="5744100"/>
          </a:xfrm>
          <a:prstGeom prst="rect">
            <a:avLst/>
          </a:prstGeom>
          <a:noFill/>
          <a:ln>
            <a:noFill/>
          </a:ln>
        </p:spPr>
        <p:txBody>
          <a:bodyPr spcFirstLastPara="1" wrap="square" lIns="68575" tIns="34275" rIns="68575" bIns="34275" anchor="t" anchorCtr="0">
            <a:noAutofit/>
          </a:bodyPr>
          <a:lstStyle>
            <a:lvl1pPr marL="457200" lvl="0" indent="-317500" algn="l" rtl="0">
              <a:lnSpc>
                <a:spcPct val="120000"/>
              </a:lnSpc>
              <a:spcBef>
                <a:spcPts val="800"/>
              </a:spcBef>
              <a:spcAft>
                <a:spcPts val="0"/>
              </a:spcAft>
              <a:buSzPts val="1400"/>
              <a:buChar char="•"/>
              <a:defRPr/>
            </a:lvl1pPr>
            <a:lvl2pPr marL="914400" lvl="1" indent="-317500" algn="l" rtl="0">
              <a:lnSpc>
                <a:spcPct val="120000"/>
              </a:lnSpc>
              <a:spcBef>
                <a:spcPts val="400"/>
              </a:spcBef>
              <a:spcAft>
                <a:spcPts val="0"/>
              </a:spcAft>
              <a:buSzPts val="1400"/>
              <a:buChar char="•"/>
              <a:defRPr/>
            </a:lvl2pPr>
            <a:lvl3pPr marL="1371600" lvl="2" indent="-317500" algn="l" rtl="0">
              <a:lnSpc>
                <a:spcPct val="120000"/>
              </a:lnSpc>
              <a:spcBef>
                <a:spcPts val="400"/>
              </a:spcBef>
              <a:spcAft>
                <a:spcPts val="0"/>
              </a:spcAft>
              <a:buSzPts val="1400"/>
              <a:buChar char="•"/>
              <a:defRPr/>
            </a:lvl3pPr>
            <a:lvl4pPr marL="1828800" lvl="3" indent="-317500" algn="l" rtl="0">
              <a:lnSpc>
                <a:spcPct val="120000"/>
              </a:lnSpc>
              <a:spcBef>
                <a:spcPts val="400"/>
              </a:spcBef>
              <a:spcAft>
                <a:spcPts val="0"/>
              </a:spcAft>
              <a:buSzPts val="1400"/>
              <a:buChar char="•"/>
              <a:defRPr/>
            </a:lvl4pPr>
            <a:lvl5pPr marL="2286000" lvl="4" indent="-317500" algn="l" rtl="0">
              <a:lnSpc>
                <a:spcPct val="120000"/>
              </a:lnSpc>
              <a:spcBef>
                <a:spcPts val="400"/>
              </a:spcBef>
              <a:spcAft>
                <a:spcPts val="0"/>
              </a:spcAft>
              <a:buSzPts val="1400"/>
              <a:buChar char="•"/>
              <a:defRPr/>
            </a:lvl5pPr>
            <a:lvl6pPr marL="2743200" lvl="5" indent="-317500" algn="l" rtl="0">
              <a:lnSpc>
                <a:spcPct val="120000"/>
              </a:lnSpc>
              <a:spcBef>
                <a:spcPts val="400"/>
              </a:spcBef>
              <a:spcAft>
                <a:spcPts val="0"/>
              </a:spcAft>
              <a:buSzPts val="1400"/>
              <a:buChar char="•"/>
              <a:defRPr/>
            </a:lvl6pPr>
            <a:lvl7pPr marL="3200400" lvl="6" indent="-317500" algn="l" rtl="0">
              <a:lnSpc>
                <a:spcPct val="120000"/>
              </a:lnSpc>
              <a:spcBef>
                <a:spcPts val="400"/>
              </a:spcBef>
              <a:spcAft>
                <a:spcPts val="0"/>
              </a:spcAft>
              <a:buSzPts val="1400"/>
              <a:buChar char="•"/>
              <a:defRPr/>
            </a:lvl7pPr>
            <a:lvl8pPr marL="3657600" lvl="7" indent="-317500" algn="l" rtl="0">
              <a:lnSpc>
                <a:spcPct val="120000"/>
              </a:lnSpc>
              <a:spcBef>
                <a:spcPts val="400"/>
              </a:spcBef>
              <a:spcAft>
                <a:spcPts val="0"/>
              </a:spcAft>
              <a:buSzPts val="1400"/>
              <a:buChar char="•"/>
              <a:defRPr/>
            </a:lvl8pPr>
            <a:lvl9pPr marL="4114800" lvl="8" indent="-317500" algn="l" rtl="0">
              <a:lnSpc>
                <a:spcPct val="120000"/>
              </a:lnSpc>
              <a:spcBef>
                <a:spcPts val="400"/>
              </a:spcBef>
              <a:spcAft>
                <a:spcPts val="0"/>
              </a:spcAft>
              <a:buSzPts val="1400"/>
              <a:buChar char="•"/>
              <a:defRPr/>
            </a:lvl9pPr>
          </a:lstStyle>
          <a:p>
            <a:endParaRPr/>
          </a:p>
        </p:txBody>
      </p:sp>
      <p:sp>
        <p:nvSpPr>
          <p:cNvPr id="148" name="Google Shape;148;p18"/>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9" name="Google Shape;149;p18"/>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0" name="Google Shape;150;p18"/>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1_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fr-FR"/>
              <a:t>Cliquez et modifiez le titre</a:t>
            </a:r>
            <a:endParaRPr lang="en-US" dirty="0"/>
          </a:p>
        </p:txBody>
      </p:sp>
      <p:sp>
        <p:nvSpPr>
          <p:cNvPr id="3" name="Text Placeholder 2"/>
          <p:cNvSpPr>
            <a:spLocks noGrp="1"/>
          </p:cNvSpPr>
          <p:nvPr>
            <p:ph type="body" idx="1"/>
          </p:nvPr>
        </p:nvSpPr>
        <p:spPr>
          <a:xfrm>
            <a:off x="859746" y="1778263"/>
            <a:ext cx="3655106"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12" name="Content Placeholder 3"/>
          <p:cNvSpPr>
            <a:spLocks noGrp="1"/>
          </p:cNvSpPr>
          <p:nvPr>
            <p:ph sz="quarter" idx="13"/>
          </p:nvPr>
        </p:nvSpPr>
        <p:spPr>
          <a:xfrm>
            <a:off x="685331" y="2288260"/>
            <a:ext cx="3829520" cy="205514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797317" y="1778263"/>
            <a:ext cx="3661353"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13" name="Content Placeholder 5"/>
          <p:cNvSpPr>
            <a:spLocks noGrp="1"/>
          </p:cNvSpPr>
          <p:nvPr>
            <p:ph sz="quarter" idx="14"/>
          </p:nvPr>
        </p:nvSpPr>
        <p:spPr>
          <a:xfrm>
            <a:off x="4629150" y="2288260"/>
            <a:ext cx="3829051" cy="205514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4070342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8"/>
        <p:cNvGrpSpPr/>
        <p:nvPr/>
      </p:nvGrpSpPr>
      <p:grpSpPr>
        <a:xfrm>
          <a:off x="0" y="0"/>
          <a:ext cx="0" cy="0"/>
          <a:chOff x="0" y="0"/>
          <a:chExt cx="0" cy="0"/>
        </a:xfrm>
      </p:grpSpPr>
      <p:pic>
        <p:nvPicPr>
          <p:cNvPr id="19" name="Google Shape;19;p3" descr="Droplets-HD-Title-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0" name="Google Shape;20;p3"/>
          <p:cNvSpPr txBox="1">
            <a:spLocks noGrp="1"/>
          </p:cNvSpPr>
          <p:nvPr>
            <p:ph type="ctrTitle"/>
          </p:nvPr>
        </p:nvSpPr>
        <p:spPr>
          <a:xfrm>
            <a:off x="1313259" y="975589"/>
            <a:ext cx="6517500" cy="18819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3600"/>
              <a:buFont typeface="Twentieth Century"/>
              <a:buNone/>
              <a:defRPr sz="3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 name="Google Shape;21;p3"/>
          <p:cNvSpPr txBox="1">
            <a:spLocks noGrp="1"/>
          </p:cNvSpPr>
          <p:nvPr>
            <p:ph type="subTitle" idx="1"/>
          </p:nvPr>
        </p:nvSpPr>
        <p:spPr>
          <a:xfrm>
            <a:off x="1313259" y="2914650"/>
            <a:ext cx="6517500" cy="1028700"/>
          </a:xfrm>
          <a:prstGeom prst="rect">
            <a:avLst/>
          </a:prstGeom>
          <a:noFill/>
          <a:ln>
            <a:noFill/>
          </a:ln>
        </p:spPr>
        <p:txBody>
          <a:bodyPr spcFirstLastPara="1" wrap="square" lIns="68575" tIns="34275" rIns="68575" bIns="34275" anchor="t" anchorCtr="0">
            <a:noAutofit/>
          </a:bodyPr>
          <a:lstStyle>
            <a:lvl1pPr lvl="0" algn="ctr" rtl="0">
              <a:lnSpc>
                <a:spcPct val="120000"/>
              </a:lnSpc>
              <a:spcBef>
                <a:spcPts val="800"/>
              </a:spcBef>
              <a:spcAft>
                <a:spcPts val="0"/>
              </a:spcAft>
              <a:buSzPts val="1700"/>
              <a:buNone/>
              <a:defRPr sz="1700">
                <a:solidFill>
                  <a:srgbClr val="7F7F7F"/>
                </a:solidFill>
              </a:defRPr>
            </a:lvl1pPr>
            <a:lvl2pPr lvl="1" algn="ctr" rtl="0">
              <a:lnSpc>
                <a:spcPct val="120000"/>
              </a:lnSpc>
              <a:spcBef>
                <a:spcPts val="400"/>
              </a:spcBef>
              <a:spcAft>
                <a:spcPts val="0"/>
              </a:spcAft>
              <a:buSzPts val="1500"/>
              <a:buNone/>
              <a:defRPr sz="1500"/>
            </a:lvl2pPr>
            <a:lvl3pPr lvl="2" algn="ctr" rtl="0">
              <a:lnSpc>
                <a:spcPct val="120000"/>
              </a:lnSpc>
              <a:spcBef>
                <a:spcPts val="400"/>
              </a:spcBef>
              <a:spcAft>
                <a:spcPts val="0"/>
              </a:spcAft>
              <a:buSzPts val="1400"/>
              <a:buNone/>
              <a:defRPr sz="1400"/>
            </a:lvl3pPr>
            <a:lvl4pPr lvl="3" algn="ctr" rtl="0">
              <a:lnSpc>
                <a:spcPct val="120000"/>
              </a:lnSpc>
              <a:spcBef>
                <a:spcPts val="400"/>
              </a:spcBef>
              <a:spcAft>
                <a:spcPts val="0"/>
              </a:spcAft>
              <a:buSzPts val="1200"/>
              <a:buNone/>
              <a:defRPr sz="1200"/>
            </a:lvl4pPr>
            <a:lvl5pPr lvl="4" algn="ctr" rtl="0">
              <a:lnSpc>
                <a:spcPct val="120000"/>
              </a:lnSpc>
              <a:spcBef>
                <a:spcPts val="400"/>
              </a:spcBef>
              <a:spcAft>
                <a:spcPts val="0"/>
              </a:spcAft>
              <a:buSzPts val="1200"/>
              <a:buNone/>
              <a:defRPr sz="1200"/>
            </a:lvl5pPr>
            <a:lvl6pPr lvl="5" algn="ctr" rtl="0">
              <a:lnSpc>
                <a:spcPct val="120000"/>
              </a:lnSpc>
              <a:spcBef>
                <a:spcPts val="400"/>
              </a:spcBef>
              <a:spcAft>
                <a:spcPts val="0"/>
              </a:spcAft>
              <a:buSzPts val="1200"/>
              <a:buNone/>
              <a:defRPr sz="1200"/>
            </a:lvl6pPr>
            <a:lvl7pPr lvl="6" algn="ctr" rtl="0">
              <a:lnSpc>
                <a:spcPct val="120000"/>
              </a:lnSpc>
              <a:spcBef>
                <a:spcPts val="400"/>
              </a:spcBef>
              <a:spcAft>
                <a:spcPts val="0"/>
              </a:spcAft>
              <a:buSzPts val="1200"/>
              <a:buNone/>
              <a:defRPr sz="1200"/>
            </a:lvl7pPr>
            <a:lvl8pPr lvl="7" algn="ctr" rtl="0">
              <a:lnSpc>
                <a:spcPct val="120000"/>
              </a:lnSpc>
              <a:spcBef>
                <a:spcPts val="400"/>
              </a:spcBef>
              <a:spcAft>
                <a:spcPts val="0"/>
              </a:spcAft>
              <a:buSzPts val="1200"/>
              <a:buNone/>
              <a:defRPr sz="1200"/>
            </a:lvl8pPr>
            <a:lvl9pPr lvl="8" algn="ctr" rtl="0">
              <a:lnSpc>
                <a:spcPct val="120000"/>
              </a:lnSpc>
              <a:spcBef>
                <a:spcPts val="400"/>
              </a:spcBef>
              <a:spcAft>
                <a:spcPts val="0"/>
              </a:spcAft>
              <a:buSzPts val="1200"/>
              <a:buNone/>
              <a:defRPr sz="1200"/>
            </a:lvl9pPr>
          </a:lstStyle>
          <a:p>
            <a:endParaRPr/>
          </a:p>
        </p:txBody>
      </p:sp>
      <p:sp>
        <p:nvSpPr>
          <p:cNvPr id="22" name="Google Shape;22;p3"/>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 name="Google Shape;23;p3"/>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 name="Google Shape;24;p3"/>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5"/>
        <p:cNvGrpSpPr/>
        <p:nvPr/>
      </p:nvGrpSpPr>
      <p:grpSpPr>
        <a:xfrm>
          <a:off x="0" y="0"/>
          <a:ext cx="0" cy="0"/>
          <a:chOff x="0" y="0"/>
          <a:chExt cx="0" cy="0"/>
        </a:xfrm>
      </p:grpSpPr>
      <p:pic>
        <p:nvPicPr>
          <p:cNvPr id="26" name="Google Shape;26;p4"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7" name="Google Shape;27;p4"/>
          <p:cNvSpPr txBox="1">
            <a:spLocks noGrp="1"/>
          </p:cNvSpPr>
          <p:nvPr>
            <p:ph type="title"/>
          </p:nvPr>
        </p:nvSpPr>
        <p:spPr>
          <a:xfrm>
            <a:off x="685331" y="463888"/>
            <a:ext cx="7773300" cy="11970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 name="Google Shape;28;p4"/>
          <p:cNvSpPr txBox="1">
            <a:spLocks noGrp="1"/>
          </p:cNvSpPr>
          <p:nvPr>
            <p:ph type="body" idx="1"/>
          </p:nvPr>
        </p:nvSpPr>
        <p:spPr>
          <a:xfrm>
            <a:off x="685331" y="1775319"/>
            <a:ext cx="7773000" cy="2568000"/>
          </a:xfrm>
          <a:prstGeom prst="rect">
            <a:avLst/>
          </a:prstGeom>
          <a:noFill/>
          <a:ln>
            <a:noFill/>
          </a:ln>
        </p:spPr>
        <p:txBody>
          <a:bodyPr spcFirstLastPara="1" wrap="square" lIns="68575" tIns="34275" rIns="68575" bIns="34275" anchor="t" anchorCtr="0">
            <a:noAutofit/>
          </a:bodyPr>
          <a:lstStyle>
            <a:lvl1pPr marL="457200" lvl="0" indent="-317500" algn="l" rtl="0">
              <a:lnSpc>
                <a:spcPct val="120000"/>
              </a:lnSpc>
              <a:spcBef>
                <a:spcPts val="800"/>
              </a:spcBef>
              <a:spcAft>
                <a:spcPts val="0"/>
              </a:spcAft>
              <a:buSzPts val="1400"/>
              <a:buChar char="•"/>
              <a:defRPr/>
            </a:lvl1pPr>
            <a:lvl2pPr marL="914400" lvl="1" indent="-317500" algn="l" rtl="0">
              <a:lnSpc>
                <a:spcPct val="120000"/>
              </a:lnSpc>
              <a:spcBef>
                <a:spcPts val="400"/>
              </a:spcBef>
              <a:spcAft>
                <a:spcPts val="0"/>
              </a:spcAft>
              <a:buSzPts val="1400"/>
              <a:buChar char="•"/>
              <a:defRPr/>
            </a:lvl2pPr>
            <a:lvl3pPr marL="1371600" lvl="2" indent="-317500" algn="l" rtl="0">
              <a:lnSpc>
                <a:spcPct val="120000"/>
              </a:lnSpc>
              <a:spcBef>
                <a:spcPts val="400"/>
              </a:spcBef>
              <a:spcAft>
                <a:spcPts val="0"/>
              </a:spcAft>
              <a:buSzPts val="1400"/>
              <a:buChar char="•"/>
              <a:defRPr/>
            </a:lvl3pPr>
            <a:lvl4pPr marL="1828800" lvl="3" indent="-317500" algn="l" rtl="0">
              <a:lnSpc>
                <a:spcPct val="120000"/>
              </a:lnSpc>
              <a:spcBef>
                <a:spcPts val="400"/>
              </a:spcBef>
              <a:spcAft>
                <a:spcPts val="0"/>
              </a:spcAft>
              <a:buSzPts val="1400"/>
              <a:buChar char="•"/>
              <a:defRPr/>
            </a:lvl4pPr>
            <a:lvl5pPr marL="2286000" lvl="4" indent="-317500" algn="l" rtl="0">
              <a:lnSpc>
                <a:spcPct val="120000"/>
              </a:lnSpc>
              <a:spcBef>
                <a:spcPts val="400"/>
              </a:spcBef>
              <a:spcAft>
                <a:spcPts val="0"/>
              </a:spcAft>
              <a:buSzPts val="1400"/>
              <a:buChar char="•"/>
              <a:defRPr/>
            </a:lvl5pPr>
            <a:lvl6pPr marL="2743200" lvl="5" indent="-317500" algn="l" rtl="0">
              <a:lnSpc>
                <a:spcPct val="120000"/>
              </a:lnSpc>
              <a:spcBef>
                <a:spcPts val="400"/>
              </a:spcBef>
              <a:spcAft>
                <a:spcPts val="0"/>
              </a:spcAft>
              <a:buSzPts val="1400"/>
              <a:buChar char="•"/>
              <a:defRPr/>
            </a:lvl6pPr>
            <a:lvl7pPr marL="3200400" lvl="6" indent="-317500" algn="l" rtl="0">
              <a:lnSpc>
                <a:spcPct val="120000"/>
              </a:lnSpc>
              <a:spcBef>
                <a:spcPts val="400"/>
              </a:spcBef>
              <a:spcAft>
                <a:spcPts val="0"/>
              </a:spcAft>
              <a:buSzPts val="1400"/>
              <a:buChar char="•"/>
              <a:defRPr/>
            </a:lvl7pPr>
            <a:lvl8pPr marL="3657600" lvl="7" indent="-317500" algn="l" rtl="0">
              <a:lnSpc>
                <a:spcPct val="120000"/>
              </a:lnSpc>
              <a:spcBef>
                <a:spcPts val="400"/>
              </a:spcBef>
              <a:spcAft>
                <a:spcPts val="0"/>
              </a:spcAft>
              <a:buSzPts val="1400"/>
              <a:buChar char="•"/>
              <a:defRPr/>
            </a:lvl8pPr>
            <a:lvl9pPr marL="4114800" lvl="8" indent="-317500" algn="l" rtl="0">
              <a:lnSpc>
                <a:spcPct val="120000"/>
              </a:lnSpc>
              <a:spcBef>
                <a:spcPts val="400"/>
              </a:spcBef>
              <a:spcAft>
                <a:spcPts val="0"/>
              </a:spcAft>
              <a:buSzPts val="1400"/>
              <a:buChar char="•"/>
              <a:defRPr/>
            </a:lvl9pPr>
          </a:lstStyle>
          <a:p>
            <a:endParaRPr/>
          </a:p>
        </p:txBody>
      </p:sp>
      <p:sp>
        <p:nvSpPr>
          <p:cNvPr id="29" name="Google Shape;29;p4"/>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 name="Google Shape;30;p4"/>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 name="Google Shape;31;p4"/>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2"/>
        <p:cNvGrpSpPr/>
        <p:nvPr/>
      </p:nvGrpSpPr>
      <p:grpSpPr>
        <a:xfrm>
          <a:off x="0" y="0"/>
          <a:ext cx="0" cy="0"/>
          <a:chOff x="0" y="0"/>
          <a:chExt cx="0" cy="0"/>
        </a:xfrm>
      </p:grpSpPr>
      <p:pic>
        <p:nvPicPr>
          <p:cNvPr id="33" name="Google Shape;33;p5"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4" name="Google Shape;34;p5"/>
          <p:cNvSpPr txBox="1">
            <a:spLocks noGrp="1"/>
          </p:cNvSpPr>
          <p:nvPr>
            <p:ph type="title"/>
          </p:nvPr>
        </p:nvSpPr>
        <p:spPr>
          <a:xfrm>
            <a:off x="685331" y="621422"/>
            <a:ext cx="7763700" cy="20526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3000"/>
              <a:buFont typeface="Twentieth Century"/>
              <a:buNone/>
              <a:defRPr sz="3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 name="Google Shape;35;p5"/>
          <p:cNvSpPr txBox="1">
            <a:spLocks noGrp="1"/>
          </p:cNvSpPr>
          <p:nvPr>
            <p:ph type="body" idx="1"/>
          </p:nvPr>
        </p:nvSpPr>
        <p:spPr>
          <a:xfrm>
            <a:off x="685331" y="2743093"/>
            <a:ext cx="7763700" cy="10260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500"/>
              <a:buNone/>
              <a:defRPr sz="1500">
                <a:solidFill>
                  <a:srgbClr val="7F7F7F"/>
                </a:solidFill>
              </a:defRPr>
            </a:lvl1pPr>
            <a:lvl2pPr marL="914400" lvl="1" indent="-228600" algn="l" rtl="0">
              <a:lnSpc>
                <a:spcPct val="120000"/>
              </a:lnSpc>
              <a:spcBef>
                <a:spcPts val="400"/>
              </a:spcBef>
              <a:spcAft>
                <a:spcPts val="0"/>
              </a:spcAft>
              <a:buSzPts val="1500"/>
              <a:buNone/>
              <a:defRPr sz="1500">
                <a:solidFill>
                  <a:srgbClr val="888888"/>
                </a:solidFill>
              </a:defRPr>
            </a:lvl2pPr>
            <a:lvl3pPr marL="1371600" lvl="2" indent="-228600" algn="l" rtl="0">
              <a:lnSpc>
                <a:spcPct val="120000"/>
              </a:lnSpc>
              <a:spcBef>
                <a:spcPts val="400"/>
              </a:spcBef>
              <a:spcAft>
                <a:spcPts val="0"/>
              </a:spcAft>
              <a:buSzPts val="1400"/>
              <a:buNone/>
              <a:defRPr sz="1400">
                <a:solidFill>
                  <a:srgbClr val="888888"/>
                </a:solidFill>
              </a:defRPr>
            </a:lvl3pPr>
            <a:lvl4pPr marL="1828800" lvl="3" indent="-228600" algn="l" rtl="0">
              <a:lnSpc>
                <a:spcPct val="120000"/>
              </a:lnSpc>
              <a:spcBef>
                <a:spcPts val="400"/>
              </a:spcBef>
              <a:spcAft>
                <a:spcPts val="0"/>
              </a:spcAft>
              <a:buSzPts val="1200"/>
              <a:buNone/>
              <a:defRPr sz="1200">
                <a:solidFill>
                  <a:srgbClr val="888888"/>
                </a:solidFill>
              </a:defRPr>
            </a:lvl4pPr>
            <a:lvl5pPr marL="2286000" lvl="4" indent="-228600" algn="l" rtl="0">
              <a:lnSpc>
                <a:spcPct val="120000"/>
              </a:lnSpc>
              <a:spcBef>
                <a:spcPts val="400"/>
              </a:spcBef>
              <a:spcAft>
                <a:spcPts val="0"/>
              </a:spcAft>
              <a:buSzPts val="1200"/>
              <a:buNone/>
              <a:defRPr sz="1200">
                <a:solidFill>
                  <a:srgbClr val="888888"/>
                </a:solidFill>
              </a:defRPr>
            </a:lvl5pPr>
            <a:lvl6pPr marL="2743200" lvl="5" indent="-228600" algn="l" rtl="0">
              <a:lnSpc>
                <a:spcPct val="120000"/>
              </a:lnSpc>
              <a:spcBef>
                <a:spcPts val="400"/>
              </a:spcBef>
              <a:spcAft>
                <a:spcPts val="0"/>
              </a:spcAft>
              <a:buSzPts val="1200"/>
              <a:buNone/>
              <a:defRPr sz="1200">
                <a:solidFill>
                  <a:srgbClr val="888888"/>
                </a:solidFill>
              </a:defRPr>
            </a:lvl6pPr>
            <a:lvl7pPr marL="3200400" lvl="6" indent="-228600" algn="l" rtl="0">
              <a:lnSpc>
                <a:spcPct val="120000"/>
              </a:lnSpc>
              <a:spcBef>
                <a:spcPts val="400"/>
              </a:spcBef>
              <a:spcAft>
                <a:spcPts val="0"/>
              </a:spcAft>
              <a:buSzPts val="1200"/>
              <a:buNone/>
              <a:defRPr sz="1200">
                <a:solidFill>
                  <a:srgbClr val="888888"/>
                </a:solidFill>
              </a:defRPr>
            </a:lvl7pPr>
            <a:lvl8pPr marL="3657600" lvl="7" indent="-228600" algn="l" rtl="0">
              <a:lnSpc>
                <a:spcPct val="120000"/>
              </a:lnSpc>
              <a:spcBef>
                <a:spcPts val="400"/>
              </a:spcBef>
              <a:spcAft>
                <a:spcPts val="0"/>
              </a:spcAft>
              <a:buSzPts val="1200"/>
              <a:buNone/>
              <a:defRPr sz="1200">
                <a:solidFill>
                  <a:srgbClr val="888888"/>
                </a:solidFill>
              </a:defRPr>
            </a:lvl8pPr>
            <a:lvl9pPr marL="4114800" lvl="8" indent="-228600" algn="l" rtl="0">
              <a:lnSpc>
                <a:spcPct val="120000"/>
              </a:lnSpc>
              <a:spcBef>
                <a:spcPts val="400"/>
              </a:spcBef>
              <a:spcAft>
                <a:spcPts val="0"/>
              </a:spcAft>
              <a:buSzPts val="1200"/>
              <a:buNone/>
              <a:defRPr sz="1200">
                <a:solidFill>
                  <a:srgbClr val="888888"/>
                </a:solidFill>
              </a:defRPr>
            </a:lvl9pPr>
          </a:lstStyle>
          <a:p>
            <a:endParaRPr/>
          </a:p>
        </p:txBody>
      </p:sp>
      <p:sp>
        <p:nvSpPr>
          <p:cNvPr id="36" name="Google Shape;36;p5"/>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7" name="Google Shape;37;p5"/>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8" name="Google Shape;38;p5"/>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9"/>
        <p:cNvGrpSpPr/>
        <p:nvPr/>
      </p:nvGrpSpPr>
      <p:grpSpPr>
        <a:xfrm>
          <a:off x="0" y="0"/>
          <a:ext cx="0" cy="0"/>
          <a:chOff x="0" y="0"/>
          <a:chExt cx="0" cy="0"/>
        </a:xfrm>
      </p:grpSpPr>
      <p:pic>
        <p:nvPicPr>
          <p:cNvPr id="40" name="Google Shape;40;p6"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1" name="Google Shape;41;p6"/>
          <p:cNvSpPr txBox="1">
            <a:spLocks noGrp="1"/>
          </p:cNvSpPr>
          <p:nvPr>
            <p:ph type="title"/>
          </p:nvPr>
        </p:nvSpPr>
        <p:spPr>
          <a:xfrm>
            <a:off x="685331" y="463888"/>
            <a:ext cx="7773300" cy="11970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 name="Google Shape;42;p6"/>
          <p:cNvSpPr txBox="1">
            <a:spLocks noGrp="1"/>
          </p:cNvSpPr>
          <p:nvPr>
            <p:ph type="body" idx="1"/>
          </p:nvPr>
        </p:nvSpPr>
        <p:spPr>
          <a:xfrm>
            <a:off x="685331" y="1775319"/>
            <a:ext cx="3829500" cy="2568000"/>
          </a:xfrm>
          <a:prstGeom prst="rect">
            <a:avLst/>
          </a:prstGeom>
          <a:noFill/>
          <a:ln>
            <a:noFill/>
          </a:ln>
        </p:spPr>
        <p:txBody>
          <a:bodyPr spcFirstLastPara="1" wrap="square" lIns="68575" tIns="34275" rIns="68575" bIns="34275" anchor="t" anchorCtr="0">
            <a:noAutofit/>
          </a:bodyPr>
          <a:lstStyle>
            <a:lvl1pPr marL="457200" lvl="0" indent="-317500" algn="l" rtl="0">
              <a:lnSpc>
                <a:spcPct val="120000"/>
              </a:lnSpc>
              <a:spcBef>
                <a:spcPts val="800"/>
              </a:spcBef>
              <a:spcAft>
                <a:spcPts val="0"/>
              </a:spcAft>
              <a:buSzPts val="1400"/>
              <a:buChar char="•"/>
              <a:defRPr/>
            </a:lvl1pPr>
            <a:lvl2pPr marL="914400" lvl="1" indent="-317500" algn="l" rtl="0">
              <a:lnSpc>
                <a:spcPct val="120000"/>
              </a:lnSpc>
              <a:spcBef>
                <a:spcPts val="400"/>
              </a:spcBef>
              <a:spcAft>
                <a:spcPts val="0"/>
              </a:spcAft>
              <a:buSzPts val="1400"/>
              <a:buChar char="•"/>
              <a:defRPr/>
            </a:lvl2pPr>
            <a:lvl3pPr marL="1371600" lvl="2" indent="-317500" algn="l" rtl="0">
              <a:lnSpc>
                <a:spcPct val="120000"/>
              </a:lnSpc>
              <a:spcBef>
                <a:spcPts val="400"/>
              </a:spcBef>
              <a:spcAft>
                <a:spcPts val="0"/>
              </a:spcAft>
              <a:buSzPts val="1400"/>
              <a:buChar char="•"/>
              <a:defRPr/>
            </a:lvl3pPr>
            <a:lvl4pPr marL="1828800" lvl="3" indent="-317500" algn="l" rtl="0">
              <a:lnSpc>
                <a:spcPct val="120000"/>
              </a:lnSpc>
              <a:spcBef>
                <a:spcPts val="400"/>
              </a:spcBef>
              <a:spcAft>
                <a:spcPts val="0"/>
              </a:spcAft>
              <a:buSzPts val="1400"/>
              <a:buChar char="•"/>
              <a:defRPr/>
            </a:lvl4pPr>
            <a:lvl5pPr marL="2286000" lvl="4" indent="-317500" algn="l" rtl="0">
              <a:lnSpc>
                <a:spcPct val="120000"/>
              </a:lnSpc>
              <a:spcBef>
                <a:spcPts val="400"/>
              </a:spcBef>
              <a:spcAft>
                <a:spcPts val="0"/>
              </a:spcAft>
              <a:buSzPts val="1400"/>
              <a:buChar char="•"/>
              <a:defRPr/>
            </a:lvl5pPr>
            <a:lvl6pPr marL="2743200" lvl="5" indent="-317500" algn="l" rtl="0">
              <a:lnSpc>
                <a:spcPct val="120000"/>
              </a:lnSpc>
              <a:spcBef>
                <a:spcPts val="400"/>
              </a:spcBef>
              <a:spcAft>
                <a:spcPts val="0"/>
              </a:spcAft>
              <a:buSzPts val="1400"/>
              <a:buChar char="•"/>
              <a:defRPr/>
            </a:lvl6pPr>
            <a:lvl7pPr marL="3200400" lvl="6" indent="-317500" algn="l" rtl="0">
              <a:lnSpc>
                <a:spcPct val="120000"/>
              </a:lnSpc>
              <a:spcBef>
                <a:spcPts val="400"/>
              </a:spcBef>
              <a:spcAft>
                <a:spcPts val="0"/>
              </a:spcAft>
              <a:buSzPts val="1400"/>
              <a:buChar char="•"/>
              <a:defRPr/>
            </a:lvl7pPr>
            <a:lvl8pPr marL="3657600" lvl="7" indent="-317500" algn="l" rtl="0">
              <a:lnSpc>
                <a:spcPct val="120000"/>
              </a:lnSpc>
              <a:spcBef>
                <a:spcPts val="400"/>
              </a:spcBef>
              <a:spcAft>
                <a:spcPts val="0"/>
              </a:spcAft>
              <a:buSzPts val="1400"/>
              <a:buChar char="•"/>
              <a:defRPr/>
            </a:lvl8pPr>
            <a:lvl9pPr marL="4114800" lvl="8" indent="-317500" algn="l" rtl="0">
              <a:lnSpc>
                <a:spcPct val="120000"/>
              </a:lnSpc>
              <a:spcBef>
                <a:spcPts val="400"/>
              </a:spcBef>
              <a:spcAft>
                <a:spcPts val="0"/>
              </a:spcAft>
              <a:buSzPts val="1400"/>
              <a:buChar char="•"/>
              <a:defRPr/>
            </a:lvl9pPr>
          </a:lstStyle>
          <a:p>
            <a:endParaRPr/>
          </a:p>
        </p:txBody>
      </p:sp>
      <p:sp>
        <p:nvSpPr>
          <p:cNvPr id="43" name="Google Shape;43;p6"/>
          <p:cNvSpPr txBox="1">
            <a:spLocks noGrp="1"/>
          </p:cNvSpPr>
          <p:nvPr>
            <p:ph type="body" idx="2"/>
          </p:nvPr>
        </p:nvSpPr>
        <p:spPr>
          <a:xfrm>
            <a:off x="4629150" y="1775319"/>
            <a:ext cx="3828900" cy="2568000"/>
          </a:xfrm>
          <a:prstGeom prst="rect">
            <a:avLst/>
          </a:prstGeom>
          <a:noFill/>
          <a:ln>
            <a:noFill/>
          </a:ln>
        </p:spPr>
        <p:txBody>
          <a:bodyPr spcFirstLastPara="1" wrap="square" lIns="68575" tIns="34275" rIns="68575" bIns="34275" anchor="t" anchorCtr="0">
            <a:noAutofit/>
          </a:bodyPr>
          <a:lstStyle>
            <a:lvl1pPr marL="457200" lvl="0" indent="-317500" algn="l" rtl="0">
              <a:lnSpc>
                <a:spcPct val="120000"/>
              </a:lnSpc>
              <a:spcBef>
                <a:spcPts val="800"/>
              </a:spcBef>
              <a:spcAft>
                <a:spcPts val="0"/>
              </a:spcAft>
              <a:buSzPts val="1400"/>
              <a:buChar char="•"/>
              <a:defRPr/>
            </a:lvl1pPr>
            <a:lvl2pPr marL="914400" lvl="1" indent="-317500" algn="l" rtl="0">
              <a:lnSpc>
                <a:spcPct val="120000"/>
              </a:lnSpc>
              <a:spcBef>
                <a:spcPts val="400"/>
              </a:spcBef>
              <a:spcAft>
                <a:spcPts val="0"/>
              </a:spcAft>
              <a:buSzPts val="1400"/>
              <a:buChar char="•"/>
              <a:defRPr/>
            </a:lvl2pPr>
            <a:lvl3pPr marL="1371600" lvl="2" indent="-317500" algn="l" rtl="0">
              <a:lnSpc>
                <a:spcPct val="120000"/>
              </a:lnSpc>
              <a:spcBef>
                <a:spcPts val="400"/>
              </a:spcBef>
              <a:spcAft>
                <a:spcPts val="0"/>
              </a:spcAft>
              <a:buSzPts val="1400"/>
              <a:buChar char="•"/>
              <a:defRPr/>
            </a:lvl3pPr>
            <a:lvl4pPr marL="1828800" lvl="3" indent="-317500" algn="l" rtl="0">
              <a:lnSpc>
                <a:spcPct val="120000"/>
              </a:lnSpc>
              <a:spcBef>
                <a:spcPts val="400"/>
              </a:spcBef>
              <a:spcAft>
                <a:spcPts val="0"/>
              </a:spcAft>
              <a:buSzPts val="1400"/>
              <a:buChar char="•"/>
              <a:defRPr/>
            </a:lvl4pPr>
            <a:lvl5pPr marL="2286000" lvl="4" indent="-317500" algn="l" rtl="0">
              <a:lnSpc>
                <a:spcPct val="120000"/>
              </a:lnSpc>
              <a:spcBef>
                <a:spcPts val="400"/>
              </a:spcBef>
              <a:spcAft>
                <a:spcPts val="0"/>
              </a:spcAft>
              <a:buSzPts val="1400"/>
              <a:buChar char="•"/>
              <a:defRPr/>
            </a:lvl5pPr>
            <a:lvl6pPr marL="2743200" lvl="5" indent="-317500" algn="l" rtl="0">
              <a:lnSpc>
                <a:spcPct val="120000"/>
              </a:lnSpc>
              <a:spcBef>
                <a:spcPts val="400"/>
              </a:spcBef>
              <a:spcAft>
                <a:spcPts val="0"/>
              </a:spcAft>
              <a:buSzPts val="1400"/>
              <a:buChar char="•"/>
              <a:defRPr/>
            </a:lvl6pPr>
            <a:lvl7pPr marL="3200400" lvl="6" indent="-317500" algn="l" rtl="0">
              <a:lnSpc>
                <a:spcPct val="120000"/>
              </a:lnSpc>
              <a:spcBef>
                <a:spcPts val="400"/>
              </a:spcBef>
              <a:spcAft>
                <a:spcPts val="0"/>
              </a:spcAft>
              <a:buSzPts val="1400"/>
              <a:buChar char="•"/>
              <a:defRPr/>
            </a:lvl7pPr>
            <a:lvl8pPr marL="3657600" lvl="7" indent="-317500" algn="l" rtl="0">
              <a:lnSpc>
                <a:spcPct val="120000"/>
              </a:lnSpc>
              <a:spcBef>
                <a:spcPts val="400"/>
              </a:spcBef>
              <a:spcAft>
                <a:spcPts val="0"/>
              </a:spcAft>
              <a:buSzPts val="1400"/>
              <a:buChar char="•"/>
              <a:defRPr/>
            </a:lvl8pPr>
            <a:lvl9pPr marL="4114800" lvl="8" indent="-317500" algn="l" rtl="0">
              <a:lnSpc>
                <a:spcPct val="120000"/>
              </a:lnSpc>
              <a:spcBef>
                <a:spcPts val="400"/>
              </a:spcBef>
              <a:spcAft>
                <a:spcPts val="0"/>
              </a:spcAft>
              <a:buSzPts val="1400"/>
              <a:buChar char="•"/>
              <a:defRPr/>
            </a:lvl9pPr>
          </a:lstStyle>
          <a:p>
            <a:endParaRPr/>
          </a:p>
        </p:txBody>
      </p:sp>
      <p:sp>
        <p:nvSpPr>
          <p:cNvPr id="44" name="Google Shape;44;p6"/>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5" name="Google Shape;45;p6"/>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6" name="Google Shape;46;p6"/>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7"/>
        <p:cNvGrpSpPr/>
        <p:nvPr/>
      </p:nvGrpSpPr>
      <p:grpSpPr>
        <a:xfrm>
          <a:off x="0" y="0"/>
          <a:ext cx="0" cy="0"/>
          <a:chOff x="0" y="0"/>
          <a:chExt cx="0" cy="0"/>
        </a:xfrm>
      </p:grpSpPr>
      <p:pic>
        <p:nvPicPr>
          <p:cNvPr id="48" name="Google Shape;48;p7"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9" name="Google Shape;49;p7"/>
          <p:cNvSpPr txBox="1">
            <a:spLocks noGrp="1"/>
          </p:cNvSpPr>
          <p:nvPr>
            <p:ph type="title"/>
          </p:nvPr>
        </p:nvSpPr>
        <p:spPr>
          <a:xfrm>
            <a:off x="685331" y="463888"/>
            <a:ext cx="7773300" cy="11970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0" name="Google Shape;50;p7"/>
          <p:cNvSpPr txBox="1">
            <a:spLocks noGrp="1"/>
          </p:cNvSpPr>
          <p:nvPr>
            <p:ph type="body" idx="1"/>
          </p:nvPr>
        </p:nvSpPr>
        <p:spPr>
          <a:xfrm>
            <a:off x="859746" y="1778263"/>
            <a:ext cx="3655200" cy="510000"/>
          </a:xfrm>
          <a:prstGeom prst="rect">
            <a:avLst/>
          </a:prstGeom>
          <a:noFill/>
          <a:ln>
            <a:noFill/>
          </a:ln>
        </p:spPr>
        <p:txBody>
          <a:bodyPr spcFirstLastPara="1" wrap="square" lIns="68575" tIns="34275" rIns="68575" bIns="34275" anchor="b" anchorCtr="0">
            <a:noAutofit/>
          </a:bodyPr>
          <a:lstStyle>
            <a:lvl1pPr marL="457200" lvl="0" indent="-228600" algn="l" rtl="0">
              <a:lnSpc>
                <a:spcPct val="85000"/>
              </a:lnSpc>
              <a:spcBef>
                <a:spcPts val="800"/>
              </a:spcBef>
              <a:spcAft>
                <a:spcPts val="0"/>
              </a:spcAft>
              <a:buSzPts val="2000"/>
              <a:buNone/>
              <a:defRPr sz="2000" b="0">
                <a:solidFill>
                  <a:schemeClr val="dk1"/>
                </a:solidFill>
              </a:defRPr>
            </a:lvl1pPr>
            <a:lvl2pPr marL="914400" lvl="1" indent="-228600" algn="l" rtl="0">
              <a:lnSpc>
                <a:spcPct val="120000"/>
              </a:lnSpc>
              <a:spcBef>
                <a:spcPts val="400"/>
              </a:spcBef>
              <a:spcAft>
                <a:spcPts val="0"/>
              </a:spcAft>
              <a:buSzPts val="1500"/>
              <a:buNone/>
              <a:defRPr sz="1500" b="1"/>
            </a:lvl2pPr>
            <a:lvl3pPr marL="1371600" lvl="2" indent="-228600" algn="l" rtl="0">
              <a:lnSpc>
                <a:spcPct val="120000"/>
              </a:lnSpc>
              <a:spcBef>
                <a:spcPts val="400"/>
              </a:spcBef>
              <a:spcAft>
                <a:spcPts val="0"/>
              </a:spcAft>
              <a:buSzPts val="1400"/>
              <a:buNone/>
              <a:defRPr sz="1400" b="1"/>
            </a:lvl3pPr>
            <a:lvl4pPr marL="1828800" lvl="3" indent="-228600" algn="l" rtl="0">
              <a:lnSpc>
                <a:spcPct val="120000"/>
              </a:lnSpc>
              <a:spcBef>
                <a:spcPts val="400"/>
              </a:spcBef>
              <a:spcAft>
                <a:spcPts val="0"/>
              </a:spcAft>
              <a:buSzPts val="1200"/>
              <a:buNone/>
              <a:defRPr sz="1200" b="1"/>
            </a:lvl4pPr>
            <a:lvl5pPr marL="2286000" lvl="4" indent="-228600" algn="l" rtl="0">
              <a:lnSpc>
                <a:spcPct val="120000"/>
              </a:lnSpc>
              <a:spcBef>
                <a:spcPts val="400"/>
              </a:spcBef>
              <a:spcAft>
                <a:spcPts val="0"/>
              </a:spcAft>
              <a:buSzPts val="1200"/>
              <a:buNone/>
              <a:defRPr sz="1200" b="1"/>
            </a:lvl5pPr>
            <a:lvl6pPr marL="2743200" lvl="5" indent="-228600" algn="l" rtl="0">
              <a:lnSpc>
                <a:spcPct val="120000"/>
              </a:lnSpc>
              <a:spcBef>
                <a:spcPts val="400"/>
              </a:spcBef>
              <a:spcAft>
                <a:spcPts val="0"/>
              </a:spcAft>
              <a:buSzPts val="1200"/>
              <a:buNone/>
              <a:defRPr sz="1200" b="1"/>
            </a:lvl6pPr>
            <a:lvl7pPr marL="3200400" lvl="6" indent="-228600" algn="l" rtl="0">
              <a:lnSpc>
                <a:spcPct val="120000"/>
              </a:lnSpc>
              <a:spcBef>
                <a:spcPts val="400"/>
              </a:spcBef>
              <a:spcAft>
                <a:spcPts val="0"/>
              </a:spcAft>
              <a:buSzPts val="1200"/>
              <a:buNone/>
              <a:defRPr sz="1200" b="1"/>
            </a:lvl7pPr>
            <a:lvl8pPr marL="3657600" lvl="7" indent="-228600" algn="l" rtl="0">
              <a:lnSpc>
                <a:spcPct val="120000"/>
              </a:lnSpc>
              <a:spcBef>
                <a:spcPts val="400"/>
              </a:spcBef>
              <a:spcAft>
                <a:spcPts val="0"/>
              </a:spcAft>
              <a:buSzPts val="1200"/>
              <a:buNone/>
              <a:defRPr sz="1200" b="1"/>
            </a:lvl8pPr>
            <a:lvl9pPr marL="4114800" lvl="8" indent="-228600" algn="l" rtl="0">
              <a:lnSpc>
                <a:spcPct val="120000"/>
              </a:lnSpc>
              <a:spcBef>
                <a:spcPts val="400"/>
              </a:spcBef>
              <a:spcAft>
                <a:spcPts val="0"/>
              </a:spcAft>
              <a:buSzPts val="1200"/>
              <a:buNone/>
              <a:defRPr sz="1200" b="1"/>
            </a:lvl9pPr>
          </a:lstStyle>
          <a:p>
            <a:endParaRPr/>
          </a:p>
        </p:txBody>
      </p:sp>
      <p:sp>
        <p:nvSpPr>
          <p:cNvPr id="51" name="Google Shape;51;p7"/>
          <p:cNvSpPr txBox="1">
            <a:spLocks noGrp="1"/>
          </p:cNvSpPr>
          <p:nvPr>
            <p:ph type="body" idx="2"/>
          </p:nvPr>
        </p:nvSpPr>
        <p:spPr>
          <a:xfrm>
            <a:off x="685331" y="2288259"/>
            <a:ext cx="3829500" cy="2055000"/>
          </a:xfrm>
          <a:prstGeom prst="rect">
            <a:avLst/>
          </a:prstGeom>
          <a:noFill/>
          <a:ln>
            <a:noFill/>
          </a:ln>
        </p:spPr>
        <p:txBody>
          <a:bodyPr spcFirstLastPara="1" wrap="square" lIns="68575" tIns="34275" rIns="68575" bIns="34275" anchor="t" anchorCtr="0">
            <a:noAutofit/>
          </a:bodyPr>
          <a:lstStyle>
            <a:lvl1pPr marL="457200" lvl="0" indent="-317500" algn="l" rtl="0">
              <a:lnSpc>
                <a:spcPct val="120000"/>
              </a:lnSpc>
              <a:spcBef>
                <a:spcPts val="800"/>
              </a:spcBef>
              <a:spcAft>
                <a:spcPts val="0"/>
              </a:spcAft>
              <a:buSzPts val="1400"/>
              <a:buChar char="•"/>
              <a:defRPr/>
            </a:lvl1pPr>
            <a:lvl2pPr marL="914400" lvl="1" indent="-317500" algn="l" rtl="0">
              <a:lnSpc>
                <a:spcPct val="120000"/>
              </a:lnSpc>
              <a:spcBef>
                <a:spcPts val="400"/>
              </a:spcBef>
              <a:spcAft>
                <a:spcPts val="0"/>
              </a:spcAft>
              <a:buSzPts val="1400"/>
              <a:buChar char="•"/>
              <a:defRPr/>
            </a:lvl2pPr>
            <a:lvl3pPr marL="1371600" lvl="2" indent="-317500" algn="l" rtl="0">
              <a:lnSpc>
                <a:spcPct val="120000"/>
              </a:lnSpc>
              <a:spcBef>
                <a:spcPts val="400"/>
              </a:spcBef>
              <a:spcAft>
                <a:spcPts val="0"/>
              </a:spcAft>
              <a:buSzPts val="1400"/>
              <a:buChar char="•"/>
              <a:defRPr/>
            </a:lvl3pPr>
            <a:lvl4pPr marL="1828800" lvl="3" indent="-317500" algn="l" rtl="0">
              <a:lnSpc>
                <a:spcPct val="120000"/>
              </a:lnSpc>
              <a:spcBef>
                <a:spcPts val="400"/>
              </a:spcBef>
              <a:spcAft>
                <a:spcPts val="0"/>
              </a:spcAft>
              <a:buSzPts val="1400"/>
              <a:buChar char="•"/>
              <a:defRPr/>
            </a:lvl4pPr>
            <a:lvl5pPr marL="2286000" lvl="4" indent="-317500" algn="l" rtl="0">
              <a:lnSpc>
                <a:spcPct val="120000"/>
              </a:lnSpc>
              <a:spcBef>
                <a:spcPts val="400"/>
              </a:spcBef>
              <a:spcAft>
                <a:spcPts val="0"/>
              </a:spcAft>
              <a:buSzPts val="1400"/>
              <a:buChar char="•"/>
              <a:defRPr/>
            </a:lvl5pPr>
            <a:lvl6pPr marL="2743200" lvl="5" indent="-317500" algn="l" rtl="0">
              <a:lnSpc>
                <a:spcPct val="120000"/>
              </a:lnSpc>
              <a:spcBef>
                <a:spcPts val="400"/>
              </a:spcBef>
              <a:spcAft>
                <a:spcPts val="0"/>
              </a:spcAft>
              <a:buSzPts val="1400"/>
              <a:buChar char="•"/>
              <a:defRPr/>
            </a:lvl6pPr>
            <a:lvl7pPr marL="3200400" lvl="6" indent="-317500" algn="l" rtl="0">
              <a:lnSpc>
                <a:spcPct val="120000"/>
              </a:lnSpc>
              <a:spcBef>
                <a:spcPts val="400"/>
              </a:spcBef>
              <a:spcAft>
                <a:spcPts val="0"/>
              </a:spcAft>
              <a:buSzPts val="1400"/>
              <a:buChar char="•"/>
              <a:defRPr/>
            </a:lvl7pPr>
            <a:lvl8pPr marL="3657600" lvl="7" indent="-317500" algn="l" rtl="0">
              <a:lnSpc>
                <a:spcPct val="120000"/>
              </a:lnSpc>
              <a:spcBef>
                <a:spcPts val="400"/>
              </a:spcBef>
              <a:spcAft>
                <a:spcPts val="0"/>
              </a:spcAft>
              <a:buSzPts val="1400"/>
              <a:buChar char="•"/>
              <a:defRPr/>
            </a:lvl8pPr>
            <a:lvl9pPr marL="4114800" lvl="8" indent="-317500" algn="l" rtl="0">
              <a:lnSpc>
                <a:spcPct val="120000"/>
              </a:lnSpc>
              <a:spcBef>
                <a:spcPts val="400"/>
              </a:spcBef>
              <a:spcAft>
                <a:spcPts val="0"/>
              </a:spcAft>
              <a:buSzPts val="1400"/>
              <a:buChar char="•"/>
              <a:defRPr/>
            </a:lvl9pPr>
          </a:lstStyle>
          <a:p>
            <a:endParaRPr/>
          </a:p>
        </p:txBody>
      </p:sp>
      <p:sp>
        <p:nvSpPr>
          <p:cNvPr id="52" name="Google Shape;52;p7"/>
          <p:cNvSpPr txBox="1">
            <a:spLocks noGrp="1"/>
          </p:cNvSpPr>
          <p:nvPr>
            <p:ph type="body" idx="3"/>
          </p:nvPr>
        </p:nvSpPr>
        <p:spPr>
          <a:xfrm>
            <a:off x="4797317" y="1778263"/>
            <a:ext cx="3661500" cy="510000"/>
          </a:xfrm>
          <a:prstGeom prst="rect">
            <a:avLst/>
          </a:prstGeom>
          <a:noFill/>
          <a:ln>
            <a:noFill/>
          </a:ln>
        </p:spPr>
        <p:txBody>
          <a:bodyPr spcFirstLastPara="1" wrap="square" lIns="68575" tIns="34275" rIns="68575" bIns="34275" anchor="b" anchorCtr="0">
            <a:noAutofit/>
          </a:bodyPr>
          <a:lstStyle>
            <a:lvl1pPr marL="457200" lvl="0" indent="-228600" algn="l" rtl="0">
              <a:lnSpc>
                <a:spcPct val="85000"/>
              </a:lnSpc>
              <a:spcBef>
                <a:spcPts val="800"/>
              </a:spcBef>
              <a:spcAft>
                <a:spcPts val="0"/>
              </a:spcAft>
              <a:buSzPts val="2000"/>
              <a:buNone/>
              <a:defRPr sz="2000" b="0">
                <a:solidFill>
                  <a:schemeClr val="dk1"/>
                </a:solidFill>
              </a:defRPr>
            </a:lvl1pPr>
            <a:lvl2pPr marL="914400" lvl="1" indent="-228600" algn="l" rtl="0">
              <a:lnSpc>
                <a:spcPct val="120000"/>
              </a:lnSpc>
              <a:spcBef>
                <a:spcPts val="400"/>
              </a:spcBef>
              <a:spcAft>
                <a:spcPts val="0"/>
              </a:spcAft>
              <a:buSzPts val="1500"/>
              <a:buNone/>
              <a:defRPr sz="1500" b="1"/>
            </a:lvl2pPr>
            <a:lvl3pPr marL="1371600" lvl="2" indent="-228600" algn="l" rtl="0">
              <a:lnSpc>
                <a:spcPct val="120000"/>
              </a:lnSpc>
              <a:spcBef>
                <a:spcPts val="400"/>
              </a:spcBef>
              <a:spcAft>
                <a:spcPts val="0"/>
              </a:spcAft>
              <a:buSzPts val="1400"/>
              <a:buNone/>
              <a:defRPr sz="1400" b="1"/>
            </a:lvl3pPr>
            <a:lvl4pPr marL="1828800" lvl="3" indent="-228600" algn="l" rtl="0">
              <a:lnSpc>
                <a:spcPct val="120000"/>
              </a:lnSpc>
              <a:spcBef>
                <a:spcPts val="400"/>
              </a:spcBef>
              <a:spcAft>
                <a:spcPts val="0"/>
              </a:spcAft>
              <a:buSzPts val="1200"/>
              <a:buNone/>
              <a:defRPr sz="1200" b="1"/>
            </a:lvl4pPr>
            <a:lvl5pPr marL="2286000" lvl="4" indent="-228600" algn="l" rtl="0">
              <a:lnSpc>
                <a:spcPct val="120000"/>
              </a:lnSpc>
              <a:spcBef>
                <a:spcPts val="400"/>
              </a:spcBef>
              <a:spcAft>
                <a:spcPts val="0"/>
              </a:spcAft>
              <a:buSzPts val="1200"/>
              <a:buNone/>
              <a:defRPr sz="1200" b="1"/>
            </a:lvl5pPr>
            <a:lvl6pPr marL="2743200" lvl="5" indent="-228600" algn="l" rtl="0">
              <a:lnSpc>
                <a:spcPct val="120000"/>
              </a:lnSpc>
              <a:spcBef>
                <a:spcPts val="400"/>
              </a:spcBef>
              <a:spcAft>
                <a:spcPts val="0"/>
              </a:spcAft>
              <a:buSzPts val="1200"/>
              <a:buNone/>
              <a:defRPr sz="1200" b="1"/>
            </a:lvl6pPr>
            <a:lvl7pPr marL="3200400" lvl="6" indent="-228600" algn="l" rtl="0">
              <a:lnSpc>
                <a:spcPct val="120000"/>
              </a:lnSpc>
              <a:spcBef>
                <a:spcPts val="400"/>
              </a:spcBef>
              <a:spcAft>
                <a:spcPts val="0"/>
              </a:spcAft>
              <a:buSzPts val="1200"/>
              <a:buNone/>
              <a:defRPr sz="1200" b="1"/>
            </a:lvl7pPr>
            <a:lvl8pPr marL="3657600" lvl="7" indent="-228600" algn="l" rtl="0">
              <a:lnSpc>
                <a:spcPct val="120000"/>
              </a:lnSpc>
              <a:spcBef>
                <a:spcPts val="400"/>
              </a:spcBef>
              <a:spcAft>
                <a:spcPts val="0"/>
              </a:spcAft>
              <a:buSzPts val="1200"/>
              <a:buNone/>
              <a:defRPr sz="1200" b="1"/>
            </a:lvl8pPr>
            <a:lvl9pPr marL="4114800" lvl="8" indent="-228600" algn="l" rtl="0">
              <a:lnSpc>
                <a:spcPct val="120000"/>
              </a:lnSpc>
              <a:spcBef>
                <a:spcPts val="400"/>
              </a:spcBef>
              <a:spcAft>
                <a:spcPts val="0"/>
              </a:spcAft>
              <a:buSzPts val="1200"/>
              <a:buNone/>
              <a:defRPr sz="1200" b="1"/>
            </a:lvl9pPr>
          </a:lstStyle>
          <a:p>
            <a:endParaRPr/>
          </a:p>
        </p:txBody>
      </p:sp>
      <p:sp>
        <p:nvSpPr>
          <p:cNvPr id="53" name="Google Shape;53;p7"/>
          <p:cNvSpPr txBox="1">
            <a:spLocks noGrp="1"/>
          </p:cNvSpPr>
          <p:nvPr>
            <p:ph type="body" idx="4"/>
          </p:nvPr>
        </p:nvSpPr>
        <p:spPr>
          <a:xfrm>
            <a:off x="4629150" y="2288259"/>
            <a:ext cx="3829200" cy="2055000"/>
          </a:xfrm>
          <a:prstGeom prst="rect">
            <a:avLst/>
          </a:prstGeom>
          <a:noFill/>
          <a:ln>
            <a:noFill/>
          </a:ln>
        </p:spPr>
        <p:txBody>
          <a:bodyPr spcFirstLastPara="1" wrap="square" lIns="68575" tIns="34275" rIns="68575" bIns="34275" anchor="t" anchorCtr="0">
            <a:noAutofit/>
          </a:bodyPr>
          <a:lstStyle>
            <a:lvl1pPr marL="457200" lvl="0" indent="-317500" algn="l" rtl="0">
              <a:lnSpc>
                <a:spcPct val="120000"/>
              </a:lnSpc>
              <a:spcBef>
                <a:spcPts val="800"/>
              </a:spcBef>
              <a:spcAft>
                <a:spcPts val="0"/>
              </a:spcAft>
              <a:buSzPts val="1400"/>
              <a:buChar char="•"/>
              <a:defRPr/>
            </a:lvl1pPr>
            <a:lvl2pPr marL="914400" lvl="1" indent="-317500" algn="l" rtl="0">
              <a:lnSpc>
                <a:spcPct val="120000"/>
              </a:lnSpc>
              <a:spcBef>
                <a:spcPts val="400"/>
              </a:spcBef>
              <a:spcAft>
                <a:spcPts val="0"/>
              </a:spcAft>
              <a:buSzPts val="1400"/>
              <a:buChar char="•"/>
              <a:defRPr/>
            </a:lvl2pPr>
            <a:lvl3pPr marL="1371600" lvl="2" indent="-317500" algn="l" rtl="0">
              <a:lnSpc>
                <a:spcPct val="120000"/>
              </a:lnSpc>
              <a:spcBef>
                <a:spcPts val="400"/>
              </a:spcBef>
              <a:spcAft>
                <a:spcPts val="0"/>
              </a:spcAft>
              <a:buSzPts val="1400"/>
              <a:buChar char="•"/>
              <a:defRPr/>
            </a:lvl3pPr>
            <a:lvl4pPr marL="1828800" lvl="3" indent="-317500" algn="l" rtl="0">
              <a:lnSpc>
                <a:spcPct val="120000"/>
              </a:lnSpc>
              <a:spcBef>
                <a:spcPts val="400"/>
              </a:spcBef>
              <a:spcAft>
                <a:spcPts val="0"/>
              </a:spcAft>
              <a:buSzPts val="1400"/>
              <a:buChar char="•"/>
              <a:defRPr/>
            </a:lvl4pPr>
            <a:lvl5pPr marL="2286000" lvl="4" indent="-317500" algn="l" rtl="0">
              <a:lnSpc>
                <a:spcPct val="120000"/>
              </a:lnSpc>
              <a:spcBef>
                <a:spcPts val="400"/>
              </a:spcBef>
              <a:spcAft>
                <a:spcPts val="0"/>
              </a:spcAft>
              <a:buSzPts val="1400"/>
              <a:buChar char="•"/>
              <a:defRPr/>
            </a:lvl5pPr>
            <a:lvl6pPr marL="2743200" lvl="5" indent="-317500" algn="l" rtl="0">
              <a:lnSpc>
                <a:spcPct val="120000"/>
              </a:lnSpc>
              <a:spcBef>
                <a:spcPts val="400"/>
              </a:spcBef>
              <a:spcAft>
                <a:spcPts val="0"/>
              </a:spcAft>
              <a:buSzPts val="1400"/>
              <a:buChar char="•"/>
              <a:defRPr/>
            </a:lvl6pPr>
            <a:lvl7pPr marL="3200400" lvl="6" indent="-317500" algn="l" rtl="0">
              <a:lnSpc>
                <a:spcPct val="120000"/>
              </a:lnSpc>
              <a:spcBef>
                <a:spcPts val="400"/>
              </a:spcBef>
              <a:spcAft>
                <a:spcPts val="0"/>
              </a:spcAft>
              <a:buSzPts val="1400"/>
              <a:buChar char="•"/>
              <a:defRPr/>
            </a:lvl7pPr>
            <a:lvl8pPr marL="3657600" lvl="7" indent="-317500" algn="l" rtl="0">
              <a:lnSpc>
                <a:spcPct val="120000"/>
              </a:lnSpc>
              <a:spcBef>
                <a:spcPts val="400"/>
              </a:spcBef>
              <a:spcAft>
                <a:spcPts val="0"/>
              </a:spcAft>
              <a:buSzPts val="1400"/>
              <a:buChar char="•"/>
              <a:defRPr/>
            </a:lvl8pPr>
            <a:lvl9pPr marL="4114800" lvl="8" indent="-317500" algn="l" rtl="0">
              <a:lnSpc>
                <a:spcPct val="120000"/>
              </a:lnSpc>
              <a:spcBef>
                <a:spcPts val="400"/>
              </a:spcBef>
              <a:spcAft>
                <a:spcPts val="0"/>
              </a:spcAft>
              <a:buSzPts val="1400"/>
              <a:buChar char="•"/>
              <a:defRPr/>
            </a:lvl9pPr>
          </a:lstStyle>
          <a:p>
            <a:endParaRPr/>
          </a:p>
        </p:txBody>
      </p:sp>
      <p:sp>
        <p:nvSpPr>
          <p:cNvPr id="54" name="Google Shape;54;p7"/>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5" name="Google Shape;55;p7"/>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6" name="Google Shape;56;p7"/>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7"/>
        <p:cNvGrpSpPr/>
        <p:nvPr/>
      </p:nvGrpSpPr>
      <p:grpSpPr>
        <a:xfrm>
          <a:off x="0" y="0"/>
          <a:ext cx="0" cy="0"/>
          <a:chOff x="0" y="0"/>
          <a:chExt cx="0" cy="0"/>
        </a:xfrm>
      </p:grpSpPr>
      <p:pic>
        <p:nvPicPr>
          <p:cNvPr id="58" name="Google Shape;58;p8"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9" name="Google Shape;59;p8"/>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0" name="Google Shape;60;p8"/>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1" name="Google Shape;61;p8"/>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2"/>
        <p:cNvGrpSpPr/>
        <p:nvPr/>
      </p:nvGrpSpPr>
      <p:grpSpPr>
        <a:xfrm>
          <a:off x="0" y="0"/>
          <a:ext cx="0" cy="0"/>
          <a:chOff x="0" y="0"/>
          <a:chExt cx="0" cy="0"/>
        </a:xfrm>
      </p:grpSpPr>
      <p:pic>
        <p:nvPicPr>
          <p:cNvPr id="63" name="Google Shape;63;p9"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4" name="Google Shape;64;p9"/>
          <p:cNvSpPr txBox="1">
            <a:spLocks noGrp="1"/>
          </p:cNvSpPr>
          <p:nvPr>
            <p:ph type="title"/>
          </p:nvPr>
        </p:nvSpPr>
        <p:spPr>
          <a:xfrm>
            <a:off x="685331" y="457200"/>
            <a:ext cx="2951700" cy="15174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2400"/>
              <a:buFont typeface="Twentieth Century"/>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5" name="Google Shape;65;p9"/>
          <p:cNvSpPr txBox="1">
            <a:spLocks noGrp="1"/>
          </p:cNvSpPr>
          <p:nvPr>
            <p:ph type="body" idx="1"/>
          </p:nvPr>
        </p:nvSpPr>
        <p:spPr>
          <a:xfrm>
            <a:off x="3808547" y="457200"/>
            <a:ext cx="4650000" cy="3886200"/>
          </a:xfrm>
          <a:prstGeom prst="rect">
            <a:avLst/>
          </a:prstGeom>
          <a:noFill/>
          <a:ln>
            <a:noFill/>
          </a:ln>
        </p:spPr>
        <p:txBody>
          <a:bodyPr spcFirstLastPara="1" wrap="square" lIns="68575" tIns="34275" rIns="68575" bIns="34275" anchor="t" anchorCtr="0">
            <a:noAutofit/>
          </a:bodyPr>
          <a:lstStyle>
            <a:lvl1pPr marL="457200" lvl="0" indent="-317500" algn="l" rtl="0">
              <a:lnSpc>
                <a:spcPct val="120000"/>
              </a:lnSpc>
              <a:spcBef>
                <a:spcPts val="800"/>
              </a:spcBef>
              <a:spcAft>
                <a:spcPts val="0"/>
              </a:spcAft>
              <a:buSzPts val="1400"/>
              <a:buChar char="•"/>
              <a:defRPr/>
            </a:lvl1pPr>
            <a:lvl2pPr marL="914400" lvl="1" indent="-317500" algn="l" rtl="0">
              <a:lnSpc>
                <a:spcPct val="120000"/>
              </a:lnSpc>
              <a:spcBef>
                <a:spcPts val="400"/>
              </a:spcBef>
              <a:spcAft>
                <a:spcPts val="0"/>
              </a:spcAft>
              <a:buSzPts val="1400"/>
              <a:buChar char="•"/>
              <a:defRPr/>
            </a:lvl2pPr>
            <a:lvl3pPr marL="1371600" lvl="2" indent="-317500" algn="l" rtl="0">
              <a:lnSpc>
                <a:spcPct val="120000"/>
              </a:lnSpc>
              <a:spcBef>
                <a:spcPts val="400"/>
              </a:spcBef>
              <a:spcAft>
                <a:spcPts val="0"/>
              </a:spcAft>
              <a:buSzPts val="1400"/>
              <a:buChar char="•"/>
              <a:defRPr/>
            </a:lvl3pPr>
            <a:lvl4pPr marL="1828800" lvl="3" indent="-317500" algn="l" rtl="0">
              <a:lnSpc>
                <a:spcPct val="120000"/>
              </a:lnSpc>
              <a:spcBef>
                <a:spcPts val="400"/>
              </a:spcBef>
              <a:spcAft>
                <a:spcPts val="0"/>
              </a:spcAft>
              <a:buSzPts val="1400"/>
              <a:buChar char="•"/>
              <a:defRPr/>
            </a:lvl4pPr>
            <a:lvl5pPr marL="2286000" lvl="4" indent="-317500" algn="l" rtl="0">
              <a:lnSpc>
                <a:spcPct val="120000"/>
              </a:lnSpc>
              <a:spcBef>
                <a:spcPts val="400"/>
              </a:spcBef>
              <a:spcAft>
                <a:spcPts val="0"/>
              </a:spcAft>
              <a:buSzPts val="1400"/>
              <a:buChar char="•"/>
              <a:defRPr/>
            </a:lvl5pPr>
            <a:lvl6pPr marL="2743200" lvl="5" indent="-317500" algn="l" rtl="0">
              <a:lnSpc>
                <a:spcPct val="120000"/>
              </a:lnSpc>
              <a:spcBef>
                <a:spcPts val="400"/>
              </a:spcBef>
              <a:spcAft>
                <a:spcPts val="0"/>
              </a:spcAft>
              <a:buSzPts val="1400"/>
              <a:buChar char="•"/>
              <a:defRPr/>
            </a:lvl6pPr>
            <a:lvl7pPr marL="3200400" lvl="6" indent="-317500" algn="l" rtl="0">
              <a:lnSpc>
                <a:spcPct val="120000"/>
              </a:lnSpc>
              <a:spcBef>
                <a:spcPts val="400"/>
              </a:spcBef>
              <a:spcAft>
                <a:spcPts val="0"/>
              </a:spcAft>
              <a:buSzPts val="1400"/>
              <a:buChar char="•"/>
              <a:defRPr/>
            </a:lvl7pPr>
            <a:lvl8pPr marL="3657600" lvl="7" indent="-317500" algn="l" rtl="0">
              <a:lnSpc>
                <a:spcPct val="120000"/>
              </a:lnSpc>
              <a:spcBef>
                <a:spcPts val="400"/>
              </a:spcBef>
              <a:spcAft>
                <a:spcPts val="0"/>
              </a:spcAft>
              <a:buSzPts val="1400"/>
              <a:buChar char="•"/>
              <a:defRPr/>
            </a:lvl8pPr>
            <a:lvl9pPr marL="4114800" lvl="8" indent="-317500" algn="l" rtl="0">
              <a:lnSpc>
                <a:spcPct val="120000"/>
              </a:lnSpc>
              <a:spcBef>
                <a:spcPts val="400"/>
              </a:spcBef>
              <a:spcAft>
                <a:spcPts val="0"/>
              </a:spcAft>
              <a:buSzPts val="1400"/>
              <a:buChar char="•"/>
              <a:defRPr/>
            </a:lvl9pPr>
          </a:lstStyle>
          <a:p>
            <a:endParaRPr/>
          </a:p>
        </p:txBody>
      </p:sp>
      <p:sp>
        <p:nvSpPr>
          <p:cNvPr id="66" name="Google Shape;66;p9"/>
          <p:cNvSpPr txBox="1">
            <a:spLocks noGrp="1"/>
          </p:cNvSpPr>
          <p:nvPr>
            <p:ph type="body" idx="2"/>
          </p:nvPr>
        </p:nvSpPr>
        <p:spPr>
          <a:xfrm>
            <a:off x="685331" y="1974639"/>
            <a:ext cx="2951700" cy="23688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200"/>
              <a:buNone/>
              <a:defRPr sz="1200"/>
            </a:lvl1pPr>
            <a:lvl2pPr marL="914400" lvl="1" indent="-228600" algn="l" rtl="0">
              <a:lnSpc>
                <a:spcPct val="120000"/>
              </a:lnSpc>
              <a:spcBef>
                <a:spcPts val="400"/>
              </a:spcBef>
              <a:spcAft>
                <a:spcPts val="0"/>
              </a:spcAft>
              <a:buSzPts val="1100"/>
              <a:buNone/>
              <a:defRPr sz="1100"/>
            </a:lvl2pPr>
            <a:lvl3pPr marL="1371600" lvl="2" indent="-228600" algn="l" rtl="0">
              <a:lnSpc>
                <a:spcPct val="120000"/>
              </a:lnSpc>
              <a:spcBef>
                <a:spcPts val="400"/>
              </a:spcBef>
              <a:spcAft>
                <a:spcPts val="0"/>
              </a:spcAft>
              <a:buSzPts val="900"/>
              <a:buNone/>
              <a:defRPr sz="900"/>
            </a:lvl3pPr>
            <a:lvl4pPr marL="1828800" lvl="3" indent="-228600" algn="l" rtl="0">
              <a:lnSpc>
                <a:spcPct val="120000"/>
              </a:lnSpc>
              <a:spcBef>
                <a:spcPts val="400"/>
              </a:spcBef>
              <a:spcAft>
                <a:spcPts val="0"/>
              </a:spcAft>
              <a:buSzPts val="800"/>
              <a:buNone/>
              <a:defRPr sz="800"/>
            </a:lvl4pPr>
            <a:lvl5pPr marL="2286000" lvl="4" indent="-228600" algn="l" rtl="0">
              <a:lnSpc>
                <a:spcPct val="120000"/>
              </a:lnSpc>
              <a:spcBef>
                <a:spcPts val="400"/>
              </a:spcBef>
              <a:spcAft>
                <a:spcPts val="0"/>
              </a:spcAft>
              <a:buSzPts val="800"/>
              <a:buNone/>
              <a:defRPr sz="800"/>
            </a:lvl5pPr>
            <a:lvl6pPr marL="2743200" lvl="5" indent="-228600" algn="l" rtl="0">
              <a:lnSpc>
                <a:spcPct val="120000"/>
              </a:lnSpc>
              <a:spcBef>
                <a:spcPts val="400"/>
              </a:spcBef>
              <a:spcAft>
                <a:spcPts val="0"/>
              </a:spcAft>
              <a:buSzPts val="800"/>
              <a:buNone/>
              <a:defRPr sz="800"/>
            </a:lvl6pPr>
            <a:lvl7pPr marL="3200400" lvl="6" indent="-228600" algn="l" rtl="0">
              <a:lnSpc>
                <a:spcPct val="120000"/>
              </a:lnSpc>
              <a:spcBef>
                <a:spcPts val="400"/>
              </a:spcBef>
              <a:spcAft>
                <a:spcPts val="0"/>
              </a:spcAft>
              <a:buSzPts val="800"/>
              <a:buNone/>
              <a:defRPr sz="800"/>
            </a:lvl7pPr>
            <a:lvl8pPr marL="3657600" lvl="7" indent="-228600" algn="l" rtl="0">
              <a:lnSpc>
                <a:spcPct val="120000"/>
              </a:lnSpc>
              <a:spcBef>
                <a:spcPts val="400"/>
              </a:spcBef>
              <a:spcAft>
                <a:spcPts val="0"/>
              </a:spcAft>
              <a:buSzPts val="800"/>
              <a:buNone/>
              <a:defRPr sz="800"/>
            </a:lvl8pPr>
            <a:lvl9pPr marL="4114800" lvl="8" indent="-228600" algn="l" rtl="0">
              <a:lnSpc>
                <a:spcPct val="120000"/>
              </a:lnSpc>
              <a:spcBef>
                <a:spcPts val="400"/>
              </a:spcBef>
              <a:spcAft>
                <a:spcPts val="0"/>
              </a:spcAft>
              <a:buSzPts val="800"/>
              <a:buNone/>
              <a:defRPr sz="800"/>
            </a:lvl9pPr>
          </a:lstStyle>
          <a:p>
            <a:endParaRPr/>
          </a:p>
        </p:txBody>
      </p:sp>
      <p:sp>
        <p:nvSpPr>
          <p:cNvPr id="67" name="Google Shape;67;p9"/>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8" name="Google Shape;68;p9"/>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9" name="Google Shape;69;p9"/>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70"/>
        <p:cNvGrpSpPr/>
        <p:nvPr/>
      </p:nvGrpSpPr>
      <p:grpSpPr>
        <a:xfrm>
          <a:off x="0" y="0"/>
          <a:ext cx="0" cy="0"/>
          <a:chOff x="0" y="0"/>
          <a:chExt cx="0" cy="0"/>
        </a:xfrm>
      </p:grpSpPr>
      <p:pic>
        <p:nvPicPr>
          <p:cNvPr id="71" name="Google Shape;71;p10" descr="Droplets-HD-Content-R1d.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72" name="Google Shape;72;p10"/>
          <p:cNvSpPr txBox="1">
            <a:spLocks noGrp="1"/>
          </p:cNvSpPr>
          <p:nvPr>
            <p:ph type="title"/>
          </p:nvPr>
        </p:nvSpPr>
        <p:spPr>
          <a:xfrm>
            <a:off x="685331" y="457200"/>
            <a:ext cx="4451100" cy="15174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2400"/>
              <a:buFont typeface="Twentieth Century"/>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3" name="Google Shape;73;p10"/>
          <p:cNvSpPr>
            <a:spLocks noGrp="1"/>
          </p:cNvSpPr>
          <p:nvPr>
            <p:ph type="pic" idx="2"/>
          </p:nvPr>
        </p:nvSpPr>
        <p:spPr>
          <a:xfrm>
            <a:off x="5568602" y="457201"/>
            <a:ext cx="2441400" cy="3886200"/>
          </a:xfrm>
          <a:prstGeom prst="roundRect">
            <a:avLst>
              <a:gd name="adj" fmla="val 4943"/>
            </a:avLst>
          </a:prstGeom>
          <a:noFill/>
          <a:ln w="82550" cap="sq" cmpd="sng">
            <a:solidFill>
              <a:srgbClr val="EAEAEA"/>
            </a:solidFill>
            <a:prstDash val="solid"/>
            <a:miter lim="800000"/>
            <a:headEnd type="none" w="sm" len="sm"/>
            <a:tailEnd type="none" w="sm" len="sm"/>
          </a:ln>
        </p:spPr>
        <p:txBody>
          <a:bodyPr spcFirstLastPara="1" wrap="square" lIns="68575" tIns="34275" rIns="68575" bIns="34275" anchor="t" anchorCtr="0">
            <a:noAutofit/>
          </a:bodyPr>
          <a:lstStyle>
            <a:lvl1pPr marR="0" lvl="0" algn="l" rtl="0">
              <a:lnSpc>
                <a:spcPct val="120000"/>
              </a:lnSpc>
              <a:spcBef>
                <a:spcPts val="800"/>
              </a:spcBef>
              <a:spcAft>
                <a:spcPts val="0"/>
              </a:spcAft>
              <a:buClr>
                <a:schemeClr val="dk1"/>
              </a:buClr>
              <a:buSzPts val="2400"/>
              <a:buFont typeface="Arial"/>
              <a:buNone/>
              <a:defRPr sz="2400" b="0" i="0" u="none" strike="noStrike" cap="none">
                <a:solidFill>
                  <a:schemeClr val="dk1"/>
                </a:solidFill>
                <a:latin typeface="Twentieth Century"/>
                <a:ea typeface="Twentieth Century"/>
                <a:cs typeface="Twentieth Century"/>
                <a:sym typeface="Twentieth Century"/>
              </a:defRPr>
            </a:lvl1pPr>
            <a:lvl2pPr marR="0" lvl="1" algn="l" rtl="0">
              <a:lnSpc>
                <a:spcPct val="120000"/>
              </a:lnSpc>
              <a:spcBef>
                <a:spcPts val="400"/>
              </a:spcBef>
              <a:spcAft>
                <a:spcPts val="0"/>
              </a:spcAft>
              <a:buClr>
                <a:schemeClr val="dk1"/>
              </a:buClr>
              <a:buSzPts val="2100"/>
              <a:buFont typeface="Arial"/>
              <a:buNone/>
              <a:defRPr sz="2100" b="0" i="0" u="none" strike="noStrike" cap="none">
                <a:solidFill>
                  <a:schemeClr val="dk1"/>
                </a:solidFill>
                <a:latin typeface="Twentieth Century"/>
                <a:ea typeface="Twentieth Century"/>
                <a:cs typeface="Twentieth Century"/>
                <a:sym typeface="Twentieth Century"/>
              </a:defRPr>
            </a:lvl2pPr>
            <a:lvl3pPr marR="0" lvl="2" algn="l" rtl="0">
              <a:lnSpc>
                <a:spcPct val="120000"/>
              </a:lnSpc>
              <a:spcBef>
                <a:spcPts val="400"/>
              </a:spcBef>
              <a:spcAft>
                <a:spcPts val="0"/>
              </a:spcAft>
              <a:buClr>
                <a:schemeClr val="dk1"/>
              </a:buClr>
              <a:buSzPts val="18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20000"/>
              </a:lnSpc>
              <a:spcBef>
                <a:spcPts val="400"/>
              </a:spcBef>
              <a:spcAft>
                <a:spcPts val="0"/>
              </a:spcAft>
              <a:buClr>
                <a:schemeClr val="dk1"/>
              </a:buClr>
              <a:buSzPts val="1500"/>
              <a:buFont typeface="Arial"/>
              <a:buNone/>
              <a:defRPr sz="1500" b="0" i="0" u="none" strike="noStrike" cap="none">
                <a:solidFill>
                  <a:schemeClr val="dk1"/>
                </a:solidFill>
                <a:latin typeface="Twentieth Century"/>
                <a:ea typeface="Twentieth Century"/>
                <a:cs typeface="Twentieth Century"/>
                <a:sym typeface="Twentieth Century"/>
              </a:defRPr>
            </a:lvl4pPr>
            <a:lvl5pPr marR="0" lvl="4" algn="l" rtl="0">
              <a:lnSpc>
                <a:spcPct val="120000"/>
              </a:lnSpc>
              <a:spcBef>
                <a:spcPts val="400"/>
              </a:spcBef>
              <a:spcAft>
                <a:spcPts val="0"/>
              </a:spcAft>
              <a:buClr>
                <a:schemeClr val="dk1"/>
              </a:buClr>
              <a:buSzPts val="1500"/>
              <a:buFont typeface="Arial"/>
              <a:buNone/>
              <a:defRPr sz="1500" b="0" i="0" u="none" strike="noStrike" cap="none">
                <a:solidFill>
                  <a:schemeClr val="dk1"/>
                </a:solidFill>
                <a:latin typeface="Twentieth Century"/>
                <a:ea typeface="Twentieth Century"/>
                <a:cs typeface="Twentieth Century"/>
                <a:sym typeface="Twentieth Century"/>
              </a:defRPr>
            </a:lvl5pPr>
            <a:lvl6pPr marR="0" lvl="5" algn="l" rtl="0">
              <a:lnSpc>
                <a:spcPct val="120000"/>
              </a:lnSpc>
              <a:spcBef>
                <a:spcPts val="400"/>
              </a:spcBef>
              <a:spcAft>
                <a:spcPts val="0"/>
              </a:spcAft>
              <a:buClr>
                <a:schemeClr val="dk1"/>
              </a:buClr>
              <a:buSzPts val="1500"/>
              <a:buFont typeface="Arial"/>
              <a:buNone/>
              <a:defRPr sz="1500" b="0" i="0" u="none" strike="noStrike" cap="none">
                <a:solidFill>
                  <a:schemeClr val="dk1"/>
                </a:solidFill>
                <a:latin typeface="Twentieth Century"/>
                <a:ea typeface="Twentieth Century"/>
                <a:cs typeface="Twentieth Century"/>
                <a:sym typeface="Twentieth Century"/>
              </a:defRPr>
            </a:lvl6pPr>
            <a:lvl7pPr marR="0" lvl="6" algn="l" rtl="0">
              <a:lnSpc>
                <a:spcPct val="120000"/>
              </a:lnSpc>
              <a:spcBef>
                <a:spcPts val="400"/>
              </a:spcBef>
              <a:spcAft>
                <a:spcPts val="0"/>
              </a:spcAft>
              <a:buClr>
                <a:schemeClr val="dk1"/>
              </a:buClr>
              <a:buSzPts val="1500"/>
              <a:buFont typeface="Arial"/>
              <a:buNone/>
              <a:defRPr sz="1500" b="0" i="0" u="none" strike="noStrike" cap="none">
                <a:solidFill>
                  <a:schemeClr val="dk1"/>
                </a:solidFill>
                <a:latin typeface="Twentieth Century"/>
                <a:ea typeface="Twentieth Century"/>
                <a:cs typeface="Twentieth Century"/>
                <a:sym typeface="Twentieth Century"/>
              </a:defRPr>
            </a:lvl7pPr>
            <a:lvl8pPr marR="0" lvl="7" algn="l" rtl="0">
              <a:lnSpc>
                <a:spcPct val="120000"/>
              </a:lnSpc>
              <a:spcBef>
                <a:spcPts val="400"/>
              </a:spcBef>
              <a:spcAft>
                <a:spcPts val="0"/>
              </a:spcAft>
              <a:buClr>
                <a:schemeClr val="dk1"/>
              </a:buClr>
              <a:buSzPts val="1500"/>
              <a:buFont typeface="Arial"/>
              <a:buNone/>
              <a:defRPr sz="1500" b="0" i="0" u="none" strike="noStrike" cap="none">
                <a:solidFill>
                  <a:schemeClr val="dk1"/>
                </a:solidFill>
                <a:latin typeface="Twentieth Century"/>
                <a:ea typeface="Twentieth Century"/>
                <a:cs typeface="Twentieth Century"/>
                <a:sym typeface="Twentieth Century"/>
              </a:defRPr>
            </a:lvl8pPr>
            <a:lvl9pPr marR="0" lvl="8" algn="l" rtl="0">
              <a:lnSpc>
                <a:spcPct val="120000"/>
              </a:lnSpc>
              <a:spcBef>
                <a:spcPts val="400"/>
              </a:spcBef>
              <a:spcAft>
                <a:spcPts val="0"/>
              </a:spcAft>
              <a:buClr>
                <a:schemeClr val="dk1"/>
              </a:buClr>
              <a:buSzPts val="1500"/>
              <a:buFont typeface="Arial"/>
              <a:buNone/>
              <a:defRPr sz="15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74" name="Google Shape;74;p10"/>
          <p:cNvSpPr txBox="1">
            <a:spLocks noGrp="1"/>
          </p:cNvSpPr>
          <p:nvPr>
            <p:ph type="body" idx="1"/>
          </p:nvPr>
        </p:nvSpPr>
        <p:spPr>
          <a:xfrm>
            <a:off x="685346" y="1974639"/>
            <a:ext cx="4451100" cy="2368800"/>
          </a:xfrm>
          <a:prstGeom prst="rect">
            <a:avLst/>
          </a:prstGeom>
          <a:noFill/>
          <a:ln>
            <a:noFill/>
          </a:ln>
        </p:spPr>
        <p:txBody>
          <a:bodyPr spcFirstLastPara="1" wrap="square" lIns="68575" tIns="34275" rIns="68575" bIns="34275" anchor="t" anchorCtr="0">
            <a:noAutofit/>
          </a:bodyPr>
          <a:lstStyle>
            <a:lvl1pPr marL="457200" lvl="0" indent="-228600" algn="ctr" rtl="0">
              <a:lnSpc>
                <a:spcPct val="120000"/>
              </a:lnSpc>
              <a:spcBef>
                <a:spcPts val="800"/>
              </a:spcBef>
              <a:spcAft>
                <a:spcPts val="0"/>
              </a:spcAft>
              <a:buSzPts val="1200"/>
              <a:buNone/>
              <a:defRPr sz="1200"/>
            </a:lvl1pPr>
            <a:lvl2pPr marL="914400" lvl="1" indent="-228600" algn="l" rtl="0">
              <a:lnSpc>
                <a:spcPct val="120000"/>
              </a:lnSpc>
              <a:spcBef>
                <a:spcPts val="400"/>
              </a:spcBef>
              <a:spcAft>
                <a:spcPts val="0"/>
              </a:spcAft>
              <a:buSzPts val="1100"/>
              <a:buNone/>
              <a:defRPr sz="1100"/>
            </a:lvl2pPr>
            <a:lvl3pPr marL="1371600" lvl="2" indent="-228600" algn="l" rtl="0">
              <a:lnSpc>
                <a:spcPct val="120000"/>
              </a:lnSpc>
              <a:spcBef>
                <a:spcPts val="400"/>
              </a:spcBef>
              <a:spcAft>
                <a:spcPts val="0"/>
              </a:spcAft>
              <a:buSzPts val="900"/>
              <a:buNone/>
              <a:defRPr sz="900"/>
            </a:lvl3pPr>
            <a:lvl4pPr marL="1828800" lvl="3" indent="-228600" algn="l" rtl="0">
              <a:lnSpc>
                <a:spcPct val="120000"/>
              </a:lnSpc>
              <a:spcBef>
                <a:spcPts val="400"/>
              </a:spcBef>
              <a:spcAft>
                <a:spcPts val="0"/>
              </a:spcAft>
              <a:buSzPts val="800"/>
              <a:buNone/>
              <a:defRPr sz="800"/>
            </a:lvl4pPr>
            <a:lvl5pPr marL="2286000" lvl="4" indent="-228600" algn="l" rtl="0">
              <a:lnSpc>
                <a:spcPct val="120000"/>
              </a:lnSpc>
              <a:spcBef>
                <a:spcPts val="400"/>
              </a:spcBef>
              <a:spcAft>
                <a:spcPts val="0"/>
              </a:spcAft>
              <a:buSzPts val="800"/>
              <a:buNone/>
              <a:defRPr sz="800"/>
            </a:lvl5pPr>
            <a:lvl6pPr marL="2743200" lvl="5" indent="-228600" algn="l" rtl="0">
              <a:lnSpc>
                <a:spcPct val="120000"/>
              </a:lnSpc>
              <a:spcBef>
                <a:spcPts val="400"/>
              </a:spcBef>
              <a:spcAft>
                <a:spcPts val="0"/>
              </a:spcAft>
              <a:buSzPts val="800"/>
              <a:buNone/>
              <a:defRPr sz="800"/>
            </a:lvl6pPr>
            <a:lvl7pPr marL="3200400" lvl="6" indent="-228600" algn="l" rtl="0">
              <a:lnSpc>
                <a:spcPct val="120000"/>
              </a:lnSpc>
              <a:spcBef>
                <a:spcPts val="400"/>
              </a:spcBef>
              <a:spcAft>
                <a:spcPts val="0"/>
              </a:spcAft>
              <a:buSzPts val="800"/>
              <a:buNone/>
              <a:defRPr sz="800"/>
            </a:lvl7pPr>
            <a:lvl8pPr marL="3657600" lvl="7" indent="-228600" algn="l" rtl="0">
              <a:lnSpc>
                <a:spcPct val="120000"/>
              </a:lnSpc>
              <a:spcBef>
                <a:spcPts val="400"/>
              </a:spcBef>
              <a:spcAft>
                <a:spcPts val="0"/>
              </a:spcAft>
              <a:buSzPts val="800"/>
              <a:buNone/>
              <a:defRPr sz="800"/>
            </a:lvl8pPr>
            <a:lvl9pPr marL="4114800" lvl="8" indent="-228600" algn="l" rtl="0">
              <a:lnSpc>
                <a:spcPct val="120000"/>
              </a:lnSpc>
              <a:spcBef>
                <a:spcPts val="400"/>
              </a:spcBef>
              <a:spcAft>
                <a:spcPts val="0"/>
              </a:spcAft>
              <a:buSzPts val="800"/>
              <a:buNone/>
              <a:defRPr sz="800"/>
            </a:lvl9pPr>
          </a:lstStyle>
          <a:p>
            <a:endParaRPr/>
          </a:p>
        </p:txBody>
      </p:sp>
      <p:sp>
        <p:nvSpPr>
          <p:cNvPr id="75" name="Google Shape;75;p10"/>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6" name="Google Shape;76;p10"/>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7" name="Google Shape;77;p10"/>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00000">
              <a:srgbClr val="B7B7B7"/>
            </a:gs>
          </a:gsLst>
          <a:lin ang="5400012" scaled="0"/>
        </a:gradFill>
        <a:effectLst/>
      </p:bgPr>
    </p:bg>
    <p:spTree>
      <p:nvGrpSpPr>
        <p:cNvPr id="1" name="Shape 5"/>
        <p:cNvGrpSpPr/>
        <p:nvPr/>
      </p:nvGrpSpPr>
      <p:grpSpPr>
        <a:xfrm>
          <a:off x="0" y="0"/>
          <a:ext cx="0" cy="0"/>
          <a:chOff x="0" y="0"/>
          <a:chExt cx="0" cy="0"/>
        </a:xfrm>
      </p:grpSpPr>
      <p:pic>
        <p:nvPicPr>
          <p:cNvPr id="6" name="Google Shape;6;p1" descr="\\DROBO-FS\QuickDrops\JB\PPTX NG\Droplets\LightingOverlay.png"/>
          <p:cNvPicPr preferRelativeResize="0"/>
          <p:nvPr/>
        </p:nvPicPr>
        <p:blipFill rotWithShape="1">
          <a:blip r:embed="rId20">
            <a:alphaModFix/>
          </a:blip>
          <a:srcRect/>
          <a:stretch/>
        </p:blipFill>
        <p:spPr>
          <a:xfrm>
            <a:off x="0" y="-1"/>
            <a:ext cx="9144000" cy="5143500"/>
          </a:xfrm>
          <a:prstGeom prst="rect">
            <a:avLst/>
          </a:prstGeom>
          <a:noFill/>
          <a:ln>
            <a:noFill/>
          </a:ln>
        </p:spPr>
      </p:pic>
      <p:sp>
        <p:nvSpPr>
          <p:cNvPr id="7" name="Google Shape;7;p1"/>
          <p:cNvSpPr txBox="1">
            <a:spLocks noGrp="1"/>
          </p:cNvSpPr>
          <p:nvPr>
            <p:ph type="title"/>
          </p:nvPr>
        </p:nvSpPr>
        <p:spPr>
          <a:xfrm>
            <a:off x="685331" y="463888"/>
            <a:ext cx="7773300" cy="1197000"/>
          </a:xfrm>
          <a:prstGeom prst="rect">
            <a:avLst/>
          </a:prstGeom>
          <a:noFill/>
          <a:ln>
            <a:noFill/>
          </a:ln>
        </p:spPr>
        <p:txBody>
          <a:bodyPr spcFirstLastPara="1" wrap="square" lIns="68575" tIns="34275" rIns="68575" bIns="34275" anchor="ctr" anchorCtr="0">
            <a:noAutofit/>
          </a:bodyPr>
          <a:lstStyle>
            <a:lvl1pPr marR="0" lvl="0" algn="ctr" rtl="0">
              <a:lnSpc>
                <a:spcPct val="90000"/>
              </a:lnSpc>
              <a:spcBef>
                <a:spcPts val="0"/>
              </a:spcBef>
              <a:spcAft>
                <a:spcPts val="0"/>
              </a:spcAft>
              <a:buClr>
                <a:schemeClr val="dk1"/>
              </a:buClr>
              <a:buSzPts val="2700"/>
              <a:buFont typeface="Twentieth Century"/>
              <a:buNone/>
              <a:defRPr sz="2700" b="0" i="0" u="none" strike="noStrike" cap="none">
                <a:solidFill>
                  <a:schemeClr val="dk1"/>
                </a:solidFill>
                <a:latin typeface="Twentieth Century"/>
                <a:ea typeface="Twentieth Century"/>
                <a:cs typeface="Twentieth Century"/>
                <a:sym typeface="Twentieth Century"/>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 name="Google Shape;8;p1"/>
          <p:cNvSpPr txBox="1">
            <a:spLocks noGrp="1"/>
          </p:cNvSpPr>
          <p:nvPr>
            <p:ph type="body" idx="1"/>
          </p:nvPr>
        </p:nvSpPr>
        <p:spPr>
          <a:xfrm>
            <a:off x="685331" y="1775320"/>
            <a:ext cx="7773300" cy="2568000"/>
          </a:xfrm>
          <a:prstGeom prst="rect">
            <a:avLst/>
          </a:prstGeom>
          <a:noFill/>
          <a:ln>
            <a:noFill/>
          </a:ln>
        </p:spPr>
        <p:txBody>
          <a:bodyPr spcFirstLastPara="1" wrap="square" lIns="68575" tIns="34275" rIns="68575" bIns="34275" anchor="t" anchorCtr="0">
            <a:noAutofit/>
          </a:bodyPr>
          <a:lstStyle>
            <a:lvl1pPr marL="457200" marR="0" lvl="0" indent="-323850" algn="l" rtl="0">
              <a:lnSpc>
                <a:spcPct val="120000"/>
              </a:lnSpc>
              <a:spcBef>
                <a:spcPts val="800"/>
              </a:spcBef>
              <a:spcAft>
                <a:spcPts val="0"/>
              </a:spcAft>
              <a:buClr>
                <a:schemeClr val="dk1"/>
              </a:buClr>
              <a:buSzPts val="1500"/>
              <a:buFont typeface="Arial"/>
              <a:buChar char="•"/>
              <a:defRPr sz="1500" b="0" i="0" u="none" strike="noStrike" cap="none">
                <a:solidFill>
                  <a:schemeClr val="dk1"/>
                </a:solidFill>
                <a:latin typeface="Twentieth Century"/>
                <a:ea typeface="Twentieth Century"/>
                <a:cs typeface="Twentieth Century"/>
                <a:sym typeface="Twentieth Century"/>
              </a:defRPr>
            </a:lvl1pPr>
            <a:lvl2pPr marL="914400" marR="0" lvl="1" indent="-317500" algn="l" rtl="0">
              <a:lnSpc>
                <a:spcPct val="120000"/>
              </a:lnSpc>
              <a:spcBef>
                <a:spcPts val="4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2pPr>
            <a:lvl3pPr marL="1371600" marR="0" lvl="2" indent="-304800" algn="l" rtl="0">
              <a:lnSpc>
                <a:spcPct val="120000"/>
              </a:lnSpc>
              <a:spcBef>
                <a:spcPts val="400"/>
              </a:spcBef>
              <a:spcAft>
                <a:spcPts val="0"/>
              </a:spcAft>
              <a:buClr>
                <a:schemeClr val="dk1"/>
              </a:buClr>
              <a:buSzPts val="1200"/>
              <a:buFont typeface="Arial"/>
              <a:buChar char="•"/>
              <a:defRPr sz="1200" b="0" i="0" u="none" strike="noStrike" cap="none">
                <a:solidFill>
                  <a:schemeClr val="dk1"/>
                </a:solidFill>
                <a:latin typeface="Twentieth Century"/>
                <a:ea typeface="Twentieth Century"/>
                <a:cs typeface="Twentieth Century"/>
                <a:sym typeface="Twentieth Century"/>
              </a:defRPr>
            </a:lvl3pPr>
            <a:lvl4pPr marL="1828800" marR="0" lvl="3"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Twentieth Century"/>
                <a:ea typeface="Twentieth Century"/>
                <a:cs typeface="Twentieth Century"/>
                <a:sym typeface="Twentieth Century"/>
              </a:defRPr>
            </a:lvl4pPr>
            <a:lvl5pPr marL="2286000" marR="0" lvl="4"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Twentieth Century"/>
                <a:ea typeface="Twentieth Century"/>
                <a:cs typeface="Twentieth Century"/>
                <a:sym typeface="Twentieth Century"/>
              </a:defRPr>
            </a:lvl5pPr>
            <a:lvl6pPr marL="2743200" marR="0" lvl="5"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Twentieth Century"/>
                <a:ea typeface="Twentieth Century"/>
                <a:cs typeface="Twentieth Century"/>
                <a:sym typeface="Twentieth Century"/>
              </a:defRPr>
            </a:lvl6pPr>
            <a:lvl7pPr marL="3200400" marR="0" lvl="6"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Twentieth Century"/>
                <a:ea typeface="Twentieth Century"/>
                <a:cs typeface="Twentieth Century"/>
                <a:sym typeface="Twentieth Century"/>
              </a:defRPr>
            </a:lvl7pPr>
            <a:lvl8pPr marL="3657600" marR="0" lvl="7"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Twentieth Century"/>
                <a:ea typeface="Twentieth Century"/>
                <a:cs typeface="Twentieth Century"/>
                <a:sym typeface="Twentieth Century"/>
              </a:defRPr>
            </a:lvl8pPr>
            <a:lvl9pPr marL="4114800" marR="0" lvl="8"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 name="Google Shape;9;p1"/>
          <p:cNvSpPr txBox="1">
            <a:spLocks noGrp="1"/>
          </p:cNvSpPr>
          <p:nvPr>
            <p:ph type="dt" idx="10"/>
          </p:nvPr>
        </p:nvSpPr>
        <p:spPr>
          <a:xfrm>
            <a:off x="5759053" y="4412456"/>
            <a:ext cx="20574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 name="Google Shape;10;p1"/>
          <p:cNvSpPr txBox="1">
            <a:spLocks noGrp="1"/>
          </p:cNvSpPr>
          <p:nvPr>
            <p:ph type="ftr" idx="11"/>
          </p:nvPr>
        </p:nvSpPr>
        <p:spPr>
          <a:xfrm>
            <a:off x="685331" y="4412456"/>
            <a:ext cx="50046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1" name="Google Shape;11;p1"/>
          <p:cNvSpPr txBox="1">
            <a:spLocks noGrp="1"/>
          </p:cNvSpPr>
          <p:nvPr>
            <p:ph type="sldNum" idx="12"/>
          </p:nvPr>
        </p:nvSpPr>
        <p:spPr>
          <a:xfrm>
            <a:off x="7885508" y="4412456"/>
            <a:ext cx="5733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dk1"/>
                </a:solidFill>
                <a:latin typeface="Twentieth Century"/>
                <a:ea typeface="Twentieth Century"/>
                <a:cs typeface="Twentieth Century"/>
                <a:sym typeface="Twentieth Century"/>
              </a:defRPr>
            </a:lvl1pPr>
            <a:lvl2pPr marL="0" marR="0" lvl="1" indent="0" algn="r" rtl="0">
              <a:spcBef>
                <a:spcPts val="0"/>
              </a:spcBef>
              <a:buNone/>
              <a:defRPr sz="800" b="0" i="0" u="none" strike="noStrike" cap="none">
                <a:solidFill>
                  <a:schemeClr val="dk1"/>
                </a:solidFill>
                <a:latin typeface="Twentieth Century"/>
                <a:ea typeface="Twentieth Century"/>
                <a:cs typeface="Twentieth Century"/>
                <a:sym typeface="Twentieth Century"/>
              </a:defRPr>
            </a:lvl2pPr>
            <a:lvl3pPr marL="0" marR="0" lvl="2" indent="0" algn="r" rtl="0">
              <a:spcBef>
                <a:spcPts val="0"/>
              </a:spcBef>
              <a:buNone/>
              <a:defRPr sz="800" b="0" i="0" u="none" strike="noStrike" cap="none">
                <a:solidFill>
                  <a:schemeClr val="dk1"/>
                </a:solidFill>
                <a:latin typeface="Twentieth Century"/>
                <a:ea typeface="Twentieth Century"/>
                <a:cs typeface="Twentieth Century"/>
                <a:sym typeface="Twentieth Century"/>
              </a:defRPr>
            </a:lvl3pPr>
            <a:lvl4pPr marL="0" marR="0" lvl="3" indent="0" algn="r" rtl="0">
              <a:spcBef>
                <a:spcPts val="0"/>
              </a:spcBef>
              <a:buNone/>
              <a:defRPr sz="800" b="0" i="0" u="none" strike="noStrike" cap="none">
                <a:solidFill>
                  <a:schemeClr val="dk1"/>
                </a:solidFill>
                <a:latin typeface="Twentieth Century"/>
                <a:ea typeface="Twentieth Century"/>
                <a:cs typeface="Twentieth Century"/>
                <a:sym typeface="Twentieth Century"/>
              </a:defRPr>
            </a:lvl4pPr>
            <a:lvl5pPr marL="0" marR="0" lvl="4" indent="0" algn="r" rtl="0">
              <a:spcBef>
                <a:spcPts val="0"/>
              </a:spcBef>
              <a:buNone/>
              <a:defRPr sz="800" b="0" i="0" u="none" strike="noStrike" cap="none">
                <a:solidFill>
                  <a:schemeClr val="dk1"/>
                </a:solidFill>
                <a:latin typeface="Twentieth Century"/>
                <a:ea typeface="Twentieth Century"/>
                <a:cs typeface="Twentieth Century"/>
                <a:sym typeface="Twentieth Century"/>
              </a:defRPr>
            </a:lvl5pPr>
            <a:lvl6pPr marL="0" marR="0" lvl="5" indent="0" algn="r" rtl="0">
              <a:spcBef>
                <a:spcPts val="0"/>
              </a:spcBef>
              <a:buNone/>
              <a:defRPr sz="800" b="0" i="0" u="none" strike="noStrike" cap="none">
                <a:solidFill>
                  <a:schemeClr val="dk1"/>
                </a:solidFill>
                <a:latin typeface="Twentieth Century"/>
                <a:ea typeface="Twentieth Century"/>
                <a:cs typeface="Twentieth Century"/>
                <a:sym typeface="Twentieth Century"/>
              </a:defRPr>
            </a:lvl6pPr>
            <a:lvl7pPr marL="0" marR="0" lvl="6" indent="0" algn="r" rtl="0">
              <a:spcBef>
                <a:spcPts val="0"/>
              </a:spcBef>
              <a:buNone/>
              <a:defRPr sz="800" b="0" i="0" u="none" strike="noStrike" cap="none">
                <a:solidFill>
                  <a:schemeClr val="dk1"/>
                </a:solidFill>
                <a:latin typeface="Twentieth Century"/>
                <a:ea typeface="Twentieth Century"/>
                <a:cs typeface="Twentieth Century"/>
                <a:sym typeface="Twentieth Century"/>
              </a:defRPr>
            </a:lvl7pPr>
            <a:lvl8pPr marL="0" marR="0" lvl="7" indent="0" algn="r" rtl="0">
              <a:spcBef>
                <a:spcPts val="0"/>
              </a:spcBef>
              <a:buNone/>
              <a:defRPr sz="800" b="0" i="0" u="none" strike="noStrike" cap="none">
                <a:solidFill>
                  <a:schemeClr val="dk1"/>
                </a:solidFill>
                <a:latin typeface="Twentieth Century"/>
                <a:ea typeface="Twentieth Century"/>
                <a:cs typeface="Twentieth Century"/>
                <a:sym typeface="Twentieth Century"/>
              </a:defRPr>
            </a:lvl8pPr>
            <a:lvl9pPr marL="0" marR="0" lvl="8" indent="0" algn="r" rtl="0">
              <a:spcBef>
                <a:spcPts val="0"/>
              </a:spcBef>
              <a:buNone/>
              <a:defRPr sz="8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up.adc.education.fr/btslst/referentiel/BTS_Management_commercial_operationnel.pd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sup.adc.education.fr/btslst/referentiel/BTS_ComptabiliteGestion.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up.adc.education.fr/btslst/referentiel/BTS_Gestion_transports_logistique_associee.pdf" TargetMode="External"/><Relationship Id="rId2" Type="http://schemas.openxmlformats.org/officeDocument/2006/relationships/hyperlink" Target="https://www.sup.adc.education.fr/btslst/referentiel/BTS_ServicesInformatiquesOrganisations.pdf"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sup.adc.education.fr/btslst/referentiel/BTS_Tourisme.pdf"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learningapps.org/display?v=puvcvgh9c1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ite.ac-martinique.fr/espagnol/"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cine.coveralia.com/caratulas/machuca-caratula.php" TargetMode="External"/><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hyperlink" Target="http://site.ac-martinique.fr/espagnol/wp-content/uploads/2020/01/5BLatinofiesta5D20Machuca20Trailer.mp4" TargetMode="External"/><Relationship Id="rId4" Type="http://schemas.openxmlformats.org/officeDocument/2006/relationships/hyperlink" Target="https://creativecommons.org/licenses/by-sa/3.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mailto:ce.e3c@ac-martinique.fr" TargetMode="External"/><Relationship Id="rId2" Type="http://schemas.openxmlformats.org/officeDocument/2006/relationships/hyperlink" Target="mailto:Alain.lacaze@ac-martinique.fr"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ite.ac-martinique.fr/espagnol/wp-content/uploads/2020/01/Tutoriel-vid&#233;o-Pr&#233;sentation-des-grilles-d&#8217;&#233;valuation-des-E3C.mp4"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ropbox.com/sh/ka41r1u58yjinyy/AAA2os80Zx-tivxt1C2bYvvZa?dl=0" TargetMode="External"/><Relationship Id="rId2" Type="http://schemas.openxmlformats.org/officeDocument/2006/relationships/hyperlink" Target="https://www.sup.adc.education.fr/btslst/referentiel/BTS_Negociation_Digitalisation_Relation_Client.PD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sup.adc.education.fr/btslst/referentiel/BTS_Support_action_manageriale.pdf"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sup.adc.education.fr/btslst/referentiel/BTS_Gestion_PM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9"/>
          <p:cNvSpPr txBox="1">
            <a:spLocks noGrp="1"/>
          </p:cNvSpPr>
          <p:nvPr>
            <p:ph type="title"/>
          </p:nvPr>
        </p:nvSpPr>
        <p:spPr>
          <a:xfrm>
            <a:off x="280393" y="196196"/>
            <a:ext cx="8583300" cy="4015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600"/>
              <a:buFont typeface="Arial Rounded"/>
              <a:buNone/>
            </a:pPr>
            <a:r>
              <a:rPr lang="fr" sz="4000" b="1" dirty="0">
                <a:latin typeface="Times New Roman" panose="02020603050405020304" pitchFamily="18" charset="0"/>
                <a:ea typeface="Arial Rounded"/>
                <a:cs typeface="Times New Roman" panose="02020603050405020304" pitchFamily="18" charset="0"/>
                <a:sym typeface="Arial Rounded"/>
              </a:rPr>
              <a:t>Mot de bienvenue</a:t>
            </a:r>
            <a:endParaRPr sz="4000" b="1" dirty="0">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Clr>
                <a:schemeClr val="dk1"/>
              </a:buClr>
              <a:buSzPts val="3600"/>
              <a:buFont typeface="Arial Rounded"/>
              <a:buNone/>
            </a:pPr>
            <a:endParaRPr sz="4000" b="1" dirty="0">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Clr>
                <a:schemeClr val="dk1"/>
              </a:buClr>
              <a:buSzPts val="3600"/>
              <a:buFont typeface="Arial Rounded"/>
              <a:buNone/>
            </a:pPr>
            <a:r>
              <a:rPr lang="fr" sz="4000" b="1" dirty="0">
                <a:latin typeface="Times New Roman" panose="02020603050405020304" pitchFamily="18" charset="0"/>
                <a:ea typeface="Arial Rounded"/>
                <a:cs typeface="Times New Roman" panose="02020603050405020304" pitchFamily="18" charset="0"/>
                <a:sym typeface="Arial Rounded"/>
              </a:rPr>
              <a:t>IA-IPR A. LACAZE</a:t>
            </a:r>
            <a:endParaRPr sz="900" b="1" dirty="0">
              <a:latin typeface="Times New Roman" panose="02020603050405020304" pitchFamily="18" charset="0"/>
              <a:ea typeface="Arial Rounded"/>
              <a:cs typeface="Times New Roman" panose="02020603050405020304" pitchFamily="18" charset="0"/>
              <a:sym typeface="Arial Rounde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6">
            <a:extLst>
              <a:ext uri="{FF2B5EF4-FFF2-40B4-BE49-F238E27FC236}">
                <a16:creationId xmlns:a16="http://schemas.microsoft.com/office/drawing/2014/main" id="{F3D5963A-8182-46D0-AF3E-307F29A36185}"/>
              </a:ext>
            </a:extLst>
          </p:cNvPr>
          <p:cNvGraphicFramePr>
            <a:graphicFrameLocks noGrp="1"/>
          </p:cNvGraphicFramePr>
          <p:nvPr>
            <p:extLst>
              <p:ext uri="{D42A27DB-BD31-4B8C-83A1-F6EECF244321}">
                <p14:modId xmlns:p14="http://schemas.microsoft.com/office/powerpoint/2010/main" val="966963065"/>
              </p:ext>
            </p:extLst>
          </p:nvPr>
        </p:nvGraphicFramePr>
        <p:xfrm>
          <a:off x="0" y="0"/>
          <a:ext cx="9144000" cy="2651760"/>
        </p:xfrm>
        <a:graphic>
          <a:graphicData uri="http://schemas.openxmlformats.org/drawingml/2006/table">
            <a:tbl>
              <a:tblPr firstRow="1" bandRow="1">
                <a:tableStyleId>{3C2FFA5D-87B4-456A-9821-1D502468CF0F}</a:tableStyleId>
              </a:tblPr>
              <a:tblGrid>
                <a:gridCol w="2744824">
                  <a:extLst>
                    <a:ext uri="{9D8B030D-6E8A-4147-A177-3AD203B41FA5}">
                      <a16:colId xmlns:a16="http://schemas.microsoft.com/office/drawing/2014/main" val="2712954382"/>
                    </a:ext>
                  </a:extLst>
                </a:gridCol>
                <a:gridCol w="6399176">
                  <a:extLst>
                    <a:ext uri="{9D8B030D-6E8A-4147-A177-3AD203B41FA5}">
                      <a16:colId xmlns:a16="http://schemas.microsoft.com/office/drawing/2014/main" val="3192684188"/>
                    </a:ext>
                  </a:extLst>
                </a:gridCol>
              </a:tblGrid>
              <a:tr h="270155">
                <a:tc rowSpan="2">
                  <a:txBody>
                    <a:bodyPr/>
                    <a:lstStyle/>
                    <a:p>
                      <a:endParaRPr lang="fr-FR" b="1" dirty="0"/>
                    </a:p>
                    <a:p>
                      <a:endParaRPr lang="fr-FR" b="1" dirty="0"/>
                    </a:p>
                    <a:p>
                      <a:pPr algn="ctr"/>
                      <a:r>
                        <a:rPr lang="fr-FR" sz="1600" b="1" dirty="0"/>
                        <a:t>BTS </a:t>
                      </a:r>
                    </a:p>
                    <a:p>
                      <a:pPr algn="ctr"/>
                      <a:r>
                        <a:rPr lang="fr-FR" sz="1600" b="1" i="0" u="none" strike="noStrike" cap="none" dirty="0">
                          <a:solidFill>
                            <a:schemeClr val="lt1"/>
                          </a:solidFill>
                          <a:effectLst/>
                          <a:latin typeface="+mn-lt"/>
                          <a:ea typeface="+mn-ea"/>
                          <a:cs typeface="+mn-cs"/>
                          <a:sym typeface="Arial"/>
                        </a:rPr>
                        <a:t>MCO </a:t>
                      </a:r>
                    </a:p>
                    <a:p>
                      <a:r>
                        <a:rPr lang="fr-FR" sz="1600" b="1" i="0" u="none" strike="noStrike" cap="none" dirty="0">
                          <a:solidFill>
                            <a:schemeClr val="lt1"/>
                          </a:solidFill>
                          <a:effectLst/>
                          <a:latin typeface="+mn-lt"/>
                          <a:ea typeface="+mn-ea"/>
                          <a:cs typeface="+mn-cs"/>
                          <a:sym typeface="Arial"/>
                        </a:rPr>
                        <a:t>Management commercial opérationnel </a:t>
                      </a:r>
                    </a:p>
                    <a:p>
                      <a:r>
                        <a:rPr lang="fr-FR" sz="1600" b="1" i="0" u="none" strike="noStrike" cap="none" dirty="0">
                          <a:solidFill>
                            <a:schemeClr val="lt1"/>
                          </a:solidFill>
                          <a:effectLst/>
                          <a:latin typeface="+mn-lt"/>
                          <a:ea typeface="+mn-ea"/>
                          <a:cs typeface="+mn-cs"/>
                          <a:sym typeface="Arial"/>
                          <a:hlinkClick r:id="rId3"/>
                        </a:rPr>
                        <a:t>Référentiel 2019</a:t>
                      </a:r>
                      <a:endParaRPr lang="fr-FR" sz="1600" b="1" i="0" u="none" strike="noStrike" cap="none" dirty="0">
                        <a:solidFill>
                          <a:schemeClr val="lt1"/>
                        </a:solidFill>
                        <a:effectLst/>
                        <a:latin typeface="+mn-lt"/>
                        <a:ea typeface="+mn-ea"/>
                        <a:cs typeface="+mn-cs"/>
                        <a:sym typeface="Arial"/>
                      </a:endParaRPr>
                    </a:p>
                    <a:p>
                      <a:r>
                        <a:rPr lang="fr-FR" sz="1600" b="1" i="0" u="none" strike="noStrike" cap="none" dirty="0">
                          <a:solidFill>
                            <a:schemeClr val="lt1"/>
                          </a:solidFill>
                          <a:effectLst/>
                          <a:latin typeface="+mn-lt"/>
                          <a:ea typeface="+mn-ea"/>
                          <a:cs typeface="+mn-cs"/>
                          <a:sym typeface="Arial"/>
                        </a:rPr>
                        <a:t>(ex-BTS MUC) </a:t>
                      </a:r>
                      <a:endParaRPr lang="es-ES" sz="1600" b="1" i="0" u="none" strike="noStrike" cap="none" dirty="0">
                        <a:solidFill>
                          <a:schemeClr val="lt1"/>
                        </a:solidFill>
                        <a:effectLst/>
                        <a:latin typeface="+mn-lt"/>
                        <a:ea typeface="+mn-ea"/>
                        <a:cs typeface="+mn-cs"/>
                        <a:sym typeface="Arial"/>
                      </a:endParaRPr>
                    </a:p>
                    <a:p>
                      <a:r>
                        <a:rPr lang="fr-FR" sz="1400" b="1" i="0" u="none" strike="noStrike" cap="none" dirty="0">
                          <a:solidFill>
                            <a:srgbClr val="FFFF00"/>
                          </a:solidFill>
                          <a:effectLst/>
                          <a:latin typeface="+mn-lt"/>
                          <a:ea typeface="+mn-ea"/>
                          <a:cs typeface="+mn-cs"/>
                          <a:sym typeface="Arial"/>
                        </a:rPr>
                        <a:t>1</a:t>
                      </a:r>
                      <a:r>
                        <a:rPr lang="fr-FR" sz="1400" b="1" i="0" u="none" strike="noStrike" cap="none" baseline="30000" dirty="0">
                          <a:solidFill>
                            <a:srgbClr val="FFFF00"/>
                          </a:solidFill>
                          <a:effectLst/>
                          <a:latin typeface="+mn-lt"/>
                          <a:ea typeface="+mn-ea"/>
                          <a:cs typeface="+mn-cs"/>
                          <a:sym typeface="Arial"/>
                        </a:rPr>
                        <a:t>e</a:t>
                      </a:r>
                      <a:r>
                        <a:rPr lang="fr-FR" sz="1400" b="1" i="0" u="none" strike="noStrike" cap="none" dirty="0">
                          <a:solidFill>
                            <a:srgbClr val="FFFF00"/>
                          </a:solidFill>
                          <a:effectLst/>
                          <a:latin typeface="+mn-lt"/>
                          <a:ea typeface="+mn-ea"/>
                          <a:cs typeface="+mn-cs"/>
                          <a:sym typeface="Arial"/>
                        </a:rPr>
                        <a:t> session 2021</a:t>
                      </a:r>
                      <a:endParaRPr lang="es-ES" sz="1400" b="1" i="0" u="none" strike="noStrike" cap="none" dirty="0">
                        <a:solidFill>
                          <a:srgbClr val="FFFF0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ES" sz="1600" b="1" i="0" u="none" strike="noStrike" cap="none" dirty="0">
                        <a:solidFill>
                          <a:schemeClr val="lt1"/>
                        </a:solidFill>
                        <a:effectLst/>
                        <a:latin typeface="+mn-lt"/>
                        <a:ea typeface="+mn-ea"/>
                        <a:cs typeface="+mn-cs"/>
                        <a:sym typeface="Arial"/>
                      </a:endParaRPr>
                    </a:p>
                    <a:p>
                      <a:endParaRPr lang="es-ES" b="1" dirty="0"/>
                    </a:p>
                  </a:txBody>
                  <a:tcPr>
                    <a:solidFill>
                      <a:schemeClr val="tx2">
                        <a:lumMod val="50000"/>
                      </a:schemeClr>
                    </a:solidFill>
                  </a:tcPr>
                </a:tc>
                <a:tc>
                  <a:txBody>
                    <a:bodyPr/>
                    <a:lstStyle/>
                    <a:p>
                      <a:pPr algn="ctr"/>
                      <a:r>
                        <a:rPr lang="fr-FR"/>
                        <a:t>MODIFICATIONS  EN LVE </a:t>
                      </a:r>
                      <a:endParaRPr lang="es-ES" b="1"/>
                    </a:p>
                  </a:txBody>
                  <a:tcPr>
                    <a:solidFill>
                      <a:schemeClr val="bg2">
                        <a:lumMod val="60000"/>
                        <a:lumOff val="40000"/>
                      </a:schemeClr>
                    </a:solidFill>
                  </a:tcPr>
                </a:tc>
                <a:extLst>
                  <a:ext uri="{0D108BD9-81ED-4DB2-BD59-A6C34878D82A}">
                    <a16:rowId xmlns:a16="http://schemas.microsoft.com/office/drawing/2014/main" val="1263430322"/>
                  </a:ext>
                </a:extLst>
              </a:tr>
              <a:tr h="2296313">
                <a:tc vMerge="1">
                  <a:txBody>
                    <a:bodyPr/>
                    <a:lstStyle/>
                    <a:p>
                      <a:endParaRPr lang="es-ES"/>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fr-FR" sz="1600" b="1" dirty="0"/>
                        <a:t>LV1 (Simplification des activités)</a:t>
                      </a:r>
                    </a:p>
                    <a:p>
                      <a:pPr marL="0" marR="0" lvl="3"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fr-FR" sz="1600" b="1" dirty="0"/>
                        <a:t>       - CE+ EE: épreuve ponctuelle (CR en français et  </a:t>
                      </a:r>
                    </a:p>
                    <a:p>
                      <a:pPr marL="0" marR="0" lvl="3"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fr-FR" sz="1600" b="1" dirty="0"/>
                        <a:t>                       rédaction courrier, courriel, rapport…)</a:t>
                      </a:r>
                    </a:p>
                    <a:p>
                      <a:pPr marL="0" lvl="2" indent="0">
                        <a:buFont typeface="Arial" panose="020B0604020202020204" pitchFamily="34" charset="0"/>
                        <a:buNone/>
                      </a:pPr>
                      <a:r>
                        <a:rPr lang="fr-FR" sz="1600" b="1" dirty="0"/>
                        <a:t>       - CO+EOI:  </a:t>
                      </a:r>
                      <a:r>
                        <a:rPr lang="fr-FR" sz="1600" b="1" u="sng" dirty="0"/>
                        <a:t>en CCF </a:t>
                      </a:r>
                    </a:p>
                    <a:p>
                      <a:pPr marL="0" indent="0">
                        <a:buFont typeface="Arial" panose="020B0604020202020204" pitchFamily="34" charset="0"/>
                        <a:buNone/>
                      </a:pPr>
                      <a:endParaRPr lang="fr-FR" sz="1600" b="1" dirty="0"/>
                    </a:p>
                    <a:p>
                      <a:pPr marL="285750" indent="-285750">
                        <a:buFont typeface="Arial" panose="020B0604020202020204" pitchFamily="34" charset="0"/>
                        <a:buChar char="•"/>
                      </a:pPr>
                      <a:r>
                        <a:rPr lang="fr-FR" sz="1600" b="1" dirty="0"/>
                        <a:t>EF1: épreuve orale ponctuelle </a:t>
                      </a:r>
                    </a:p>
                    <a:p>
                      <a:pPr marL="0" indent="0">
                        <a:buFont typeface="Arial" panose="020B0604020202020204" pitchFamily="34" charset="0"/>
                        <a:buNone/>
                      </a:pPr>
                      <a:r>
                        <a:rPr lang="fr-FR" sz="1800" b="1" u="sng" dirty="0"/>
                        <a:t>Supports</a:t>
                      </a:r>
                      <a:r>
                        <a:rPr lang="fr-FR" sz="1800" b="1" dirty="0"/>
                        <a:t>: </a:t>
                      </a:r>
                      <a:r>
                        <a:rPr lang="fr-FR" sz="1600" b="1" i="0" u="none" strike="noStrike" cap="none" dirty="0">
                          <a:solidFill>
                            <a:schemeClr val="dk1"/>
                          </a:solidFill>
                          <a:effectLst/>
                          <a:latin typeface="+mn-lt"/>
                          <a:ea typeface="+mn-ea"/>
                          <a:cs typeface="+mn-cs"/>
                          <a:sym typeface="Arial"/>
                        </a:rPr>
                        <a:t>un ou  plusieurs documents (texte, document audio ou vidéo)</a:t>
                      </a:r>
                      <a:r>
                        <a:rPr lang="fr-FR" sz="1600" b="0" i="0" u="none" strike="noStrike" cap="none" dirty="0">
                          <a:solidFill>
                            <a:schemeClr val="dk1"/>
                          </a:solidFill>
                          <a:effectLst/>
                          <a:latin typeface="+mn-lt"/>
                          <a:ea typeface="+mn-ea"/>
                          <a:cs typeface="+mn-cs"/>
                          <a:sym typeface="Arial"/>
                        </a:rPr>
                        <a:t> </a:t>
                      </a:r>
                      <a:r>
                        <a:rPr lang="fr-FR" sz="1400" b="0" i="0" u="none" strike="noStrike" cap="none" dirty="0">
                          <a:solidFill>
                            <a:schemeClr val="dk1"/>
                          </a:solidFill>
                          <a:effectLst/>
                          <a:latin typeface="+mn-lt"/>
                          <a:ea typeface="+mn-ea"/>
                          <a:cs typeface="+mn-cs"/>
                          <a:sym typeface="Arial"/>
                        </a:rPr>
                        <a:t>en relation avec le domaine professionnel de référence</a:t>
                      </a:r>
                      <a:endParaRPr lang="es-ES" sz="1600" b="1" dirty="0"/>
                    </a:p>
                  </a:txBody>
                  <a:tcPr>
                    <a:solidFill>
                      <a:schemeClr val="tx2">
                        <a:lumMod val="20000"/>
                        <a:lumOff val="80000"/>
                        <a:alpha val="40000"/>
                      </a:schemeClr>
                    </a:solidFill>
                  </a:tcPr>
                </a:tc>
                <a:extLst>
                  <a:ext uri="{0D108BD9-81ED-4DB2-BD59-A6C34878D82A}">
                    <a16:rowId xmlns:a16="http://schemas.microsoft.com/office/drawing/2014/main" val="2282364561"/>
                  </a:ext>
                </a:extLst>
              </a:tr>
            </a:tbl>
          </a:graphicData>
        </a:graphic>
      </p:graphicFrame>
      <p:graphicFrame>
        <p:nvGraphicFramePr>
          <p:cNvPr id="3" name="Tableau 2">
            <a:extLst>
              <a:ext uri="{FF2B5EF4-FFF2-40B4-BE49-F238E27FC236}">
                <a16:creationId xmlns:a16="http://schemas.microsoft.com/office/drawing/2014/main" id="{0672E15B-9E52-4BA0-B892-AF1B9AE99D21}"/>
              </a:ext>
            </a:extLst>
          </p:cNvPr>
          <p:cNvGraphicFramePr>
            <a:graphicFrameLocks noGrp="1"/>
          </p:cNvGraphicFramePr>
          <p:nvPr>
            <p:extLst>
              <p:ext uri="{D42A27DB-BD31-4B8C-83A1-F6EECF244321}">
                <p14:modId xmlns:p14="http://schemas.microsoft.com/office/powerpoint/2010/main" val="2303714153"/>
              </p:ext>
            </p:extLst>
          </p:nvPr>
        </p:nvGraphicFramePr>
        <p:xfrm>
          <a:off x="0" y="2651760"/>
          <a:ext cx="9144000" cy="2491740"/>
        </p:xfrm>
        <a:graphic>
          <a:graphicData uri="http://schemas.openxmlformats.org/drawingml/2006/table">
            <a:tbl>
              <a:tblPr firstRow="1" bandRow="1">
                <a:tableStyleId>{3C2FFA5D-87B4-456A-9821-1D502468CF0F}</a:tableStyleId>
              </a:tblPr>
              <a:tblGrid>
                <a:gridCol w="2667001">
                  <a:extLst>
                    <a:ext uri="{9D8B030D-6E8A-4147-A177-3AD203B41FA5}">
                      <a16:colId xmlns:a16="http://schemas.microsoft.com/office/drawing/2014/main" val="3285729445"/>
                    </a:ext>
                  </a:extLst>
                </a:gridCol>
                <a:gridCol w="6476999">
                  <a:extLst>
                    <a:ext uri="{9D8B030D-6E8A-4147-A177-3AD203B41FA5}">
                      <a16:colId xmlns:a16="http://schemas.microsoft.com/office/drawing/2014/main" val="3952087282"/>
                    </a:ext>
                  </a:extLst>
                </a:gridCol>
              </a:tblGrid>
              <a:tr h="332232">
                <a:tc rowSpan="2">
                  <a:txBody>
                    <a:bodyPr/>
                    <a:lstStyle/>
                    <a:p>
                      <a:endParaRPr lang="fr-FR" sz="1600" dirty="0"/>
                    </a:p>
                    <a:p>
                      <a:endParaRPr lang="fr-FR" sz="1600" dirty="0"/>
                    </a:p>
                    <a:p>
                      <a:endParaRPr lang="fr-FR" sz="1600" dirty="0"/>
                    </a:p>
                    <a:p>
                      <a:pPr algn="ctr"/>
                      <a:r>
                        <a:rPr lang="fr-FR" sz="1600" dirty="0"/>
                        <a:t>BTS </a:t>
                      </a:r>
                    </a:p>
                    <a:p>
                      <a:pPr algn="ctr"/>
                      <a:r>
                        <a:rPr lang="fr-FR" sz="1600" b="1" i="0" u="none" strike="noStrike" cap="none" dirty="0">
                          <a:solidFill>
                            <a:schemeClr val="lt1"/>
                          </a:solidFill>
                          <a:effectLst/>
                          <a:latin typeface="+mn-lt"/>
                          <a:ea typeface="+mn-ea"/>
                          <a:cs typeface="+mn-cs"/>
                          <a:sym typeface="Arial"/>
                        </a:rPr>
                        <a:t>COMPATIBILITE GESTION  </a:t>
                      </a:r>
                    </a:p>
                    <a:p>
                      <a:r>
                        <a:rPr lang="fr-FR" sz="1600" b="1" i="0" u="none" strike="noStrike" cap="none" dirty="0">
                          <a:solidFill>
                            <a:schemeClr val="lt1"/>
                          </a:solidFill>
                          <a:effectLst/>
                          <a:latin typeface="+mn-lt"/>
                          <a:ea typeface="+mn-ea"/>
                          <a:cs typeface="+mn-cs"/>
                          <a:sym typeface="Arial"/>
                        </a:rPr>
                        <a:t>(</a:t>
                      </a:r>
                      <a:r>
                        <a:rPr lang="fr-FR" sz="1600" b="1" i="0" u="none" strike="noStrike" cap="none" dirty="0">
                          <a:solidFill>
                            <a:schemeClr val="lt1"/>
                          </a:solidFill>
                          <a:effectLst/>
                          <a:latin typeface="+mn-lt"/>
                          <a:ea typeface="+mn-ea"/>
                          <a:cs typeface="+mn-cs"/>
                          <a:sym typeface="Arial"/>
                          <a:hlinkClick r:id="rId4"/>
                        </a:rPr>
                        <a:t>référentiel  2019</a:t>
                      </a:r>
                      <a:r>
                        <a:rPr lang="fr-FR" sz="1600" b="1" i="0" u="none" strike="noStrike" cap="none" dirty="0">
                          <a:solidFill>
                            <a:schemeClr val="lt1"/>
                          </a:solidFill>
                          <a:effectLst/>
                          <a:latin typeface="+mn-lt"/>
                          <a:ea typeface="+mn-ea"/>
                          <a:cs typeface="+mn-cs"/>
                          <a:sym typeface="Arial"/>
                        </a:rPr>
                        <a:t>)</a:t>
                      </a:r>
                    </a:p>
                    <a:p>
                      <a:r>
                        <a:rPr lang="fr-FR" sz="1600" b="1" i="0" u="none" strike="noStrike" cap="none" dirty="0">
                          <a:solidFill>
                            <a:srgbClr val="FFFF00"/>
                          </a:solidFill>
                          <a:effectLst/>
                          <a:latin typeface="+mn-lt"/>
                          <a:ea typeface="+mn-ea"/>
                          <a:cs typeface="+mn-cs"/>
                          <a:sym typeface="Arial"/>
                        </a:rPr>
                        <a:t>1ere session 2021</a:t>
                      </a:r>
                      <a:endParaRPr lang="es-ES" sz="1600" dirty="0"/>
                    </a:p>
                  </a:txBody>
                  <a:tcPr>
                    <a:solidFill>
                      <a:schemeClr val="tx2">
                        <a:lumMod val="50000"/>
                      </a:schemeClr>
                    </a:solidFill>
                  </a:tcPr>
                </a:tc>
                <a:tc>
                  <a:txBody>
                    <a:bodyPr/>
                    <a:lstStyle/>
                    <a:p>
                      <a:endParaRPr lang="es-ES"/>
                    </a:p>
                  </a:txBody>
                  <a:tcPr>
                    <a:solidFill>
                      <a:schemeClr val="bg2">
                        <a:lumMod val="60000"/>
                        <a:lumOff val="40000"/>
                      </a:schemeClr>
                    </a:solidFill>
                  </a:tcPr>
                </a:tc>
                <a:extLst>
                  <a:ext uri="{0D108BD9-81ED-4DB2-BD59-A6C34878D82A}">
                    <a16:rowId xmlns:a16="http://schemas.microsoft.com/office/drawing/2014/main" val="1318351983"/>
                  </a:ext>
                </a:extLst>
              </a:tr>
              <a:tr h="2159508">
                <a:tc vMerge="1">
                  <a:txBody>
                    <a:bodyPr/>
                    <a:lstStyle/>
                    <a:p>
                      <a:endParaRPr lang="es-ES"/>
                    </a:p>
                  </a:txBody>
                  <a:tcPr/>
                </a:tc>
                <a:tc>
                  <a:txBody>
                    <a:bodyPr/>
                    <a:lstStyle/>
                    <a:p>
                      <a:pPr marL="0" indent="0">
                        <a:buFont typeface="Arial" panose="020B0604020202020204" pitchFamily="34" charset="0"/>
                        <a:buNone/>
                      </a:pPr>
                      <a:endParaRPr lang="fr-FR" sz="1600" b="1" i="0" u="none" strike="noStrike" cap="none" dirty="0">
                        <a:solidFill>
                          <a:schemeClr val="dk1"/>
                        </a:solidFill>
                        <a:effectLst/>
                        <a:latin typeface="+mn-lt"/>
                        <a:ea typeface="+mn-ea"/>
                        <a:cs typeface="+mn-cs"/>
                        <a:sym typeface="Arial"/>
                      </a:endParaRPr>
                    </a:p>
                    <a:p>
                      <a:pPr marL="285750" indent="-285750">
                        <a:buFont typeface="Arial" panose="020B0604020202020204" pitchFamily="34" charset="0"/>
                        <a:buChar char="•"/>
                      </a:pPr>
                      <a:r>
                        <a:rPr lang="fr-FR" sz="1600" b="1" i="0" u="none" strike="noStrike" cap="none" dirty="0">
                          <a:solidFill>
                            <a:schemeClr val="dk1"/>
                          </a:solidFill>
                          <a:effectLst/>
                          <a:latin typeface="+mn-lt"/>
                          <a:ea typeface="+mn-ea"/>
                          <a:cs typeface="+mn-cs"/>
                          <a:sym typeface="Arial"/>
                        </a:rPr>
                        <a:t>Epreuves EF1 : </a:t>
                      </a:r>
                      <a:r>
                        <a:rPr lang="fr-FR" sz="1600" b="0" i="0" u="none" strike="noStrike" cap="none" dirty="0">
                          <a:solidFill>
                            <a:schemeClr val="dk1"/>
                          </a:solidFill>
                          <a:effectLst/>
                          <a:latin typeface="+mn-lt"/>
                          <a:ea typeface="+mn-ea"/>
                          <a:cs typeface="+mn-cs"/>
                          <a:sym typeface="Arial"/>
                        </a:rPr>
                        <a:t>orale – 20 minutes x2 </a:t>
                      </a:r>
                    </a:p>
                    <a:p>
                      <a:pPr marL="0" indent="0" algn="just">
                        <a:buFont typeface="Arial" panose="020B0604020202020204" pitchFamily="34" charset="0"/>
                        <a:buNone/>
                      </a:pPr>
                      <a:r>
                        <a:rPr lang="fr-FR" sz="1600" b="0" i="0" u="none" strike="noStrike" cap="none" dirty="0">
                          <a:solidFill>
                            <a:schemeClr val="dk1"/>
                          </a:solidFill>
                          <a:effectLst/>
                          <a:latin typeface="+mn-lt"/>
                          <a:ea typeface="+mn-ea"/>
                          <a:cs typeface="+mn-cs"/>
                          <a:sym typeface="Arial"/>
                        </a:rPr>
                        <a:t>Entretien en langue étrangère </a:t>
                      </a:r>
                      <a:r>
                        <a:rPr lang="fr-FR" sz="1600" b="1" i="0" u="none" strike="noStrike" cap="none" dirty="0">
                          <a:solidFill>
                            <a:schemeClr val="dk1"/>
                          </a:solidFill>
                          <a:effectLst/>
                          <a:latin typeface="+mn-lt"/>
                          <a:ea typeface="+mn-ea"/>
                          <a:cs typeface="+mn-cs"/>
                          <a:sym typeface="Arial"/>
                        </a:rPr>
                        <a:t>à partir d’un ou de plusieurs documents* (texte, document audio ou vidéo)</a:t>
                      </a:r>
                      <a:r>
                        <a:rPr lang="fr-FR" sz="1600" b="0" i="0" u="none" strike="noStrike" cap="none" dirty="0">
                          <a:solidFill>
                            <a:schemeClr val="dk1"/>
                          </a:solidFill>
                          <a:effectLst/>
                          <a:latin typeface="+mn-lt"/>
                          <a:ea typeface="+mn-ea"/>
                          <a:cs typeface="+mn-cs"/>
                          <a:sym typeface="Arial"/>
                        </a:rPr>
                        <a:t> en relation avec le domaine professionnel.</a:t>
                      </a:r>
                    </a:p>
                    <a:p>
                      <a:pPr marL="0" indent="0">
                        <a:buFont typeface="Arial" panose="020B0604020202020204" pitchFamily="34" charset="0"/>
                        <a:buNone/>
                      </a:pPr>
                      <a:r>
                        <a:rPr lang="fr-FR" sz="1600" b="0" i="0" u="none" strike="noStrike" cap="none" dirty="0">
                          <a:solidFill>
                            <a:schemeClr val="dk1"/>
                          </a:solidFill>
                          <a:effectLst/>
                          <a:latin typeface="+mn-lt"/>
                          <a:ea typeface="+mn-ea"/>
                          <a:cs typeface="+mn-cs"/>
                          <a:sym typeface="Arial"/>
                        </a:rPr>
                        <a:t> </a:t>
                      </a:r>
                    </a:p>
                    <a:p>
                      <a:pPr marL="0" indent="0" algn="just">
                        <a:buFont typeface="Arial" panose="020B0604020202020204" pitchFamily="34" charset="0"/>
                        <a:buNone/>
                      </a:pPr>
                      <a:r>
                        <a:rPr lang="fr-FR" sz="1400" b="0" i="0" u="none" strike="noStrike" cap="none" dirty="0">
                          <a:solidFill>
                            <a:schemeClr val="dk1"/>
                          </a:solidFill>
                          <a:effectLst/>
                          <a:latin typeface="+mn-lt"/>
                          <a:ea typeface="+mn-ea"/>
                          <a:cs typeface="+mn-cs"/>
                          <a:sym typeface="Arial"/>
                        </a:rPr>
                        <a:t>(* </a:t>
                      </a:r>
                      <a:r>
                        <a:rPr lang="fr-FR" sz="1400" b="1" i="0" u="none" strike="noStrike" cap="none" dirty="0">
                          <a:solidFill>
                            <a:schemeClr val="dk1"/>
                          </a:solidFill>
                          <a:effectLst/>
                          <a:latin typeface="+mn-lt"/>
                          <a:ea typeface="+mn-ea"/>
                          <a:cs typeface="+mn-cs"/>
                          <a:sym typeface="Arial"/>
                        </a:rPr>
                        <a:t>jusqu’à la session 2020 </a:t>
                      </a:r>
                      <a:r>
                        <a:rPr lang="fr-FR" sz="1400" b="0" i="0" u="none" strike="noStrike" cap="none" dirty="0">
                          <a:solidFill>
                            <a:schemeClr val="dk1"/>
                          </a:solidFill>
                          <a:effectLst/>
                          <a:latin typeface="+mn-lt"/>
                          <a:ea typeface="+mn-ea"/>
                          <a:cs typeface="+mn-cs"/>
                          <a:sym typeface="Arial"/>
                        </a:rPr>
                        <a:t>: </a:t>
                      </a:r>
                      <a:r>
                        <a:rPr lang="fr-FR" sz="1400" dirty="0"/>
                        <a:t>des textes et/ou des documents de nature diverse</a:t>
                      </a:r>
                      <a:r>
                        <a:rPr lang="fr-FR" sz="1400" b="0" i="0" u="none" strike="noStrike" cap="none" dirty="0">
                          <a:solidFill>
                            <a:schemeClr val="dk1"/>
                          </a:solidFill>
                          <a:effectLst/>
                          <a:latin typeface="+mn-lt"/>
                          <a:ea typeface="+mn-ea"/>
                          <a:cs typeface="+mn-cs"/>
                          <a:sym typeface="Arial"/>
                        </a:rPr>
                        <a:t>)</a:t>
                      </a:r>
                      <a:endParaRPr lang="es-ES" sz="1400" dirty="0"/>
                    </a:p>
                  </a:txBody>
                  <a:tcPr>
                    <a:solidFill>
                      <a:schemeClr val="tx2">
                        <a:lumMod val="60000"/>
                        <a:lumOff val="40000"/>
                        <a:alpha val="40000"/>
                      </a:schemeClr>
                    </a:solidFill>
                  </a:tcPr>
                </a:tc>
                <a:extLst>
                  <a:ext uri="{0D108BD9-81ED-4DB2-BD59-A6C34878D82A}">
                    <a16:rowId xmlns:a16="http://schemas.microsoft.com/office/drawing/2014/main" val="566747863"/>
                  </a:ext>
                </a:extLst>
              </a:tr>
            </a:tbl>
          </a:graphicData>
        </a:graphic>
      </p:graphicFrame>
    </p:spTree>
    <p:extLst>
      <p:ext uri="{BB962C8B-B14F-4D97-AF65-F5344CB8AC3E}">
        <p14:creationId xmlns:p14="http://schemas.microsoft.com/office/powerpoint/2010/main" val="3153347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6">
            <a:extLst>
              <a:ext uri="{FF2B5EF4-FFF2-40B4-BE49-F238E27FC236}">
                <a16:creationId xmlns:a16="http://schemas.microsoft.com/office/drawing/2014/main" id="{F3D5963A-8182-46D0-AF3E-307F29A36185}"/>
              </a:ext>
            </a:extLst>
          </p:cNvPr>
          <p:cNvGraphicFramePr>
            <a:graphicFrameLocks noGrp="1"/>
          </p:cNvGraphicFramePr>
          <p:nvPr>
            <p:extLst>
              <p:ext uri="{D42A27DB-BD31-4B8C-83A1-F6EECF244321}">
                <p14:modId xmlns:p14="http://schemas.microsoft.com/office/powerpoint/2010/main" val="1488072826"/>
              </p:ext>
            </p:extLst>
          </p:nvPr>
        </p:nvGraphicFramePr>
        <p:xfrm>
          <a:off x="67805" y="0"/>
          <a:ext cx="9076195" cy="3278161"/>
        </p:xfrm>
        <a:graphic>
          <a:graphicData uri="http://schemas.openxmlformats.org/drawingml/2006/table">
            <a:tbl>
              <a:tblPr firstRow="1" bandRow="1">
                <a:tableStyleId>{3C2FFA5D-87B4-456A-9821-1D502468CF0F}</a:tableStyleId>
              </a:tblPr>
              <a:tblGrid>
                <a:gridCol w="2858037">
                  <a:extLst>
                    <a:ext uri="{9D8B030D-6E8A-4147-A177-3AD203B41FA5}">
                      <a16:colId xmlns:a16="http://schemas.microsoft.com/office/drawing/2014/main" val="2712954382"/>
                    </a:ext>
                  </a:extLst>
                </a:gridCol>
                <a:gridCol w="6218158">
                  <a:extLst>
                    <a:ext uri="{9D8B030D-6E8A-4147-A177-3AD203B41FA5}">
                      <a16:colId xmlns:a16="http://schemas.microsoft.com/office/drawing/2014/main" val="3192684188"/>
                    </a:ext>
                  </a:extLst>
                </a:gridCol>
              </a:tblGrid>
              <a:tr h="311241">
                <a:tc rowSpan="2">
                  <a:txBody>
                    <a:bodyPr/>
                    <a:lstStyle/>
                    <a:p>
                      <a:endParaRPr lang="fr-FR" dirty="0"/>
                    </a:p>
                    <a:p>
                      <a:pPr algn="ctr"/>
                      <a:r>
                        <a:rPr lang="fr-FR" sz="1600" dirty="0"/>
                        <a:t>BTS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600" dirty="0" err="1"/>
                        <a:t>Services</a:t>
                      </a:r>
                      <a:r>
                        <a:rPr lang="es-ES" sz="1600" dirty="0"/>
                        <a:t> </a:t>
                      </a:r>
                      <a:r>
                        <a:rPr lang="es-ES" sz="1600" dirty="0" err="1"/>
                        <a:t>informatiques</a:t>
                      </a:r>
                      <a:r>
                        <a:rPr lang="es-ES" sz="1600" dirty="0"/>
                        <a:t> </a:t>
                      </a:r>
                      <a:r>
                        <a:rPr lang="es-ES" sz="1600" dirty="0" err="1"/>
                        <a:t>aux</a:t>
                      </a:r>
                      <a:r>
                        <a:rPr lang="es-ES" sz="1600" dirty="0"/>
                        <a:t> </a:t>
                      </a:r>
                      <a:r>
                        <a:rPr lang="es-ES" sz="1600" dirty="0" err="1"/>
                        <a:t>organisations</a:t>
                      </a:r>
                      <a:endParaRPr lang="es-ES" sz="16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ES" sz="1600" b="1" i="0" u="none" strike="noStrike" cap="none" dirty="0">
                        <a:solidFill>
                          <a:schemeClr val="lt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600" b="1" i="0" u="none" strike="noStrike" cap="none" dirty="0" err="1">
                          <a:solidFill>
                            <a:schemeClr val="lt1"/>
                          </a:solidFill>
                          <a:effectLst/>
                          <a:latin typeface="+mn-lt"/>
                          <a:ea typeface="+mn-ea"/>
                          <a:cs typeface="+mn-cs"/>
                          <a:sym typeface="Arial"/>
                          <a:hlinkClick r:id="rId2"/>
                        </a:rPr>
                        <a:t>Référentiel</a:t>
                      </a:r>
                      <a:r>
                        <a:rPr lang="es-ES" sz="1600" b="1" i="0" u="none" strike="noStrike" cap="none" dirty="0">
                          <a:solidFill>
                            <a:schemeClr val="lt1"/>
                          </a:solidFill>
                          <a:effectLst/>
                          <a:latin typeface="+mn-lt"/>
                          <a:ea typeface="+mn-ea"/>
                          <a:cs typeface="+mn-cs"/>
                          <a:sym typeface="Arial"/>
                          <a:hlinkClick r:id="rId2"/>
                        </a:rPr>
                        <a:t> 2019</a:t>
                      </a:r>
                      <a:endParaRPr lang="es-ES" sz="1600" b="1" i="0" u="none" strike="noStrike" cap="none" dirty="0">
                        <a:solidFill>
                          <a:schemeClr val="lt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600" b="1" i="0" u="none" strike="noStrike" cap="none" dirty="0">
                          <a:solidFill>
                            <a:srgbClr val="FFFF00"/>
                          </a:solidFill>
                          <a:effectLst/>
                          <a:latin typeface="+mn-lt"/>
                          <a:ea typeface="+mn-ea"/>
                          <a:cs typeface="+mn-cs"/>
                          <a:sym typeface="Arial"/>
                        </a:rPr>
                        <a:t>1</a:t>
                      </a:r>
                      <a:r>
                        <a:rPr lang="fr-FR" sz="1600" b="1" i="0" u="none" strike="noStrike" cap="none" baseline="30000" dirty="0">
                          <a:solidFill>
                            <a:srgbClr val="FFFF00"/>
                          </a:solidFill>
                          <a:effectLst/>
                          <a:latin typeface="+mn-lt"/>
                          <a:ea typeface="+mn-ea"/>
                          <a:cs typeface="+mn-cs"/>
                          <a:sym typeface="Arial"/>
                        </a:rPr>
                        <a:t>e</a:t>
                      </a:r>
                      <a:r>
                        <a:rPr lang="fr-FR" sz="1600" b="1" i="0" u="none" strike="noStrike" cap="none" dirty="0">
                          <a:solidFill>
                            <a:srgbClr val="FFFF00"/>
                          </a:solidFill>
                          <a:effectLst/>
                          <a:latin typeface="+mn-lt"/>
                          <a:ea typeface="+mn-ea"/>
                          <a:cs typeface="+mn-cs"/>
                          <a:sym typeface="Arial"/>
                        </a:rPr>
                        <a:t> session 2021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sz="1600" b="1" i="0" u="none" strike="noStrike" cap="none" dirty="0">
                        <a:solidFill>
                          <a:schemeClr val="lt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600" b="1" i="0" u="none" strike="noStrike" cap="none" dirty="0">
                          <a:solidFill>
                            <a:schemeClr val="lt1"/>
                          </a:solidFill>
                          <a:effectLst/>
                          <a:latin typeface="+mn-lt"/>
                          <a:ea typeface="+mn-ea"/>
                          <a:cs typeface="+mn-cs"/>
                          <a:sym typeface="Arial"/>
                        </a:rPr>
                        <a:t>Id référentiel 2014</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600" dirty="0"/>
                        <a:t>(LV1=anglais)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ES" sz="1600" b="1" i="0" u="none" strike="noStrike" cap="none" dirty="0">
                        <a:solidFill>
                          <a:schemeClr val="lt1"/>
                        </a:solidFill>
                        <a:effectLst/>
                        <a:latin typeface="+mn-lt"/>
                        <a:ea typeface="+mn-ea"/>
                        <a:cs typeface="+mn-cs"/>
                        <a:sym typeface="Arial"/>
                      </a:endParaRPr>
                    </a:p>
                    <a:p>
                      <a:endParaRPr lang="es-ES" dirty="0"/>
                    </a:p>
                  </a:txBody>
                  <a:tcPr>
                    <a:solidFill>
                      <a:schemeClr val="tx2">
                        <a:lumMod val="50000"/>
                      </a:schemeClr>
                    </a:solidFill>
                  </a:tcPr>
                </a:tc>
                <a:tc>
                  <a:txBody>
                    <a:bodyPr/>
                    <a:lstStyle/>
                    <a:p>
                      <a:pPr algn="ctr"/>
                      <a:r>
                        <a:rPr lang="fr-FR"/>
                        <a:t>MODIFICATIONS  en LVE ? </a:t>
                      </a:r>
                      <a:endParaRPr lang="es-ES" b="1"/>
                    </a:p>
                  </a:txBody>
                  <a:tcPr>
                    <a:solidFill>
                      <a:schemeClr val="bg2">
                        <a:lumMod val="60000"/>
                        <a:lumOff val="40000"/>
                      </a:schemeClr>
                    </a:solidFill>
                  </a:tcPr>
                </a:tc>
                <a:extLst>
                  <a:ext uri="{0D108BD9-81ED-4DB2-BD59-A6C34878D82A}">
                    <a16:rowId xmlns:a16="http://schemas.microsoft.com/office/drawing/2014/main" val="1263430322"/>
                  </a:ext>
                </a:extLst>
              </a:tr>
              <a:tr h="2966920">
                <a:tc vMerge="1">
                  <a:txBody>
                    <a:bodyPr/>
                    <a:lstStyle/>
                    <a:p>
                      <a:endParaRPr lang="es-ES"/>
                    </a:p>
                  </a:txBody>
                  <a:tcPr/>
                </a:tc>
                <a:tc>
                  <a:txBody>
                    <a:bodyPr/>
                    <a:lstStyle/>
                    <a:p>
                      <a:endParaRPr lang="fr-FR" dirty="0"/>
                    </a:p>
                    <a:p>
                      <a:pPr marL="0" indent="0">
                        <a:buFont typeface="Arial" panose="020B0604020202020204" pitchFamily="34" charset="0"/>
                        <a:buNone/>
                      </a:pPr>
                      <a:r>
                        <a:rPr lang="fr-FR" sz="1600" b="1" dirty="0">
                          <a:solidFill>
                            <a:srgbClr val="FFFF00"/>
                          </a:solidFill>
                        </a:rPr>
                        <a:t>Même ambiguïté de  concernant l’EF1 </a:t>
                      </a:r>
                    </a:p>
                    <a:p>
                      <a:pPr marL="0" indent="0">
                        <a:buFont typeface="Arial" panose="020B0604020202020204" pitchFamily="34" charset="0"/>
                        <a:buNone/>
                      </a:pPr>
                      <a:endParaRPr lang="fr-FR" sz="1400" b="1" dirty="0">
                        <a:solidFill>
                          <a:srgbClr val="FFFF00"/>
                        </a:solidFill>
                      </a:endParaRPr>
                    </a:p>
                    <a:p>
                      <a:pPr marL="285750" indent="-285750">
                        <a:buFont typeface="Arial" panose="020B0604020202020204" pitchFamily="34" charset="0"/>
                        <a:buChar char="•"/>
                      </a:pPr>
                      <a:r>
                        <a:rPr lang="fr-FR" sz="1400" u="sng" dirty="0"/>
                        <a:t>Contenu</a:t>
                      </a:r>
                      <a:r>
                        <a:rPr lang="fr-FR" sz="1400" dirty="0"/>
                        <a:t>:  L’épreuve prend la forme d’un entretien en langue étrangère </a:t>
                      </a:r>
                      <a:r>
                        <a:rPr lang="fr-FR" sz="1400" b="1" dirty="0"/>
                        <a:t>à partir d’un ou de plusieurs documents (</a:t>
                      </a:r>
                      <a:r>
                        <a:rPr lang="fr-FR" sz="1400" dirty="0"/>
                        <a:t>texte, document audio ou vidéo)…</a:t>
                      </a:r>
                    </a:p>
                    <a:p>
                      <a:pPr marL="285750" indent="-285750">
                        <a:buFont typeface="Arial" panose="020B0604020202020204" pitchFamily="34" charset="0"/>
                        <a:buChar char="•"/>
                      </a:pPr>
                      <a:endParaRPr lang="fr-FR" sz="1400" dirty="0"/>
                    </a:p>
                    <a:p>
                      <a:pPr marL="285750" indent="-285750">
                        <a:buFont typeface="Arial" panose="020B0604020202020204" pitchFamily="34" charset="0"/>
                        <a:buChar char="•"/>
                      </a:pPr>
                      <a:r>
                        <a:rPr lang="fr-FR" sz="1400" u="sng" dirty="0"/>
                        <a:t>Modalités d’évaluation</a:t>
                      </a:r>
                      <a:r>
                        <a:rPr lang="fr-FR" sz="1400" dirty="0"/>
                        <a:t>: forme ponctuelle</a:t>
                      </a:r>
                      <a:r>
                        <a:rPr lang="fr-FR" sz="1400" b="1" dirty="0"/>
                        <a:t>. </a:t>
                      </a:r>
                    </a:p>
                    <a:p>
                      <a:pPr marL="0" indent="0" algn="just">
                        <a:buFont typeface="Arial" panose="020B0604020202020204" pitchFamily="34" charset="0"/>
                        <a:buNone/>
                      </a:pPr>
                      <a:r>
                        <a:rPr lang="fr-FR" sz="1400" b="1" dirty="0"/>
                        <a:t>Le titre du ou des enregistrements est communiqué par écrit à la personne candidate.  </a:t>
                      </a:r>
                      <a:r>
                        <a:rPr lang="fr-FR" sz="1200" b="0" dirty="0"/>
                        <a:t>Elle dispose de deux écoutes espacées de deux minutes d'un ou de deux documents audio ou vidéo avant de rendre compte oralement en langue étrangère et de répondre au questionnement de la commission d’évaluation. </a:t>
                      </a:r>
                      <a:endParaRPr lang="es-ES" sz="1200" b="0" dirty="0"/>
                    </a:p>
                  </a:txBody>
                  <a:tcPr>
                    <a:solidFill>
                      <a:schemeClr val="accent1">
                        <a:lumMod val="40000"/>
                        <a:lumOff val="60000"/>
                        <a:alpha val="40000"/>
                      </a:schemeClr>
                    </a:solidFill>
                  </a:tcPr>
                </a:tc>
                <a:extLst>
                  <a:ext uri="{0D108BD9-81ED-4DB2-BD59-A6C34878D82A}">
                    <a16:rowId xmlns:a16="http://schemas.microsoft.com/office/drawing/2014/main" val="2282364561"/>
                  </a:ext>
                </a:extLst>
              </a:tr>
            </a:tbl>
          </a:graphicData>
        </a:graphic>
      </p:graphicFrame>
      <p:graphicFrame>
        <p:nvGraphicFramePr>
          <p:cNvPr id="3" name="Tableau 2">
            <a:extLst>
              <a:ext uri="{FF2B5EF4-FFF2-40B4-BE49-F238E27FC236}">
                <a16:creationId xmlns:a16="http://schemas.microsoft.com/office/drawing/2014/main" id="{5CA573C2-360E-4C22-BE31-82C5371A9AC5}"/>
              </a:ext>
            </a:extLst>
          </p:cNvPr>
          <p:cNvGraphicFramePr>
            <a:graphicFrameLocks noGrp="1"/>
          </p:cNvGraphicFramePr>
          <p:nvPr>
            <p:extLst>
              <p:ext uri="{D42A27DB-BD31-4B8C-83A1-F6EECF244321}">
                <p14:modId xmlns:p14="http://schemas.microsoft.com/office/powerpoint/2010/main" val="576828922"/>
              </p:ext>
            </p:extLst>
          </p:nvPr>
        </p:nvGraphicFramePr>
        <p:xfrm>
          <a:off x="67806" y="3092181"/>
          <a:ext cx="9076194" cy="2000154"/>
        </p:xfrm>
        <a:graphic>
          <a:graphicData uri="http://schemas.openxmlformats.org/drawingml/2006/table">
            <a:tbl>
              <a:tblPr firstRow="1" bandRow="1">
                <a:tableStyleId>{3C2FFA5D-87B4-456A-9821-1D502468CF0F}</a:tableStyleId>
              </a:tblPr>
              <a:tblGrid>
                <a:gridCol w="2882596">
                  <a:extLst>
                    <a:ext uri="{9D8B030D-6E8A-4147-A177-3AD203B41FA5}">
                      <a16:colId xmlns:a16="http://schemas.microsoft.com/office/drawing/2014/main" val="2188320196"/>
                    </a:ext>
                  </a:extLst>
                </a:gridCol>
                <a:gridCol w="6193598">
                  <a:extLst>
                    <a:ext uri="{9D8B030D-6E8A-4147-A177-3AD203B41FA5}">
                      <a16:colId xmlns:a16="http://schemas.microsoft.com/office/drawing/2014/main" val="1299166228"/>
                    </a:ext>
                  </a:extLst>
                </a:gridCol>
              </a:tblGrid>
              <a:tr h="280411">
                <a:tc rowSpan="2">
                  <a:txBody>
                    <a:bodyPr/>
                    <a:lstStyle/>
                    <a:p>
                      <a:pPr algn="ctr"/>
                      <a:r>
                        <a:rPr lang="fr-FR" sz="1600" dirty="0"/>
                        <a:t>BTS Gestion des transports et logistique associée</a:t>
                      </a:r>
                    </a:p>
                    <a:p>
                      <a:pPr algn="ctr"/>
                      <a:r>
                        <a:rPr lang="fr-FR" sz="1600" dirty="0"/>
                        <a:t>(ex </a:t>
                      </a:r>
                      <a:r>
                        <a:rPr lang="es-ES" sz="1400" b="1" i="0" u="none" strike="noStrike" cap="none" dirty="0" err="1">
                          <a:solidFill>
                            <a:schemeClr val="lt1"/>
                          </a:solidFill>
                          <a:effectLst/>
                          <a:latin typeface="+mn-lt"/>
                          <a:ea typeface="+mn-ea"/>
                          <a:cs typeface="+mn-cs"/>
                          <a:sym typeface="Arial"/>
                        </a:rPr>
                        <a:t>Transport</a:t>
                      </a:r>
                      <a:r>
                        <a:rPr lang="es-ES" sz="1400" b="1" i="0" u="none" strike="noStrike" cap="none" dirty="0">
                          <a:solidFill>
                            <a:schemeClr val="lt1"/>
                          </a:solidFill>
                          <a:effectLst/>
                          <a:latin typeface="+mn-lt"/>
                          <a:ea typeface="+mn-ea"/>
                          <a:cs typeface="+mn-cs"/>
                          <a:sym typeface="Arial"/>
                        </a:rPr>
                        <a:t> et </a:t>
                      </a:r>
                      <a:r>
                        <a:rPr lang="es-ES" sz="1400" b="1" i="0" u="none" strike="noStrike" cap="none" dirty="0" err="1">
                          <a:solidFill>
                            <a:schemeClr val="lt1"/>
                          </a:solidFill>
                          <a:effectLst/>
                          <a:latin typeface="+mn-lt"/>
                          <a:ea typeface="+mn-ea"/>
                          <a:cs typeface="+mn-cs"/>
                          <a:sym typeface="Arial"/>
                        </a:rPr>
                        <a:t>prestations</a:t>
                      </a:r>
                      <a:r>
                        <a:rPr lang="es-ES" sz="1400" b="1" i="0" u="none" strike="noStrike" cap="none" dirty="0">
                          <a:solidFill>
                            <a:schemeClr val="lt1"/>
                          </a:solidFill>
                          <a:effectLst/>
                          <a:latin typeface="+mn-lt"/>
                          <a:ea typeface="+mn-ea"/>
                          <a:cs typeface="+mn-cs"/>
                          <a:sym typeface="Arial"/>
                        </a:rPr>
                        <a:t> </a:t>
                      </a:r>
                      <a:r>
                        <a:rPr lang="es-ES" sz="1400" b="1" i="0" u="none" strike="noStrike" cap="none" dirty="0" err="1">
                          <a:solidFill>
                            <a:schemeClr val="lt1"/>
                          </a:solidFill>
                          <a:effectLst/>
                          <a:latin typeface="+mn-lt"/>
                          <a:ea typeface="+mn-ea"/>
                          <a:cs typeface="+mn-cs"/>
                          <a:sym typeface="Arial"/>
                        </a:rPr>
                        <a:t>logistiques</a:t>
                      </a:r>
                      <a:r>
                        <a:rPr lang="es-ES" sz="1400" b="1" i="0" u="none" strike="noStrike" cap="none" dirty="0">
                          <a:solidFill>
                            <a:schemeClr val="lt1"/>
                          </a:solidFill>
                          <a:effectLst/>
                          <a:latin typeface="+mn-lt"/>
                          <a:ea typeface="+mn-ea"/>
                          <a:cs typeface="+mn-cs"/>
                          <a:sym typeface="Arial"/>
                        </a:rPr>
                        <a:t>)</a:t>
                      </a:r>
                      <a:endParaRPr lang="fr-FR" sz="1600" dirty="0"/>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s-ES" sz="1600" b="1" i="0" u="none" strike="noStrike" cap="none" dirty="0">
                        <a:solidFill>
                          <a:schemeClr val="lt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600" b="1" i="0" u="none" strike="noStrike" cap="none" dirty="0" err="1">
                          <a:solidFill>
                            <a:schemeClr val="lt1"/>
                          </a:solidFill>
                          <a:effectLst/>
                          <a:latin typeface="+mn-lt"/>
                          <a:ea typeface="+mn-ea"/>
                          <a:cs typeface="+mn-cs"/>
                          <a:sym typeface="Arial"/>
                          <a:hlinkClick r:id="rId3"/>
                        </a:rPr>
                        <a:t>Référentiel</a:t>
                      </a:r>
                      <a:r>
                        <a:rPr lang="es-ES" sz="1600" b="1" i="0" u="none" strike="noStrike" cap="none" dirty="0">
                          <a:solidFill>
                            <a:schemeClr val="lt1"/>
                          </a:solidFill>
                          <a:effectLst/>
                          <a:latin typeface="+mn-lt"/>
                          <a:ea typeface="+mn-ea"/>
                          <a:cs typeface="+mn-cs"/>
                          <a:sym typeface="Arial"/>
                          <a:hlinkClick r:id="rId3"/>
                        </a:rPr>
                        <a:t> 2018</a:t>
                      </a:r>
                      <a:endParaRPr lang="es-ES" sz="1600" b="1" i="0" u="none" strike="noStrike" cap="none" dirty="0">
                        <a:solidFill>
                          <a:schemeClr val="lt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600" b="1" i="0" u="none" strike="noStrike" cap="none" dirty="0">
                          <a:solidFill>
                            <a:srgbClr val="FFFF00"/>
                          </a:solidFill>
                          <a:effectLst/>
                          <a:latin typeface="+mn-lt"/>
                          <a:ea typeface="+mn-ea"/>
                          <a:cs typeface="+mn-cs"/>
                          <a:sym typeface="Arial"/>
                        </a:rPr>
                        <a:t>1</a:t>
                      </a:r>
                      <a:r>
                        <a:rPr lang="fr-FR" sz="1600" b="1" i="0" u="none" strike="noStrike" cap="none" baseline="30000" dirty="0">
                          <a:solidFill>
                            <a:srgbClr val="FFFF00"/>
                          </a:solidFill>
                          <a:effectLst/>
                          <a:latin typeface="+mn-lt"/>
                          <a:ea typeface="+mn-ea"/>
                          <a:cs typeface="+mn-cs"/>
                          <a:sym typeface="Arial"/>
                        </a:rPr>
                        <a:t>e</a:t>
                      </a:r>
                      <a:r>
                        <a:rPr lang="fr-FR" sz="1600" b="1" i="0" u="none" strike="noStrike" cap="none" dirty="0">
                          <a:solidFill>
                            <a:srgbClr val="FFFF00"/>
                          </a:solidFill>
                          <a:effectLst/>
                          <a:latin typeface="+mn-lt"/>
                          <a:ea typeface="+mn-ea"/>
                          <a:cs typeface="+mn-cs"/>
                          <a:sym typeface="Arial"/>
                        </a:rPr>
                        <a:t> session 2021</a:t>
                      </a:r>
                    </a:p>
                  </a:txBody>
                  <a:tcPr>
                    <a:solidFill>
                      <a:schemeClr val="tx2">
                        <a:lumMod val="50000"/>
                      </a:schemeClr>
                    </a:solidFill>
                  </a:tcPr>
                </a:tc>
                <a:tc>
                  <a:txBody>
                    <a:bodyPr/>
                    <a:lstStyle/>
                    <a:p>
                      <a:endParaRPr lang="es-ES"/>
                    </a:p>
                  </a:txBody>
                  <a:tcPr>
                    <a:solidFill>
                      <a:schemeClr val="bg2">
                        <a:lumMod val="60000"/>
                        <a:lumOff val="40000"/>
                      </a:schemeClr>
                    </a:solidFill>
                  </a:tcPr>
                </a:tc>
                <a:extLst>
                  <a:ext uri="{0D108BD9-81ED-4DB2-BD59-A6C34878D82A}">
                    <a16:rowId xmlns:a16="http://schemas.microsoft.com/office/drawing/2014/main" val="502791666"/>
                  </a:ext>
                </a:extLst>
              </a:tr>
              <a:tr h="1695354">
                <a:tc vMerge="1">
                  <a:txBody>
                    <a:bodyPr/>
                    <a:lstStyle/>
                    <a:p>
                      <a:endParaRPr lang="es-ES"/>
                    </a:p>
                  </a:txBody>
                  <a:tcPr/>
                </a:tc>
                <a:tc>
                  <a:txBody>
                    <a:bodyPr/>
                    <a:lstStyle/>
                    <a:p>
                      <a:endParaRPr lang="fr-FR" sz="1600" b="1" dirty="0"/>
                    </a:p>
                    <a:p>
                      <a:endParaRPr lang="fr-FR" sz="1600" b="1" dirty="0"/>
                    </a:p>
                    <a:p>
                      <a:endParaRPr lang="fr-FR" sz="1600" b="1" dirty="0"/>
                    </a:p>
                    <a:p>
                      <a:r>
                        <a:rPr lang="fr-FR" sz="1600" b="1" dirty="0"/>
                        <a:t>LV en CCF </a:t>
                      </a:r>
                      <a:endParaRPr lang="fr-FR" sz="1600" dirty="0"/>
                    </a:p>
                    <a:p>
                      <a:r>
                        <a:rPr lang="fr-FR" sz="1600" b="1" u="none" dirty="0"/>
                        <a:t>EF1 : épreuve ponctuelle </a:t>
                      </a:r>
                    </a:p>
                  </a:txBody>
                  <a:tcPr>
                    <a:solidFill>
                      <a:schemeClr val="accent1">
                        <a:lumMod val="40000"/>
                        <a:lumOff val="60000"/>
                        <a:alpha val="40000"/>
                      </a:schemeClr>
                    </a:solidFill>
                  </a:tcPr>
                </a:tc>
                <a:extLst>
                  <a:ext uri="{0D108BD9-81ED-4DB2-BD59-A6C34878D82A}">
                    <a16:rowId xmlns:a16="http://schemas.microsoft.com/office/drawing/2014/main" val="2169977791"/>
                  </a:ext>
                </a:extLst>
              </a:tr>
            </a:tbl>
          </a:graphicData>
        </a:graphic>
      </p:graphicFrame>
    </p:spTree>
    <p:extLst>
      <p:ext uri="{BB962C8B-B14F-4D97-AF65-F5344CB8AC3E}">
        <p14:creationId xmlns:p14="http://schemas.microsoft.com/office/powerpoint/2010/main" val="770474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6">
            <a:extLst>
              <a:ext uri="{FF2B5EF4-FFF2-40B4-BE49-F238E27FC236}">
                <a16:creationId xmlns:a16="http://schemas.microsoft.com/office/drawing/2014/main" id="{F3D5963A-8182-46D0-AF3E-307F29A36185}"/>
              </a:ext>
            </a:extLst>
          </p:cNvPr>
          <p:cNvGraphicFramePr>
            <a:graphicFrameLocks noGrp="1"/>
          </p:cNvGraphicFramePr>
          <p:nvPr>
            <p:extLst>
              <p:ext uri="{D42A27DB-BD31-4B8C-83A1-F6EECF244321}">
                <p14:modId xmlns:p14="http://schemas.microsoft.com/office/powerpoint/2010/main" val="1318814430"/>
              </p:ext>
            </p:extLst>
          </p:nvPr>
        </p:nvGraphicFramePr>
        <p:xfrm>
          <a:off x="0" y="0"/>
          <a:ext cx="9143999" cy="5100406"/>
        </p:xfrm>
        <a:graphic>
          <a:graphicData uri="http://schemas.openxmlformats.org/drawingml/2006/table">
            <a:tbl>
              <a:tblPr firstRow="1" bandRow="1">
                <a:tableStyleId>{3C2FFA5D-87B4-456A-9821-1D502468CF0F}</a:tableStyleId>
              </a:tblPr>
              <a:tblGrid>
                <a:gridCol w="2290194">
                  <a:extLst>
                    <a:ext uri="{9D8B030D-6E8A-4147-A177-3AD203B41FA5}">
                      <a16:colId xmlns:a16="http://schemas.microsoft.com/office/drawing/2014/main" val="2712954382"/>
                    </a:ext>
                  </a:extLst>
                </a:gridCol>
                <a:gridCol w="6853805">
                  <a:extLst>
                    <a:ext uri="{9D8B030D-6E8A-4147-A177-3AD203B41FA5}">
                      <a16:colId xmlns:a16="http://schemas.microsoft.com/office/drawing/2014/main" val="3192684188"/>
                    </a:ext>
                  </a:extLst>
                </a:gridCol>
              </a:tblGrid>
              <a:tr h="324867">
                <a:tc rowSpan="2">
                  <a:txBody>
                    <a:bodyPr/>
                    <a:lstStyle/>
                    <a:p>
                      <a:endParaRPr lang="fr-FR" dirty="0"/>
                    </a:p>
                    <a:p>
                      <a:endParaRPr lang="fr-FR" dirty="0"/>
                    </a:p>
                    <a:p>
                      <a:endParaRPr lang="fr-FR" sz="1600" dirty="0"/>
                    </a:p>
                    <a:p>
                      <a:pPr algn="ctr"/>
                      <a:endParaRPr lang="fr-FR" sz="1600" dirty="0"/>
                    </a:p>
                    <a:p>
                      <a:pPr algn="ctr"/>
                      <a:r>
                        <a:rPr lang="fr-FR" sz="1600" dirty="0"/>
                        <a:t>BTS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600" b="1" i="0" u="none" strike="noStrike" cap="none" dirty="0" err="1">
                          <a:solidFill>
                            <a:schemeClr val="lt1"/>
                          </a:solidFill>
                          <a:effectLst/>
                          <a:latin typeface="+mn-lt"/>
                          <a:ea typeface="+mn-ea"/>
                          <a:cs typeface="+mn-cs"/>
                          <a:sym typeface="Arial"/>
                        </a:rPr>
                        <a:t>Tourisme</a:t>
                      </a:r>
                      <a:endParaRPr lang="es-ES" sz="1600" b="1" i="0" u="none" strike="noStrike" cap="none" dirty="0">
                        <a:solidFill>
                          <a:schemeClr val="lt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ES" sz="1600" b="1" i="0" u="none" strike="noStrike" cap="none" dirty="0">
                        <a:solidFill>
                          <a:schemeClr val="lt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600" b="1" i="0" u="none" strike="noStrike" cap="none" dirty="0" err="1">
                          <a:solidFill>
                            <a:schemeClr val="lt1"/>
                          </a:solidFill>
                          <a:effectLst/>
                          <a:latin typeface="+mn-lt"/>
                          <a:ea typeface="+mn-ea"/>
                          <a:cs typeface="+mn-cs"/>
                          <a:sym typeface="Arial"/>
                          <a:hlinkClick r:id="rId2"/>
                        </a:rPr>
                        <a:t>Référentiel</a:t>
                      </a:r>
                      <a:r>
                        <a:rPr lang="es-ES" sz="1600" b="1" i="0" u="none" strike="noStrike" cap="none" dirty="0">
                          <a:solidFill>
                            <a:schemeClr val="lt1"/>
                          </a:solidFill>
                          <a:effectLst/>
                          <a:latin typeface="+mn-lt"/>
                          <a:ea typeface="+mn-ea"/>
                          <a:cs typeface="+mn-cs"/>
                          <a:sym typeface="Arial"/>
                          <a:hlinkClick r:id="rId2"/>
                        </a:rPr>
                        <a:t> 2019</a:t>
                      </a:r>
                      <a:endParaRPr lang="es-ES" sz="1600" b="1" i="0" u="none" strike="noStrike" cap="none" dirty="0">
                        <a:solidFill>
                          <a:schemeClr val="lt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600" b="1" i="0" u="none" strike="noStrike" cap="none" dirty="0">
                          <a:solidFill>
                            <a:srgbClr val="FFFF00"/>
                          </a:solidFill>
                          <a:effectLst/>
                          <a:latin typeface="+mn-lt"/>
                          <a:ea typeface="+mn-ea"/>
                          <a:cs typeface="+mn-cs"/>
                          <a:sym typeface="Arial"/>
                        </a:rPr>
                        <a:t>1</a:t>
                      </a:r>
                      <a:r>
                        <a:rPr lang="fr-FR" sz="1600" b="1" i="0" u="none" strike="noStrike" cap="none" baseline="30000" dirty="0">
                          <a:solidFill>
                            <a:srgbClr val="FFFF00"/>
                          </a:solidFill>
                          <a:effectLst/>
                          <a:latin typeface="+mn-lt"/>
                          <a:ea typeface="+mn-ea"/>
                          <a:cs typeface="+mn-cs"/>
                          <a:sym typeface="Arial"/>
                        </a:rPr>
                        <a:t>e</a:t>
                      </a:r>
                      <a:r>
                        <a:rPr lang="fr-FR" sz="1600" b="1" i="0" u="none" strike="noStrike" cap="none" dirty="0">
                          <a:solidFill>
                            <a:srgbClr val="FFFF00"/>
                          </a:solidFill>
                          <a:effectLst/>
                          <a:latin typeface="+mn-lt"/>
                          <a:ea typeface="+mn-ea"/>
                          <a:cs typeface="+mn-cs"/>
                          <a:sym typeface="Arial"/>
                        </a:rPr>
                        <a:t> session 2021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sz="1600" b="1" i="0" u="none" strike="noStrike" cap="none" dirty="0">
                        <a:solidFill>
                          <a:srgbClr val="FFFF0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600" b="1" i="0" u="none" strike="noStrike" cap="none" dirty="0">
                          <a:solidFill>
                            <a:schemeClr val="lt1"/>
                          </a:solidFill>
                          <a:effectLst/>
                          <a:latin typeface="+mn-lt"/>
                          <a:ea typeface="+mn-ea"/>
                          <a:cs typeface="+mn-cs"/>
                          <a:sym typeface="Arial"/>
                        </a:rPr>
                        <a:t>LVA : Anglais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ES" sz="1600" b="1" i="0" u="none" strike="noStrike" cap="none" dirty="0">
                        <a:solidFill>
                          <a:schemeClr val="lt1"/>
                        </a:solidFill>
                        <a:effectLst/>
                        <a:latin typeface="+mn-lt"/>
                        <a:ea typeface="+mn-ea"/>
                        <a:cs typeface="+mn-cs"/>
                        <a:sym typeface="Arial"/>
                      </a:endParaRPr>
                    </a:p>
                    <a:p>
                      <a:endParaRPr lang="es-ES" dirty="0"/>
                    </a:p>
                  </a:txBody>
                  <a:tcPr>
                    <a:solidFill>
                      <a:schemeClr val="tx2">
                        <a:lumMod val="50000"/>
                      </a:schemeClr>
                    </a:solidFill>
                  </a:tcPr>
                </a:tc>
                <a:tc>
                  <a:txBody>
                    <a:bodyPr/>
                    <a:lstStyle/>
                    <a:p>
                      <a:pPr algn="ctr"/>
                      <a:r>
                        <a:rPr lang="fr-FR" dirty="0"/>
                        <a:t>EPREUVES DE LVE </a:t>
                      </a:r>
                      <a:endParaRPr lang="es-ES" b="1" dirty="0"/>
                    </a:p>
                  </a:txBody>
                  <a:tcPr>
                    <a:solidFill>
                      <a:schemeClr val="bg2">
                        <a:lumMod val="60000"/>
                        <a:lumOff val="40000"/>
                      </a:schemeClr>
                    </a:solidFill>
                  </a:tcPr>
                </a:tc>
                <a:extLst>
                  <a:ext uri="{0D108BD9-81ED-4DB2-BD59-A6C34878D82A}">
                    <a16:rowId xmlns:a16="http://schemas.microsoft.com/office/drawing/2014/main" val="1263430322"/>
                  </a:ext>
                </a:extLst>
              </a:tr>
              <a:tr h="4775539">
                <a:tc vMerge="1">
                  <a:txBody>
                    <a:bodyPr/>
                    <a:lstStyle/>
                    <a:p>
                      <a:endParaRPr lang="es-ES"/>
                    </a:p>
                  </a:txBody>
                  <a:tcPr/>
                </a:tc>
                <a:tc>
                  <a:txBody>
                    <a:bodyPr/>
                    <a:lstStyle/>
                    <a:p>
                      <a:r>
                        <a:rPr lang="fr-FR" sz="1600" b="1" dirty="0"/>
                        <a:t>LVB en CCF </a:t>
                      </a:r>
                      <a:r>
                        <a:rPr lang="fr-FR" sz="1600" dirty="0"/>
                        <a:t>: Epreuve ponctuelle:  Oral 30 min/ Préparation 60 min </a:t>
                      </a:r>
                    </a:p>
                    <a:p>
                      <a:endParaRPr lang="fr-FR" sz="1600" b="1" dirty="0"/>
                    </a:p>
                    <a:p>
                      <a:r>
                        <a:rPr lang="fr-FR" sz="1600" b="1" u="sng" dirty="0"/>
                        <a:t>Support</a:t>
                      </a:r>
                      <a:r>
                        <a:rPr lang="fr-FR" sz="1600" b="1" dirty="0"/>
                        <a:t> </a:t>
                      </a:r>
                      <a:r>
                        <a:rPr lang="fr-FR" sz="1600" dirty="0"/>
                        <a:t>:  dossier de 3 ou 4 documents sur support papier et / ou sous forme numérique  ±  </a:t>
                      </a:r>
                      <a:r>
                        <a:rPr lang="fr-FR" sz="1600" dirty="0" err="1"/>
                        <a:t>doct</a:t>
                      </a:r>
                      <a:r>
                        <a:rPr lang="fr-FR" sz="1600" dirty="0"/>
                        <a:t> MP3/MP4) </a:t>
                      </a:r>
                    </a:p>
                    <a:p>
                      <a:endParaRPr lang="fr-FR" sz="1600" b="1" u="sng" dirty="0"/>
                    </a:p>
                    <a:p>
                      <a:r>
                        <a:rPr lang="fr-FR" sz="1600" b="1" u="sng" dirty="0"/>
                        <a:t>2 tâches professionnelles</a:t>
                      </a:r>
                    </a:p>
                    <a:p>
                      <a:pPr marL="342900" indent="-342900">
                        <a:buFont typeface="Arial" panose="020B0604020202020204" pitchFamily="34" charset="0"/>
                        <a:buChar char="•"/>
                      </a:pPr>
                      <a:r>
                        <a:rPr lang="fr-FR" sz="1600" dirty="0"/>
                        <a:t>EE ou de traduction/adaptation en français d’un document en langue étrangère (ou, à l’inverse, ou  CR en français, répondre à un courrier…</a:t>
                      </a:r>
                    </a:p>
                    <a:p>
                      <a:pPr marL="0" indent="0">
                        <a:buFont typeface="Arial" panose="020B0604020202020204" pitchFamily="34" charset="0"/>
                        <a:buNone/>
                      </a:pPr>
                      <a:r>
                        <a:rPr lang="fr-FR" sz="1600" dirty="0"/>
                        <a:t> </a:t>
                      </a:r>
                    </a:p>
                    <a:p>
                      <a:pPr marL="342900" indent="-342900">
                        <a:buFont typeface="Arial" panose="020B0604020202020204" pitchFamily="34" charset="0"/>
                        <a:buChar char="•"/>
                      </a:pPr>
                      <a:r>
                        <a:rPr lang="fr-FR" sz="1600" dirty="0"/>
                        <a:t>EOC : présenter et expliquer à des clients et touristes étrangers un programme de visite ou d’excursion, donner des indications d’orientation (à partir d’un plan) présenter (brièvement) la biographie d’un personnage célèbre …,  retracer l’origine et l’historique d’un site, d’un monument,  évoquer une œuvre d’art, une coutume…etc. </a:t>
                      </a:r>
                    </a:p>
                    <a:p>
                      <a:pPr marL="0" indent="0">
                        <a:buFont typeface="Arial" panose="020B0604020202020204" pitchFamily="34" charset="0"/>
                        <a:buNone/>
                      </a:pPr>
                      <a:endParaRPr lang="fr-FR" sz="1600" b="1" dirty="0"/>
                    </a:p>
                    <a:p>
                      <a:pPr marL="0" indent="0">
                        <a:buFont typeface="Arial" panose="020B0604020202020204" pitchFamily="34" charset="0"/>
                        <a:buNone/>
                      </a:pPr>
                      <a:r>
                        <a:rPr lang="fr-FR" sz="1600" b="1" dirty="0"/>
                        <a:t>Evaluation</a:t>
                      </a:r>
                      <a:r>
                        <a:rPr lang="fr-FR" sz="1600" dirty="0"/>
                        <a:t> : Voir référentiel</a:t>
                      </a:r>
                    </a:p>
                  </a:txBody>
                  <a:tcPr>
                    <a:solidFill>
                      <a:schemeClr val="accent1">
                        <a:lumMod val="40000"/>
                        <a:lumOff val="60000"/>
                        <a:alpha val="40000"/>
                      </a:schemeClr>
                    </a:solidFill>
                  </a:tcPr>
                </a:tc>
                <a:extLst>
                  <a:ext uri="{0D108BD9-81ED-4DB2-BD59-A6C34878D82A}">
                    <a16:rowId xmlns:a16="http://schemas.microsoft.com/office/drawing/2014/main" val="2282364561"/>
                  </a:ext>
                </a:extLst>
              </a:tr>
            </a:tbl>
          </a:graphicData>
        </a:graphic>
      </p:graphicFrame>
    </p:spTree>
    <p:extLst>
      <p:ext uri="{BB962C8B-B14F-4D97-AF65-F5344CB8AC3E}">
        <p14:creationId xmlns:p14="http://schemas.microsoft.com/office/powerpoint/2010/main" val="2317337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C86218-0D90-4437-B83F-BB51CF44A2A1}"/>
              </a:ext>
            </a:extLst>
          </p:cNvPr>
          <p:cNvSpPr>
            <a:spLocks noGrp="1"/>
          </p:cNvSpPr>
          <p:nvPr>
            <p:ph type="ctrTitle"/>
          </p:nvPr>
        </p:nvSpPr>
        <p:spPr>
          <a:xfrm>
            <a:off x="1313259" y="975589"/>
            <a:ext cx="6517500" cy="1014576"/>
          </a:xfrm>
        </p:spPr>
        <p:txBody>
          <a:bodyPr/>
          <a:lstStyle/>
          <a:p>
            <a:r>
              <a:rPr lang="fr-FR" b="1"/>
              <a:t>Liaison BAC PRO-BTS</a:t>
            </a:r>
            <a:br>
              <a:rPr lang="fr-FR" b="1"/>
            </a:br>
            <a:r>
              <a:rPr lang="fr-FR" b="1"/>
              <a:t> </a:t>
            </a:r>
            <a:endParaRPr lang="es-ES" b="1"/>
          </a:p>
        </p:txBody>
      </p:sp>
      <p:sp>
        <p:nvSpPr>
          <p:cNvPr id="3" name="Sous-titre 2">
            <a:extLst>
              <a:ext uri="{FF2B5EF4-FFF2-40B4-BE49-F238E27FC236}">
                <a16:creationId xmlns:a16="http://schemas.microsoft.com/office/drawing/2014/main" id="{878EE244-C213-4CCF-827C-55DB240D5FFE}"/>
              </a:ext>
            </a:extLst>
          </p:cNvPr>
          <p:cNvSpPr>
            <a:spLocks noGrp="1"/>
          </p:cNvSpPr>
          <p:nvPr>
            <p:ph type="subTitle" idx="1"/>
          </p:nvPr>
        </p:nvSpPr>
        <p:spPr>
          <a:xfrm>
            <a:off x="376518" y="2067004"/>
            <a:ext cx="7814661" cy="2902065"/>
          </a:xfrm>
        </p:spPr>
        <p:txBody>
          <a:bodyPr/>
          <a:lstStyle/>
          <a:p>
            <a:r>
              <a:rPr lang="fr-FR" sz="1800" b="1">
                <a:solidFill>
                  <a:schemeClr val="tx1"/>
                </a:solidFill>
              </a:rPr>
              <a:t>Exercices à proposer  (sous réserve de l’approbation de M. LACAZE) : </a:t>
            </a:r>
          </a:p>
          <a:p>
            <a:pPr algn="l"/>
            <a:r>
              <a:rPr lang="fr-FR" sz="1800" b="1">
                <a:solidFill>
                  <a:schemeClr val="tx1"/>
                </a:solidFill>
              </a:rPr>
              <a:t>- Elaboration de courriel, de  courrier commercial,  </a:t>
            </a:r>
          </a:p>
          <a:p>
            <a:pPr algn="l"/>
            <a:r>
              <a:rPr lang="fr-FR" sz="1800" b="1">
                <a:solidFill>
                  <a:schemeClr val="tx1"/>
                </a:solidFill>
              </a:rPr>
              <a:t>-PPC (</a:t>
            </a:r>
            <a:r>
              <a:rPr lang="fr-FR" sz="1800" b="1" err="1">
                <a:solidFill>
                  <a:schemeClr val="tx1"/>
                </a:solidFill>
              </a:rPr>
              <a:t>VideoCV</a:t>
            </a:r>
            <a:r>
              <a:rPr lang="fr-FR" sz="1800" b="1">
                <a:solidFill>
                  <a:schemeClr val="tx1"/>
                </a:solidFill>
              </a:rPr>
              <a:t>, messages sur répondeur, présentation d’entreprises) </a:t>
            </a:r>
            <a:endParaRPr lang="es-ES" sz="1800" b="1">
              <a:solidFill>
                <a:schemeClr val="tx1"/>
              </a:solidFill>
            </a:endParaRPr>
          </a:p>
          <a:p>
            <a:pPr algn="l"/>
            <a:r>
              <a:rPr lang="fr-FR" sz="1800" b="1">
                <a:solidFill>
                  <a:schemeClr val="tx1"/>
                </a:solidFill>
              </a:rPr>
              <a:t>-EX via </a:t>
            </a:r>
            <a:r>
              <a:rPr lang="fr-FR" sz="1800" b="1" err="1">
                <a:solidFill>
                  <a:schemeClr val="tx1"/>
                </a:solidFill>
              </a:rPr>
              <a:t>learningapps</a:t>
            </a:r>
            <a:r>
              <a:rPr lang="fr-FR" sz="1800" b="1">
                <a:solidFill>
                  <a:schemeClr val="tx1"/>
                </a:solidFill>
              </a:rPr>
              <a:t> : </a:t>
            </a:r>
            <a:r>
              <a:rPr lang="fr-FR" sz="1800" b="1"/>
              <a:t> </a:t>
            </a:r>
            <a:r>
              <a:rPr lang="fr-FR" sz="1800" b="1">
                <a:hlinkClick r:id="rId2"/>
              </a:rPr>
              <a:t>https://learningapps.org/display?v=puvcvgh9c19</a:t>
            </a:r>
            <a:endParaRPr lang="es-ES"/>
          </a:p>
          <a:p>
            <a:pPr algn="l"/>
            <a:endParaRPr lang="fr-FR" sz="1800" b="1">
              <a:solidFill>
                <a:schemeClr val="tx1"/>
              </a:solidFill>
            </a:endParaRPr>
          </a:p>
        </p:txBody>
      </p:sp>
    </p:spTree>
    <p:extLst>
      <p:ext uri="{BB962C8B-B14F-4D97-AF65-F5344CB8AC3E}">
        <p14:creationId xmlns:p14="http://schemas.microsoft.com/office/powerpoint/2010/main" val="4055999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4"/>
          <p:cNvSpPr txBox="1">
            <a:spLocks noGrp="1"/>
          </p:cNvSpPr>
          <p:nvPr>
            <p:ph type="title"/>
          </p:nvPr>
        </p:nvSpPr>
        <p:spPr>
          <a:xfrm>
            <a:off x="889397" y="482203"/>
            <a:ext cx="7468800" cy="4018200"/>
          </a:xfrm>
          <a:prstGeom prst="rect">
            <a:avLst/>
          </a:prstGeom>
          <a:noFill/>
          <a:ln>
            <a:noFill/>
          </a:ln>
        </p:spPr>
        <p:txBody>
          <a:bodyPr spcFirstLastPara="1" wrap="square" lIns="68575" tIns="34275" rIns="68575" bIns="34275" anchor="ctr" anchorCtr="0">
            <a:noAutofit/>
          </a:bodyPr>
          <a:lstStyle/>
          <a:p>
            <a:pPr lvl="0" indent="3060000">
              <a:buSzPts val="1800"/>
            </a:pPr>
            <a:br>
              <a:rPr lang="fr-FR" sz="1800" b="1">
                <a:latin typeface="Times New Roman"/>
                <a:ea typeface="Times New Roman"/>
                <a:cs typeface="Times New Roman"/>
                <a:sym typeface="Times New Roman"/>
              </a:rPr>
            </a:br>
            <a:br>
              <a:rPr lang="fr-FR" sz="1800" b="1">
                <a:latin typeface="Times New Roman"/>
                <a:ea typeface="Times New Roman"/>
                <a:cs typeface="Times New Roman"/>
                <a:sym typeface="Times New Roman"/>
              </a:rPr>
            </a:br>
            <a:r>
              <a:rPr lang="fr-FR" sz="1800" b="1">
                <a:latin typeface="Times New Roman"/>
                <a:ea typeface="Times New Roman"/>
                <a:cs typeface="Times New Roman"/>
                <a:sym typeface="Times New Roman"/>
              </a:rPr>
              <a:t>Site académique</a:t>
            </a:r>
            <a:br>
              <a:rPr lang="fr-FR" sz="1800" b="1">
                <a:latin typeface="Times New Roman"/>
                <a:ea typeface="Times New Roman"/>
                <a:cs typeface="Times New Roman"/>
                <a:sym typeface="Times New Roman"/>
              </a:rPr>
            </a:br>
            <a:br>
              <a:rPr lang="fr-FR" sz="1800" b="1">
                <a:latin typeface="Times New Roman"/>
                <a:ea typeface="Times New Roman"/>
                <a:cs typeface="Times New Roman"/>
                <a:sym typeface="Times New Roman"/>
              </a:rPr>
            </a:br>
            <a:r>
              <a:rPr lang="fr-FR" sz="1800" b="1">
                <a:latin typeface="Times New Roman"/>
                <a:ea typeface="Times New Roman"/>
                <a:cs typeface="Times New Roman"/>
                <a:sym typeface="Times New Roman"/>
              </a:rPr>
              <a:t> </a:t>
            </a:r>
            <a:r>
              <a:rPr lang="fr-FR" sz="1800">
                <a:hlinkClick r:id="rId3"/>
              </a:rPr>
              <a:t>http://site.ac-martinique.fr/espagnol/</a:t>
            </a:r>
            <a:endParaRPr sz="1800" b="1">
              <a:latin typeface="Times New Roman"/>
              <a:ea typeface="Times New Roman"/>
              <a:cs typeface="Times New Roman"/>
              <a:sym typeface="Times New Roman"/>
            </a:endParaRPr>
          </a:p>
          <a:p>
            <a:pPr marL="0" lvl="0" indent="3060000" algn="l" rtl="0">
              <a:lnSpc>
                <a:spcPct val="90000"/>
              </a:lnSpc>
              <a:spcBef>
                <a:spcPts val="0"/>
              </a:spcBef>
              <a:spcAft>
                <a:spcPts val="0"/>
              </a:spcAft>
              <a:buClr>
                <a:schemeClr val="dk1"/>
              </a:buClr>
              <a:buSzPts val="1800"/>
              <a:buFont typeface="Arial Rounded"/>
              <a:buNone/>
            </a:pPr>
            <a:endParaRPr sz="1800" b="1">
              <a:latin typeface="Times New Roman"/>
              <a:ea typeface="Times New Roman"/>
              <a:cs typeface="Times New Roman"/>
              <a:sym typeface="Times New Roman"/>
            </a:endParaRPr>
          </a:p>
        </p:txBody>
      </p:sp>
    </p:spTree>
    <p:extLst>
      <p:ext uri="{BB962C8B-B14F-4D97-AF65-F5344CB8AC3E}">
        <p14:creationId xmlns:p14="http://schemas.microsoft.com/office/powerpoint/2010/main" val="2637446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5"/>
          <p:cNvSpPr txBox="1">
            <a:spLocks noGrp="1"/>
          </p:cNvSpPr>
          <p:nvPr>
            <p:ph type="title"/>
          </p:nvPr>
        </p:nvSpPr>
        <p:spPr>
          <a:xfrm>
            <a:off x="889397" y="482203"/>
            <a:ext cx="7468800" cy="4018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1800"/>
              <a:buFont typeface="Arial Rounded"/>
              <a:buNone/>
            </a:pPr>
            <a:r>
              <a:rPr lang="fr" sz="3000" b="1" dirty="0">
                <a:solidFill>
                  <a:srgbClr val="FFFF00"/>
                </a:solidFill>
                <a:highlight>
                  <a:srgbClr val="FF0000"/>
                </a:highlight>
                <a:latin typeface="Times New Roman"/>
                <a:ea typeface="Times New Roman"/>
                <a:cs typeface="Times New Roman"/>
                <a:sym typeface="Times New Roman"/>
              </a:rPr>
              <a:t>S. Louise</a:t>
            </a:r>
            <a:endParaRPr sz="3000" b="1" dirty="0">
              <a:solidFill>
                <a:srgbClr val="FFFF00"/>
              </a:solidFill>
              <a:highlight>
                <a:srgbClr val="FF0000"/>
              </a:highlight>
              <a:latin typeface="Times New Roman"/>
              <a:ea typeface="Times New Roman"/>
              <a:cs typeface="Times New Roman"/>
              <a:sym typeface="Times New Roman"/>
            </a:endParaRPr>
          </a:p>
          <a:p>
            <a:pPr marL="0" lvl="0" indent="0" algn="ctr" rtl="0">
              <a:lnSpc>
                <a:spcPct val="90000"/>
              </a:lnSpc>
              <a:spcBef>
                <a:spcPts val="0"/>
              </a:spcBef>
              <a:spcAft>
                <a:spcPts val="0"/>
              </a:spcAft>
              <a:buClr>
                <a:schemeClr val="dk1"/>
              </a:buClr>
              <a:buSzPts val="1800"/>
              <a:buFont typeface="Arial Rounded"/>
              <a:buNone/>
            </a:pPr>
            <a:endParaRPr sz="1800" b="1" dirty="0">
              <a:latin typeface="Times New Roman"/>
              <a:ea typeface="Times New Roman"/>
              <a:cs typeface="Times New Roman"/>
              <a:sym typeface="Times New Roman"/>
            </a:endParaRPr>
          </a:p>
          <a:p>
            <a:pPr marL="0" lvl="0" indent="0" algn="ctr" rtl="0">
              <a:lnSpc>
                <a:spcPct val="90000"/>
              </a:lnSpc>
              <a:spcBef>
                <a:spcPts val="0"/>
              </a:spcBef>
              <a:spcAft>
                <a:spcPts val="0"/>
              </a:spcAft>
              <a:buClr>
                <a:schemeClr val="dk1"/>
              </a:buClr>
              <a:buSzPts val="1800"/>
              <a:buFont typeface="Arial Rounded"/>
              <a:buNone/>
            </a:pPr>
            <a:endParaRPr sz="1800" b="1" dirty="0">
              <a:latin typeface="Times New Roman"/>
              <a:ea typeface="Times New Roman"/>
              <a:cs typeface="Times New Roman"/>
              <a:sym typeface="Times New Roman"/>
            </a:endParaRPr>
          </a:p>
          <a:p>
            <a:pPr marL="2286000" lvl="0" indent="457200" algn="l" rtl="0">
              <a:lnSpc>
                <a:spcPct val="90000"/>
              </a:lnSpc>
              <a:spcBef>
                <a:spcPts val="0"/>
              </a:spcBef>
              <a:spcAft>
                <a:spcPts val="0"/>
              </a:spcAft>
              <a:buClr>
                <a:schemeClr val="dk1"/>
              </a:buClr>
              <a:buSzPts val="1800"/>
              <a:buFont typeface="Arial Rounded"/>
              <a:buNone/>
            </a:pPr>
            <a:r>
              <a:rPr lang="fr" sz="1800" b="1" dirty="0">
                <a:latin typeface="Times New Roman"/>
                <a:ea typeface="Times New Roman"/>
                <a:cs typeface="Times New Roman"/>
                <a:sym typeface="Times New Roman"/>
              </a:rPr>
              <a:t>&gt; Débats citoyens</a:t>
            </a:r>
            <a:endParaRPr sz="1800" b="1" dirty="0">
              <a:latin typeface="Times New Roman"/>
              <a:ea typeface="Times New Roman"/>
              <a:cs typeface="Times New Roman"/>
              <a:sym typeface="Times New Roman"/>
            </a:endParaRPr>
          </a:p>
          <a:p>
            <a:pPr marL="0" lvl="0" indent="3060000" algn="l" rtl="0">
              <a:lnSpc>
                <a:spcPct val="90000"/>
              </a:lnSpc>
              <a:spcBef>
                <a:spcPts val="0"/>
              </a:spcBef>
              <a:spcAft>
                <a:spcPts val="0"/>
              </a:spcAft>
              <a:buClr>
                <a:schemeClr val="dk1"/>
              </a:buClr>
              <a:buSzPts val="1800"/>
              <a:buFont typeface="Arial Rounded"/>
              <a:buNone/>
            </a:pPr>
            <a:endParaRPr sz="1800" b="1" dirty="0">
              <a:latin typeface="Times New Roman"/>
              <a:ea typeface="Times New Roman"/>
              <a:cs typeface="Times New Roman"/>
              <a:sym typeface="Times New Roman"/>
            </a:endParaRPr>
          </a:p>
          <a:p>
            <a:pPr marL="0" lvl="0" indent="3060000" algn="l" rtl="0">
              <a:lnSpc>
                <a:spcPct val="90000"/>
              </a:lnSpc>
              <a:spcBef>
                <a:spcPts val="0"/>
              </a:spcBef>
              <a:spcAft>
                <a:spcPts val="0"/>
              </a:spcAft>
              <a:buClr>
                <a:schemeClr val="dk1"/>
              </a:buClr>
              <a:buSzPts val="1800"/>
              <a:buFont typeface="Arial Rounded"/>
              <a:buNone/>
            </a:pPr>
            <a:endParaRPr sz="1800" b="1" dirty="0">
              <a:latin typeface="Times New Roman"/>
              <a:ea typeface="Times New Roman"/>
              <a:cs typeface="Times New Roman"/>
              <a:sym typeface="Times New Roman"/>
            </a:endParaRPr>
          </a:p>
          <a:p>
            <a:pPr marL="0" lvl="0" indent="0" algn="l" rtl="0">
              <a:spcBef>
                <a:spcPts val="0"/>
              </a:spcBef>
              <a:spcAft>
                <a:spcPts val="0"/>
              </a:spcAft>
              <a:buClr>
                <a:schemeClr val="dk1"/>
              </a:buClr>
              <a:buSzPts val="1800"/>
              <a:buFont typeface="Arial Rounded"/>
              <a:buNone/>
            </a:pPr>
            <a:endParaRPr sz="1800" b="1" dirty="0">
              <a:latin typeface="Times New Roman"/>
              <a:ea typeface="Times New Roman"/>
              <a:cs typeface="Times New Roman"/>
              <a:sym typeface="Times New Roman"/>
            </a:endParaRPr>
          </a:p>
          <a:p>
            <a:pPr marL="0" lvl="0" indent="0" algn="l" rtl="0">
              <a:spcBef>
                <a:spcPts val="0"/>
              </a:spcBef>
              <a:spcAft>
                <a:spcPts val="0"/>
              </a:spcAft>
              <a:buClr>
                <a:schemeClr val="dk1"/>
              </a:buClr>
              <a:buSzPts val="1800"/>
              <a:buFont typeface="Arial Rounded"/>
              <a:buNone/>
            </a:pPr>
            <a:endParaRPr sz="1800" b="1" dirty="0">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graphicFrame>
        <p:nvGraphicFramePr>
          <p:cNvPr id="22" name="Diagramme 21">
            <a:extLst>
              <a:ext uri="{FF2B5EF4-FFF2-40B4-BE49-F238E27FC236}">
                <a16:creationId xmlns:a16="http://schemas.microsoft.com/office/drawing/2014/main" id="{1B8F0D8B-65A1-4D0D-B05D-AA14BF7D60B1}"/>
              </a:ext>
            </a:extLst>
          </p:cNvPr>
          <p:cNvGraphicFramePr/>
          <p:nvPr/>
        </p:nvGraphicFramePr>
        <p:xfrm>
          <a:off x="999065" y="1006113"/>
          <a:ext cx="7145868" cy="3802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ZoneTexte 23">
            <a:extLst>
              <a:ext uri="{FF2B5EF4-FFF2-40B4-BE49-F238E27FC236}">
                <a16:creationId xmlns:a16="http://schemas.microsoft.com/office/drawing/2014/main" id="{DE3155BB-22BA-479E-8B8C-126D1E5E7E8B}"/>
              </a:ext>
            </a:extLst>
          </p:cNvPr>
          <p:cNvSpPr txBox="1"/>
          <p:nvPr/>
        </p:nvSpPr>
        <p:spPr>
          <a:xfrm>
            <a:off x="1078088" y="606003"/>
            <a:ext cx="6987823" cy="400110"/>
          </a:xfrm>
          <a:prstGeom prst="rect">
            <a:avLst/>
          </a:prstGeom>
          <a:noFill/>
        </p:spPr>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Les débats citoyens en LV dans l’académie de Martinique</a:t>
            </a:r>
          </a:p>
        </p:txBody>
      </p:sp>
    </p:spTree>
    <p:extLst>
      <p:ext uri="{BB962C8B-B14F-4D97-AF65-F5344CB8AC3E}">
        <p14:creationId xmlns:p14="http://schemas.microsoft.com/office/powerpoint/2010/main" val="148699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7" name="Diagramme 6">
            <a:extLst>
              <a:ext uri="{FF2B5EF4-FFF2-40B4-BE49-F238E27FC236}">
                <a16:creationId xmlns:a16="http://schemas.microsoft.com/office/drawing/2014/main" id="{CB657710-46DD-42C7-821D-B3DE6AA027CF}"/>
              </a:ext>
            </a:extLst>
          </p:cNvPr>
          <p:cNvGraphicFramePr/>
          <p:nvPr/>
        </p:nvGraphicFramePr>
        <p:xfrm>
          <a:off x="1501421" y="982133"/>
          <a:ext cx="6773333" cy="348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a:extLst>
              <a:ext uri="{FF2B5EF4-FFF2-40B4-BE49-F238E27FC236}">
                <a16:creationId xmlns:a16="http://schemas.microsoft.com/office/drawing/2014/main" id="{8BBF170D-43D5-41AB-A3F9-2EDD9C89D219}"/>
              </a:ext>
            </a:extLst>
          </p:cNvPr>
          <p:cNvSpPr txBox="1"/>
          <p:nvPr/>
        </p:nvSpPr>
        <p:spPr>
          <a:xfrm>
            <a:off x="1772356" y="406400"/>
            <a:ext cx="6073422" cy="400110"/>
          </a:xfrm>
          <a:prstGeom prst="rect">
            <a:avLst/>
          </a:prstGeom>
          <a:noFill/>
        </p:spPr>
        <p:txBody>
          <a:bodyPr wrap="square" rtlCol="0">
            <a:spAutoFit/>
          </a:bodyPr>
          <a:lstStyle/>
          <a:p>
            <a:r>
              <a:rPr lang="fr-FR" sz="2000" b="1" dirty="0">
                <a:solidFill>
                  <a:srgbClr val="FF0000"/>
                </a:solidFill>
                <a:latin typeface="Times New Roman" panose="02020603050405020304" pitchFamily="18" charset="0"/>
                <a:cs typeface="Times New Roman" panose="02020603050405020304" pitchFamily="18" charset="0"/>
              </a:rPr>
              <a:t>Qu’est-ce que les débats citoyens en langues vivantes?</a:t>
            </a:r>
          </a:p>
        </p:txBody>
      </p:sp>
    </p:spTree>
    <p:extLst>
      <p:ext uri="{BB962C8B-B14F-4D97-AF65-F5344CB8AC3E}">
        <p14:creationId xmlns:p14="http://schemas.microsoft.com/office/powerpoint/2010/main" val="626469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graphicFrame>
        <p:nvGraphicFramePr>
          <p:cNvPr id="6" name="Diagramme 5">
            <a:extLst>
              <a:ext uri="{FF2B5EF4-FFF2-40B4-BE49-F238E27FC236}">
                <a16:creationId xmlns:a16="http://schemas.microsoft.com/office/drawing/2014/main" id="{B9039CDB-A5DF-4041-9481-B5A58D769FDC}"/>
              </a:ext>
            </a:extLst>
          </p:cNvPr>
          <p:cNvGraphicFramePr/>
          <p:nvPr/>
        </p:nvGraphicFramePr>
        <p:xfrm>
          <a:off x="1478844" y="891821"/>
          <a:ext cx="6400799" cy="3567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a:extLst>
              <a:ext uri="{FF2B5EF4-FFF2-40B4-BE49-F238E27FC236}">
                <a16:creationId xmlns:a16="http://schemas.microsoft.com/office/drawing/2014/main" id="{B8889B52-0996-4E60-879B-4491A27C4DE3}"/>
              </a:ext>
            </a:extLst>
          </p:cNvPr>
          <p:cNvSpPr txBox="1"/>
          <p:nvPr/>
        </p:nvSpPr>
        <p:spPr>
          <a:xfrm>
            <a:off x="2777067" y="284280"/>
            <a:ext cx="4368799" cy="400110"/>
          </a:xfrm>
          <a:prstGeom prst="rect">
            <a:avLst/>
          </a:prstGeom>
          <a:noFill/>
        </p:spPr>
        <p:txBody>
          <a:bodyPr wrap="square" rtlCol="0">
            <a:spAutoFit/>
          </a:bodyPr>
          <a:lstStyle/>
          <a:p>
            <a:r>
              <a:rPr lang="fr-FR" sz="2000" b="1" dirty="0">
                <a:solidFill>
                  <a:srgbClr val="FF0000"/>
                </a:solidFill>
                <a:latin typeface="Times New Roman" panose="02020603050405020304" pitchFamily="18" charset="0"/>
                <a:cs typeface="Times New Roman" panose="02020603050405020304" pitchFamily="18" charset="0"/>
              </a:rPr>
              <a:t>Par qui et pour qui sont-ils organisés?</a:t>
            </a:r>
          </a:p>
        </p:txBody>
      </p:sp>
    </p:spTree>
    <p:extLst>
      <p:ext uri="{BB962C8B-B14F-4D97-AF65-F5344CB8AC3E}">
        <p14:creationId xmlns:p14="http://schemas.microsoft.com/office/powerpoint/2010/main" val="3464630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EE28F605-A824-4A93-9678-75342D2723F4}"/>
              </a:ext>
            </a:extLst>
          </p:cNvPr>
          <p:cNvGraphicFramePr/>
          <p:nvPr/>
        </p:nvGraphicFramePr>
        <p:xfrm>
          <a:off x="1264355" y="1128888"/>
          <a:ext cx="6637867" cy="3410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a:extLst>
              <a:ext uri="{FF2B5EF4-FFF2-40B4-BE49-F238E27FC236}">
                <a16:creationId xmlns:a16="http://schemas.microsoft.com/office/drawing/2014/main" id="{BED260C4-9A8B-4220-AA8E-90071242B46B}"/>
              </a:ext>
            </a:extLst>
          </p:cNvPr>
          <p:cNvSpPr txBox="1"/>
          <p:nvPr/>
        </p:nvSpPr>
        <p:spPr>
          <a:xfrm>
            <a:off x="1800578" y="486452"/>
            <a:ext cx="5542843" cy="400110"/>
          </a:xfrm>
          <a:prstGeom prst="rect">
            <a:avLst/>
          </a:prstGeom>
          <a:noFill/>
        </p:spPr>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Combien de langues, d’élèves par établissement?</a:t>
            </a:r>
          </a:p>
        </p:txBody>
      </p:sp>
    </p:spTree>
    <p:extLst>
      <p:ext uri="{BB962C8B-B14F-4D97-AF65-F5344CB8AC3E}">
        <p14:creationId xmlns:p14="http://schemas.microsoft.com/office/powerpoint/2010/main" val="2447739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txBox="1">
            <a:spLocks noGrp="1"/>
          </p:cNvSpPr>
          <p:nvPr>
            <p:ph type="title"/>
          </p:nvPr>
        </p:nvSpPr>
        <p:spPr>
          <a:xfrm>
            <a:off x="714300" y="415837"/>
            <a:ext cx="3857700" cy="44754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fr" sz="1800" b="1" dirty="0">
                <a:solidFill>
                  <a:srgbClr val="FFFF00"/>
                </a:solidFill>
                <a:highlight>
                  <a:srgbClr val="FF0000"/>
                </a:highlight>
                <a:latin typeface="Times New Roman"/>
                <a:ea typeface="Times New Roman"/>
                <a:cs typeface="Times New Roman"/>
                <a:sym typeface="Times New Roman"/>
              </a:rPr>
              <a:t>ORDRE DU JOUR</a:t>
            </a:r>
            <a:endParaRPr sz="1800" b="1" dirty="0">
              <a:solidFill>
                <a:srgbClr val="FFFF00"/>
              </a:solidFill>
              <a:highlight>
                <a:srgbClr val="FF0000"/>
              </a:highlight>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1800" b="1" dirty="0">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fr" sz="1800" b="1" u="sng" dirty="0">
                <a:latin typeface="Times New Roman"/>
                <a:ea typeface="Times New Roman"/>
                <a:cs typeface="Times New Roman"/>
                <a:sym typeface="Times New Roman"/>
              </a:rPr>
              <a:t>I/ A. </a:t>
            </a:r>
            <a:r>
              <a:rPr lang="fr" sz="1800" b="1" u="sng" dirty="0" err="1">
                <a:latin typeface="Times New Roman"/>
                <a:ea typeface="Times New Roman"/>
                <a:cs typeface="Times New Roman"/>
                <a:sym typeface="Times New Roman"/>
              </a:rPr>
              <a:t>Lacaze</a:t>
            </a:r>
            <a:endParaRPr sz="1800" b="1" u="sng" dirty="0">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1800" b="1" u="sng" dirty="0">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fr" sz="1800" dirty="0">
                <a:latin typeface="Times New Roman"/>
                <a:ea typeface="Times New Roman"/>
                <a:cs typeface="Times New Roman"/>
                <a:sym typeface="Times New Roman"/>
              </a:rPr>
              <a:t>1/ Le cours d’Espagnol</a:t>
            </a:r>
            <a:endParaRPr sz="1800" dirty="0">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fr" sz="1800" dirty="0">
                <a:latin typeface="Times New Roman"/>
                <a:ea typeface="Times New Roman"/>
                <a:cs typeface="Times New Roman"/>
                <a:sym typeface="Times New Roman"/>
              </a:rPr>
              <a:t>2/ L’Espagnol dans l’Académie</a:t>
            </a:r>
            <a:endParaRPr sz="1800" dirty="0">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fr" sz="1800" dirty="0">
                <a:latin typeface="Times New Roman"/>
                <a:ea typeface="Times New Roman"/>
                <a:cs typeface="Times New Roman"/>
                <a:sym typeface="Times New Roman"/>
              </a:rPr>
              <a:t>3/ L’accompagnement des enseignants</a:t>
            </a:r>
            <a:endParaRPr sz="1800" dirty="0">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1800" b="1" dirty="0">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fr" sz="1800" b="1" u="sng" dirty="0">
                <a:latin typeface="Times New Roman"/>
                <a:ea typeface="Times New Roman"/>
                <a:cs typeface="Times New Roman"/>
                <a:sym typeface="Times New Roman"/>
              </a:rPr>
              <a:t>II/ C. Rosette</a:t>
            </a:r>
            <a:endParaRPr sz="1800" b="1" u="sng" dirty="0">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1800" b="1" u="sng" dirty="0">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fr" sz="1800" dirty="0">
                <a:latin typeface="Times New Roman"/>
                <a:ea typeface="Times New Roman"/>
                <a:cs typeface="Times New Roman"/>
                <a:sym typeface="Times New Roman"/>
              </a:rPr>
              <a:t>1/ BTS</a:t>
            </a:r>
            <a:endParaRPr sz="1800" dirty="0">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fr" sz="1800" dirty="0">
                <a:latin typeface="Times New Roman"/>
                <a:ea typeface="Times New Roman"/>
                <a:cs typeface="Times New Roman"/>
                <a:sym typeface="Times New Roman"/>
              </a:rPr>
              <a:t>2/ Site académique</a:t>
            </a:r>
            <a:endParaRPr sz="1800" dirty="0">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1800" b="1" dirty="0">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fr" sz="1800" b="1" u="sng" dirty="0">
                <a:latin typeface="Times New Roman"/>
                <a:ea typeface="Times New Roman"/>
                <a:cs typeface="Times New Roman"/>
                <a:sym typeface="Times New Roman"/>
              </a:rPr>
              <a:t>III/ S. Louise</a:t>
            </a:r>
            <a:endParaRPr sz="1800" b="1" u="sng" dirty="0">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1800" b="1" u="sng" dirty="0">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fr" sz="1800" dirty="0">
                <a:latin typeface="Times New Roman"/>
                <a:ea typeface="Times New Roman"/>
                <a:cs typeface="Times New Roman"/>
                <a:sym typeface="Times New Roman"/>
              </a:rPr>
              <a:t>1/ Les débats citoyens</a:t>
            </a:r>
            <a:endParaRPr sz="1800" dirty="0">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1800" b="1" dirty="0">
              <a:latin typeface="Times New Roman"/>
              <a:ea typeface="Times New Roman"/>
              <a:cs typeface="Times New Roman"/>
              <a:sym typeface="Times New Roman"/>
            </a:endParaRPr>
          </a:p>
        </p:txBody>
      </p:sp>
      <p:sp>
        <p:nvSpPr>
          <p:cNvPr id="163" name="Google Shape;163;p20"/>
          <p:cNvSpPr txBox="1"/>
          <p:nvPr/>
        </p:nvSpPr>
        <p:spPr>
          <a:xfrm>
            <a:off x="4819725" y="610550"/>
            <a:ext cx="3580200" cy="4414604"/>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fr" sz="1800" b="1" u="sng" dirty="0">
                <a:solidFill>
                  <a:schemeClr val="dk1"/>
                </a:solidFill>
                <a:latin typeface="Times New Roman"/>
                <a:ea typeface="Times New Roman"/>
                <a:cs typeface="Times New Roman"/>
                <a:sym typeface="Times New Roman"/>
              </a:rPr>
              <a:t>IV/ C. Diaz et S. Constant </a:t>
            </a:r>
            <a:r>
              <a:rPr lang="fr" sz="1800" b="1" u="sng" dirty="0" err="1">
                <a:solidFill>
                  <a:schemeClr val="dk1"/>
                </a:solidFill>
                <a:latin typeface="Times New Roman"/>
                <a:ea typeface="Times New Roman"/>
                <a:cs typeface="Times New Roman"/>
                <a:sym typeface="Times New Roman"/>
              </a:rPr>
              <a:t>Avrila</a:t>
            </a:r>
            <a:endParaRPr sz="1800" b="1" u="sng" dirty="0">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lang="fr" sz="1800" b="1" dirty="0">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fr" sz="1800" dirty="0">
                <a:solidFill>
                  <a:schemeClr val="dk1"/>
                </a:solidFill>
                <a:latin typeface="Times New Roman"/>
                <a:ea typeface="Times New Roman"/>
                <a:cs typeface="Times New Roman"/>
                <a:sym typeface="Times New Roman"/>
              </a:rPr>
              <a:t>1/ L’enseignement de spécialité</a:t>
            </a:r>
            <a:endParaRPr sz="1800" dirty="0">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1800" b="1" dirty="0">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fr" sz="1800" b="1" u="sng" dirty="0">
                <a:solidFill>
                  <a:schemeClr val="dk1"/>
                </a:solidFill>
                <a:latin typeface="Times New Roman"/>
                <a:ea typeface="Times New Roman"/>
                <a:cs typeface="Times New Roman"/>
                <a:sym typeface="Times New Roman"/>
              </a:rPr>
              <a:t>V/ N. Joseph Boniface/Y. Marine</a:t>
            </a:r>
            <a:endParaRPr sz="1800" b="1" u="sng" dirty="0">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lang="fr" sz="1800" b="1" dirty="0">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fr" sz="1800" dirty="0">
                <a:solidFill>
                  <a:schemeClr val="dk1"/>
                </a:solidFill>
                <a:latin typeface="Times New Roman"/>
                <a:ea typeface="Times New Roman"/>
                <a:cs typeface="Times New Roman"/>
                <a:sym typeface="Times New Roman"/>
              </a:rPr>
              <a:t>1/ ALVE</a:t>
            </a:r>
            <a:endParaRPr sz="1800" dirty="0">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fr" sz="1800" dirty="0">
                <a:solidFill>
                  <a:schemeClr val="dk1"/>
                </a:solidFill>
                <a:latin typeface="Times New Roman"/>
                <a:ea typeface="Times New Roman"/>
                <a:cs typeface="Times New Roman"/>
                <a:sym typeface="Times New Roman"/>
              </a:rPr>
              <a:t>2/ Bac 2021</a:t>
            </a:r>
            <a:endParaRPr sz="1800" dirty="0">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1800" b="1" dirty="0">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fr" sz="1800" b="1" u="sng" dirty="0">
                <a:solidFill>
                  <a:schemeClr val="dk1"/>
                </a:solidFill>
                <a:latin typeface="Times New Roman"/>
                <a:ea typeface="Times New Roman"/>
                <a:cs typeface="Times New Roman"/>
                <a:sym typeface="Times New Roman"/>
              </a:rPr>
              <a:t>VI/ Ateliers</a:t>
            </a:r>
            <a:endParaRPr sz="1800" b="1" u="sng" dirty="0">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lang="fr" sz="1800" b="1" dirty="0">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fr" sz="1800" dirty="0">
                <a:solidFill>
                  <a:schemeClr val="dk1"/>
                </a:solidFill>
                <a:latin typeface="Times New Roman"/>
                <a:ea typeface="Times New Roman"/>
                <a:cs typeface="Times New Roman"/>
                <a:sym typeface="Times New Roman"/>
              </a:rPr>
              <a:t>1/ Utilisation des nouvelles grilles</a:t>
            </a:r>
            <a:endParaRPr sz="1800" dirty="0">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fr" sz="1800" dirty="0">
                <a:solidFill>
                  <a:schemeClr val="dk1"/>
                </a:solidFill>
                <a:latin typeface="Times New Roman"/>
                <a:ea typeface="Times New Roman"/>
                <a:cs typeface="Times New Roman"/>
                <a:sym typeface="Times New Roman"/>
              </a:rPr>
              <a:t>2/ Restitution</a:t>
            </a:r>
            <a:endParaRPr sz="1800" dirty="0">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1800" b="1" dirty="0">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fr" sz="1800" b="1" dirty="0">
                <a:solidFill>
                  <a:schemeClr val="dk1"/>
                </a:solidFill>
                <a:latin typeface="Times New Roman"/>
                <a:ea typeface="Times New Roman"/>
                <a:cs typeface="Times New Roman"/>
                <a:sym typeface="Times New Roman"/>
              </a:rPr>
              <a:t>VII/ FAQ</a:t>
            </a:r>
            <a:endParaRPr sz="1800" b="1" dirty="0">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1800" b="1" dirty="0">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ts val="1100"/>
              <a:buFont typeface="Arial"/>
              <a:buNone/>
            </a:pPr>
            <a:r>
              <a:rPr lang="fr" sz="1800" b="1" dirty="0">
                <a:solidFill>
                  <a:schemeClr val="dk1"/>
                </a:solidFill>
                <a:latin typeface="Times New Roman"/>
                <a:ea typeface="Times New Roman"/>
                <a:cs typeface="Times New Roman"/>
                <a:sym typeface="Times New Roman"/>
              </a:rPr>
              <a:t> </a:t>
            </a:r>
            <a:endParaRPr dirty="0">
              <a:latin typeface="Twentieth Century"/>
              <a:ea typeface="Twentieth Century"/>
              <a:cs typeface="Twentieth Century"/>
              <a:sym typeface="Twentieth Centur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5AC3D60A-95BA-412A-A404-E818A04BF042}"/>
              </a:ext>
            </a:extLst>
          </p:cNvPr>
          <p:cNvGraphicFramePr/>
          <p:nvPr/>
        </p:nvGraphicFramePr>
        <p:xfrm>
          <a:off x="767643" y="1072444"/>
          <a:ext cx="7089423" cy="3565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me 5">
            <a:extLst>
              <a:ext uri="{FF2B5EF4-FFF2-40B4-BE49-F238E27FC236}">
                <a16:creationId xmlns:a16="http://schemas.microsoft.com/office/drawing/2014/main" id="{8EDE5EAF-3369-4D58-98D9-A2100E00DA91}"/>
              </a:ext>
            </a:extLst>
          </p:cNvPr>
          <p:cNvGraphicFramePr/>
          <p:nvPr/>
        </p:nvGraphicFramePr>
        <p:xfrm>
          <a:off x="931333" y="1384301"/>
          <a:ext cx="7281334" cy="26867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ZoneTexte 6">
            <a:extLst>
              <a:ext uri="{FF2B5EF4-FFF2-40B4-BE49-F238E27FC236}">
                <a16:creationId xmlns:a16="http://schemas.microsoft.com/office/drawing/2014/main" id="{621BA8E7-BF44-4F79-BBCA-46248FB364F0}"/>
              </a:ext>
            </a:extLst>
          </p:cNvPr>
          <p:cNvSpPr txBox="1"/>
          <p:nvPr/>
        </p:nvSpPr>
        <p:spPr>
          <a:xfrm flipH="1">
            <a:off x="1286933" y="688622"/>
            <a:ext cx="6925733" cy="400110"/>
          </a:xfrm>
          <a:prstGeom prst="rect">
            <a:avLst/>
          </a:prstGeom>
          <a:noFill/>
        </p:spPr>
        <p:txBody>
          <a:bodyPr wrap="square" rtlCol="0">
            <a:spAutoFit/>
          </a:bodyPr>
          <a:lstStyle/>
          <a:p>
            <a:r>
              <a:rPr lang="fr-FR" sz="2000" b="1" dirty="0">
                <a:solidFill>
                  <a:srgbClr val="FF0000"/>
                </a:solidFill>
                <a:latin typeface="Times New Roman" panose="02020603050405020304" pitchFamily="18" charset="0"/>
                <a:cs typeface="Times New Roman" panose="02020603050405020304" pitchFamily="18" charset="0"/>
              </a:rPr>
              <a:t>Quelle plus-value pour l’enseignement des langues vivantes ?</a:t>
            </a:r>
          </a:p>
        </p:txBody>
      </p:sp>
    </p:spTree>
    <p:extLst>
      <p:ext uri="{BB962C8B-B14F-4D97-AF65-F5344CB8AC3E}">
        <p14:creationId xmlns:p14="http://schemas.microsoft.com/office/powerpoint/2010/main" val="2472023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9A8EE21A-F47D-40AC-A135-D037055D9057}"/>
              </a:ext>
            </a:extLst>
          </p:cNvPr>
          <p:cNvGraphicFramePr/>
          <p:nvPr/>
        </p:nvGraphicFramePr>
        <p:xfrm>
          <a:off x="1157110" y="982134"/>
          <a:ext cx="6829780" cy="3508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a:extLst>
              <a:ext uri="{FF2B5EF4-FFF2-40B4-BE49-F238E27FC236}">
                <a16:creationId xmlns:a16="http://schemas.microsoft.com/office/drawing/2014/main" id="{6E2FF0E7-1B73-48E3-ACCB-0769FE97854C}"/>
              </a:ext>
            </a:extLst>
          </p:cNvPr>
          <p:cNvSpPr txBox="1"/>
          <p:nvPr/>
        </p:nvSpPr>
        <p:spPr>
          <a:xfrm>
            <a:off x="1783644" y="594076"/>
            <a:ext cx="5576711" cy="400110"/>
          </a:xfrm>
          <a:prstGeom prst="rect">
            <a:avLst/>
          </a:prstGeom>
          <a:noFill/>
        </p:spPr>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Comment participer? Quand se déroulent-ils?</a:t>
            </a:r>
          </a:p>
        </p:txBody>
      </p:sp>
    </p:spTree>
    <p:extLst>
      <p:ext uri="{BB962C8B-B14F-4D97-AF65-F5344CB8AC3E}">
        <p14:creationId xmlns:p14="http://schemas.microsoft.com/office/powerpoint/2010/main" val="2337244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6EAD7712-3AF6-41C2-91DB-69EEA07722D1}"/>
              </a:ext>
            </a:extLst>
          </p:cNvPr>
          <p:cNvGraphicFramePr/>
          <p:nvPr/>
        </p:nvGraphicFramePr>
        <p:xfrm>
          <a:off x="1467554" y="993423"/>
          <a:ext cx="6254045" cy="3522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id="{A2F91000-5B14-47AF-87BF-AD7ABAE78C0E}"/>
              </a:ext>
            </a:extLst>
          </p:cNvPr>
          <p:cNvSpPr txBox="1"/>
          <p:nvPr/>
        </p:nvSpPr>
        <p:spPr>
          <a:xfrm>
            <a:off x="2449689" y="169335"/>
            <a:ext cx="4865511" cy="400110"/>
          </a:xfrm>
          <a:prstGeom prst="rect">
            <a:avLst/>
          </a:prstGeom>
          <a:noFill/>
        </p:spPr>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Comment se déroulent-ils?</a:t>
            </a:r>
          </a:p>
        </p:txBody>
      </p:sp>
    </p:spTree>
    <p:extLst>
      <p:ext uri="{BB962C8B-B14F-4D97-AF65-F5344CB8AC3E}">
        <p14:creationId xmlns:p14="http://schemas.microsoft.com/office/powerpoint/2010/main" val="3040562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id="{4E87A913-EC55-4859-A55F-705A9C2D5A01}"/>
              </a:ext>
            </a:extLst>
          </p:cNvPr>
          <p:cNvGraphicFramePr/>
          <p:nvPr/>
        </p:nvGraphicFramePr>
        <p:xfrm>
          <a:off x="874888" y="1193699"/>
          <a:ext cx="7394224" cy="2933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a:extLst>
              <a:ext uri="{FF2B5EF4-FFF2-40B4-BE49-F238E27FC236}">
                <a16:creationId xmlns:a16="http://schemas.microsoft.com/office/drawing/2014/main" id="{5FA66B55-C461-4031-BC59-16CAE6E69173}"/>
              </a:ext>
            </a:extLst>
          </p:cNvPr>
          <p:cNvSpPr txBox="1"/>
          <p:nvPr/>
        </p:nvSpPr>
        <p:spPr>
          <a:xfrm>
            <a:off x="2647244" y="883900"/>
            <a:ext cx="4018843" cy="400110"/>
          </a:xfrm>
          <a:prstGeom prst="rect">
            <a:avLst/>
          </a:prstGeom>
          <a:noFill/>
        </p:spPr>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Comment sont-ils évalués?</a:t>
            </a:r>
          </a:p>
        </p:txBody>
      </p:sp>
    </p:spTree>
    <p:extLst>
      <p:ext uri="{BB962C8B-B14F-4D97-AF65-F5344CB8AC3E}">
        <p14:creationId xmlns:p14="http://schemas.microsoft.com/office/powerpoint/2010/main" val="2425377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3"/>
          <p:cNvSpPr txBox="1">
            <a:spLocks noGrp="1"/>
          </p:cNvSpPr>
          <p:nvPr>
            <p:ph type="title"/>
          </p:nvPr>
        </p:nvSpPr>
        <p:spPr>
          <a:xfrm>
            <a:off x="-269263" y="3984978"/>
            <a:ext cx="7921774" cy="3962400"/>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0"/>
              </a:spcBef>
              <a:spcAft>
                <a:spcPts val="0"/>
              </a:spcAft>
              <a:buClr>
                <a:schemeClr val="dk1"/>
              </a:buClr>
              <a:buSzPts val="1100"/>
              <a:buFont typeface="Arial"/>
              <a:buNone/>
            </a:pPr>
            <a:endParaRPr sz="1800" b="1" dirty="0">
              <a:latin typeface="Times New Roman"/>
              <a:ea typeface="Times New Roman"/>
              <a:cs typeface="Times New Roman"/>
              <a:sym typeface="Times New Roman"/>
            </a:endParaRPr>
          </a:p>
        </p:txBody>
      </p:sp>
      <p:graphicFrame>
        <p:nvGraphicFramePr>
          <p:cNvPr id="3" name="Diagramme 2">
            <a:extLst>
              <a:ext uri="{FF2B5EF4-FFF2-40B4-BE49-F238E27FC236}">
                <a16:creationId xmlns:a16="http://schemas.microsoft.com/office/drawing/2014/main" id="{4C5E6CF8-DFB5-4FEF-8A31-B15B00B0E23F}"/>
              </a:ext>
            </a:extLst>
          </p:cNvPr>
          <p:cNvGraphicFramePr/>
          <p:nvPr/>
        </p:nvGraphicFramePr>
        <p:xfrm>
          <a:off x="1162754" y="733777"/>
          <a:ext cx="7144513" cy="4055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a:extLst>
              <a:ext uri="{FF2B5EF4-FFF2-40B4-BE49-F238E27FC236}">
                <a16:creationId xmlns:a16="http://schemas.microsoft.com/office/drawing/2014/main" id="{E95459A6-0C3A-4071-9805-03371BC0D517}"/>
              </a:ext>
            </a:extLst>
          </p:cNvPr>
          <p:cNvSpPr txBox="1"/>
          <p:nvPr/>
        </p:nvSpPr>
        <p:spPr>
          <a:xfrm>
            <a:off x="2381956" y="244122"/>
            <a:ext cx="5046133" cy="400110"/>
          </a:xfrm>
          <a:prstGeom prst="rect">
            <a:avLst/>
          </a:prstGeom>
          <a:noFill/>
        </p:spPr>
        <p:txBody>
          <a:bodyPr wrap="square" rtlCol="0">
            <a:spAutoFit/>
          </a:bodyPr>
          <a:lstStyle/>
          <a:p>
            <a:pPr algn="ctr"/>
            <a:r>
              <a:rPr lang="fr-FR" sz="2000" b="1" dirty="0">
                <a:solidFill>
                  <a:srgbClr val="FF0000"/>
                </a:solidFill>
                <a:latin typeface="Times New Roman" panose="02020603050405020304" pitchFamily="18" charset="0"/>
                <a:cs typeface="Times New Roman" panose="02020603050405020304" pitchFamily="18" charset="0"/>
              </a:rPr>
              <a:t>Comment préparer les élèves aux débats ?</a:t>
            </a:r>
          </a:p>
        </p:txBody>
      </p:sp>
    </p:spTree>
    <p:extLst>
      <p:ext uri="{BB962C8B-B14F-4D97-AF65-F5344CB8AC3E}">
        <p14:creationId xmlns:p14="http://schemas.microsoft.com/office/powerpoint/2010/main" val="3810350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4"/>
          <p:cNvSpPr txBox="1">
            <a:spLocks noGrp="1"/>
          </p:cNvSpPr>
          <p:nvPr>
            <p:ph type="title"/>
          </p:nvPr>
        </p:nvSpPr>
        <p:spPr>
          <a:xfrm>
            <a:off x="889397" y="482203"/>
            <a:ext cx="7468800" cy="4018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1800"/>
              <a:buFont typeface="Arial Rounded"/>
              <a:buNone/>
            </a:pPr>
            <a:r>
              <a:rPr lang="fr" sz="3000" b="1" dirty="0">
                <a:solidFill>
                  <a:srgbClr val="FFFF00"/>
                </a:solidFill>
                <a:highlight>
                  <a:srgbClr val="FF0000"/>
                </a:highlight>
                <a:latin typeface="Times New Roman"/>
                <a:ea typeface="Times New Roman"/>
                <a:cs typeface="Times New Roman"/>
                <a:sym typeface="Times New Roman"/>
              </a:rPr>
              <a:t>C. Diaz et S. Constant </a:t>
            </a:r>
            <a:r>
              <a:rPr lang="fr" sz="3000" b="1" dirty="0" err="1">
                <a:solidFill>
                  <a:srgbClr val="FFFF00"/>
                </a:solidFill>
                <a:highlight>
                  <a:srgbClr val="FF0000"/>
                </a:highlight>
                <a:latin typeface="Times New Roman"/>
                <a:ea typeface="Times New Roman"/>
                <a:cs typeface="Times New Roman"/>
                <a:sym typeface="Times New Roman"/>
              </a:rPr>
              <a:t>Avrila</a:t>
            </a:r>
            <a:endParaRPr sz="3000" b="1" dirty="0">
              <a:solidFill>
                <a:srgbClr val="FFFF00"/>
              </a:solidFill>
              <a:highlight>
                <a:srgbClr val="FF0000"/>
              </a:highlight>
              <a:latin typeface="Times New Roman"/>
              <a:ea typeface="Times New Roman"/>
              <a:cs typeface="Times New Roman"/>
              <a:sym typeface="Times New Roman"/>
            </a:endParaRPr>
          </a:p>
          <a:p>
            <a:pPr marL="0" lvl="0" indent="0" algn="ctr" rtl="0">
              <a:lnSpc>
                <a:spcPct val="90000"/>
              </a:lnSpc>
              <a:spcBef>
                <a:spcPts val="0"/>
              </a:spcBef>
              <a:spcAft>
                <a:spcPts val="0"/>
              </a:spcAft>
              <a:buClr>
                <a:schemeClr val="dk1"/>
              </a:buClr>
              <a:buSzPts val="1800"/>
              <a:buFont typeface="Arial Rounded"/>
              <a:buNone/>
            </a:pPr>
            <a:endParaRPr sz="1800" b="1" dirty="0">
              <a:latin typeface="Times New Roman"/>
              <a:ea typeface="Times New Roman"/>
              <a:cs typeface="Times New Roman"/>
              <a:sym typeface="Times New Roman"/>
            </a:endParaRPr>
          </a:p>
          <a:p>
            <a:pPr marL="0" lvl="0" indent="0" algn="ctr" rtl="0">
              <a:lnSpc>
                <a:spcPct val="90000"/>
              </a:lnSpc>
              <a:spcBef>
                <a:spcPts val="0"/>
              </a:spcBef>
              <a:spcAft>
                <a:spcPts val="0"/>
              </a:spcAft>
              <a:buClr>
                <a:schemeClr val="dk1"/>
              </a:buClr>
              <a:buSzPts val="1800"/>
              <a:buFont typeface="Arial Rounded"/>
              <a:buNone/>
            </a:pPr>
            <a:endParaRPr sz="1800" b="1" dirty="0">
              <a:latin typeface="Times New Roman"/>
              <a:ea typeface="Times New Roman"/>
              <a:cs typeface="Times New Roman"/>
              <a:sym typeface="Times New Roman"/>
            </a:endParaRPr>
          </a:p>
          <a:p>
            <a:pPr marL="1371600" lvl="0" indent="457200" algn="l" rtl="0">
              <a:lnSpc>
                <a:spcPct val="90000"/>
              </a:lnSpc>
              <a:spcBef>
                <a:spcPts val="0"/>
              </a:spcBef>
              <a:spcAft>
                <a:spcPts val="0"/>
              </a:spcAft>
              <a:buClr>
                <a:schemeClr val="dk1"/>
              </a:buClr>
              <a:buSzPts val="1800"/>
              <a:buFont typeface="Arial Rounded"/>
              <a:buNone/>
            </a:pPr>
            <a:r>
              <a:rPr lang="fr" sz="1800" b="1" dirty="0">
                <a:latin typeface="Times New Roman"/>
                <a:ea typeface="Times New Roman"/>
                <a:cs typeface="Times New Roman"/>
                <a:sym typeface="Times New Roman"/>
              </a:rPr>
              <a:t>&gt; Enseignement de spécialité LLCER</a:t>
            </a:r>
            <a:endParaRPr sz="1800" b="1" dirty="0">
              <a:latin typeface="Times New Roman"/>
              <a:ea typeface="Times New Roman"/>
              <a:cs typeface="Times New Roman"/>
              <a:sym typeface="Times New Roman"/>
            </a:endParaRPr>
          </a:p>
          <a:p>
            <a:pPr marL="0" lvl="0" indent="3060000" algn="l" rtl="0">
              <a:lnSpc>
                <a:spcPct val="90000"/>
              </a:lnSpc>
              <a:spcBef>
                <a:spcPts val="0"/>
              </a:spcBef>
              <a:spcAft>
                <a:spcPts val="0"/>
              </a:spcAft>
              <a:buClr>
                <a:schemeClr val="dk1"/>
              </a:buClr>
              <a:buSzPts val="1800"/>
              <a:buFont typeface="Arial Rounded"/>
              <a:buNone/>
            </a:pPr>
            <a:endParaRPr sz="1800" b="1" dirty="0">
              <a:latin typeface="Times New Roman"/>
              <a:ea typeface="Times New Roman"/>
              <a:cs typeface="Times New Roman"/>
              <a:sym typeface="Times New Roman"/>
            </a:endParaRPr>
          </a:p>
          <a:p>
            <a:pPr marL="0" lvl="0" indent="3060000" algn="l" rtl="0">
              <a:lnSpc>
                <a:spcPct val="90000"/>
              </a:lnSpc>
              <a:spcBef>
                <a:spcPts val="0"/>
              </a:spcBef>
              <a:spcAft>
                <a:spcPts val="0"/>
              </a:spcAft>
              <a:buClr>
                <a:schemeClr val="dk1"/>
              </a:buClr>
              <a:buSzPts val="1800"/>
              <a:buFont typeface="Arial Rounded"/>
              <a:buNone/>
            </a:pPr>
            <a:endParaRPr sz="1800" b="1" dirty="0">
              <a:latin typeface="Times New Roman"/>
              <a:ea typeface="Times New Roman"/>
              <a:cs typeface="Times New Roman"/>
              <a:sym typeface="Times New Roman"/>
            </a:endParaRPr>
          </a:p>
          <a:p>
            <a:pPr marL="0" lvl="0" indent="0" algn="l" rtl="0">
              <a:spcBef>
                <a:spcPts val="0"/>
              </a:spcBef>
              <a:spcAft>
                <a:spcPts val="0"/>
              </a:spcAft>
              <a:buClr>
                <a:schemeClr val="dk1"/>
              </a:buClr>
              <a:buSzPts val="1800"/>
              <a:buFont typeface="Arial Rounded"/>
              <a:buNone/>
            </a:pPr>
            <a:endParaRPr sz="1800" b="1" dirty="0">
              <a:latin typeface="Times New Roman"/>
              <a:ea typeface="Times New Roman"/>
              <a:cs typeface="Times New Roman"/>
              <a:sym typeface="Times New Roman"/>
            </a:endParaRPr>
          </a:p>
          <a:p>
            <a:pPr marL="0" lvl="0" indent="0" algn="l" rtl="0">
              <a:spcBef>
                <a:spcPts val="0"/>
              </a:spcBef>
              <a:spcAft>
                <a:spcPts val="0"/>
              </a:spcAft>
              <a:buClr>
                <a:schemeClr val="dk1"/>
              </a:buClr>
              <a:buSzPts val="1800"/>
              <a:buFont typeface="Arial Rounded"/>
              <a:buNone/>
            </a:pPr>
            <a:endParaRPr sz="1800" b="1" dirty="0">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9746" y="201533"/>
            <a:ext cx="7773338" cy="1197133"/>
          </a:xfrm>
        </p:spPr>
        <p:txBody>
          <a:bodyPr/>
          <a:lstStyle/>
          <a:p>
            <a:r>
              <a:rPr lang="fr-FR" dirty="0">
                <a:solidFill>
                  <a:srgbClr val="FFFF00"/>
                </a:solidFill>
                <a:highlight>
                  <a:srgbClr val="FF0000"/>
                </a:highlight>
                <a:latin typeface="Times New Roman" panose="02020603050405020304" pitchFamily="18" charset="0"/>
                <a:cs typeface="Times New Roman" panose="02020603050405020304" pitchFamily="18" charset="0"/>
              </a:rPr>
              <a:t>Enseignement de spécialité d’Espagnol</a:t>
            </a:r>
            <a:br>
              <a:rPr lang="fr-FR" dirty="0">
                <a:solidFill>
                  <a:srgbClr val="FFFF00"/>
                </a:solidFill>
                <a:highlight>
                  <a:srgbClr val="FF0000"/>
                </a:highlight>
                <a:latin typeface="Times New Roman" panose="02020603050405020304" pitchFamily="18" charset="0"/>
                <a:cs typeface="Times New Roman" panose="02020603050405020304" pitchFamily="18" charset="0"/>
              </a:rPr>
            </a:br>
            <a:r>
              <a:rPr lang="fr-FR" dirty="0">
                <a:solidFill>
                  <a:srgbClr val="FFFF00"/>
                </a:solidFill>
                <a:highlight>
                  <a:srgbClr val="FF0000"/>
                </a:highlight>
                <a:latin typeface="Times New Roman" panose="02020603050405020304" pitchFamily="18" charset="0"/>
                <a:cs typeface="Times New Roman" panose="02020603050405020304" pitchFamily="18" charset="0"/>
              </a:rPr>
              <a:t> LLCER</a:t>
            </a:r>
            <a:br>
              <a:rPr lang="fr-FR" dirty="0">
                <a:solidFill>
                  <a:srgbClr val="FFFF00"/>
                </a:solidFill>
                <a:highlight>
                  <a:srgbClr val="FF0000"/>
                </a:highlight>
                <a:latin typeface="Times New Roman" panose="02020603050405020304" pitchFamily="18" charset="0"/>
                <a:cs typeface="Times New Roman" panose="02020603050405020304" pitchFamily="18" charset="0"/>
              </a:rPr>
            </a:br>
            <a:r>
              <a:rPr lang="fr-FR" sz="2000" dirty="0">
                <a:solidFill>
                  <a:srgbClr val="FFFF00"/>
                </a:solidFill>
                <a:highlight>
                  <a:srgbClr val="FF0000"/>
                </a:highlight>
                <a:latin typeface="Times New Roman" panose="02020603050405020304" pitchFamily="18" charset="0"/>
                <a:cs typeface="Times New Roman" panose="02020603050405020304" pitchFamily="18" charset="0"/>
              </a:rPr>
              <a:t>Langues, littératures et cultures étrangères et régionales</a:t>
            </a:r>
            <a:endParaRPr lang="fr-FR" dirty="0">
              <a:solidFill>
                <a:srgbClr val="FFFF00"/>
              </a:solidFill>
              <a:highlight>
                <a:srgbClr val="FF0000"/>
              </a:highlight>
              <a:latin typeface="Times New Roman" panose="02020603050405020304" pitchFamily="18" charset="0"/>
              <a:cs typeface="Times New Roman" panose="02020603050405020304" pitchFamily="18" charset="0"/>
            </a:endParaRPr>
          </a:p>
        </p:txBody>
      </p:sp>
      <p:sp>
        <p:nvSpPr>
          <p:cNvPr id="3" name="Espace réservé du texte 2"/>
          <p:cNvSpPr>
            <a:spLocks noGrp="1"/>
          </p:cNvSpPr>
          <p:nvPr>
            <p:ph type="body" idx="1"/>
          </p:nvPr>
        </p:nvSpPr>
        <p:spPr>
          <a:xfrm>
            <a:off x="337579" y="1536812"/>
            <a:ext cx="3655106" cy="313163"/>
          </a:xfrm>
        </p:spPr>
        <p:txBody>
          <a:bodyPr/>
          <a:lstStyle/>
          <a:p>
            <a:r>
              <a:rPr lang="fr-FR" dirty="0">
                <a:latin typeface="Times New Roman" panose="02020603050405020304" pitchFamily="18" charset="0"/>
                <a:cs typeface="Times New Roman" panose="02020603050405020304" pitchFamily="18" charset="0"/>
              </a:rPr>
              <a:t>En classe de 1</a:t>
            </a:r>
            <a:r>
              <a:rPr lang="fr-FR" baseline="30000" dirty="0">
                <a:latin typeface="Times New Roman" panose="02020603050405020304" pitchFamily="18" charset="0"/>
                <a:cs typeface="Times New Roman" panose="02020603050405020304" pitchFamily="18" charset="0"/>
              </a:rPr>
              <a:t>ère</a:t>
            </a:r>
            <a:r>
              <a:rPr lang="fr-FR" dirty="0">
                <a:latin typeface="Times New Roman" panose="02020603050405020304" pitchFamily="18" charset="0"/>
                <a:cs typeface="Times New Roman" panose="02020603050405020304" pitchFamily="18" charset="0"/>
              </a:rPr>
              <a:t> (4h par semaine)</a:t>
            </a:r>
          </a:p>
        </p:txBody>
      </p:sp>
      <p:sp>
        <p:nvSpPr>
          <p:cNvPr id="4" name="Espace réservé du contenu 3"/>
          <p:cNvSpPr>
            <a:spLocks noGrp="1"/>
          </p:cNvSpPr>
          <p:nvPr>
            <p:ph sz="quarter" idx="13"/>
          </p:nvPr>
        </p:nvSpPr>
        <p:spPr>
          <a:xfrm>
            <a:off x="250372" y="1919653"/>
            <a:ext cx="3742313" cy="2421305"/>
          </a:xfrm>
        </p:spPr>
        <p:txBody>
          <a:bodyPr>
            <a:noAutofit/>
          </a:bodyPr>
          <a:lstStyle/>
          <a:p>
            <a:r>
              <a:rPr lang="fr-FR" sz="1600" dirty="0">
                <a:latin typeface="Times New Roman" panose="02020603050405020304" pitchFamily="18" charset="0"/>
                <a:cs typeface="Times New Roman" panose="02020603050405020304" pitchFamily="18" charset="0"/>
              </a:rPr>
              <a:t>2 thématiques</a:t>
            </a:r>
          </a:p>
          <a:p>
            <a:r>
              <a:rPr lang="fr-FR" sz="1600" dirty="0">
                <a:latin typeface="Times New Roman" panose="02020603050405020304" pitchFamily="18" charset="0"/>
                <a:cs typeface="Times New Roman" panose="02020603050405020304" pitchFamily="18" charset="0"/>
              </a:rPr>
              <a:t>Circulation des hommes et des idées</a:t>
            </a:r>
          </a:p>
          <a:p>
            <a:r>
              <a:rPr lang="fr-FR" sz="1600" dirty="0">
                <a:latin typeface="Times New Roman" panose="02020603050405020304" pitchFamily="18" charset="0"/>
                <a:cs typeface="Times New Roman" panose="02020603050405020304" pitchFamily="18" charset="0"/>
              </a:rPr>
              <a:t>Diversité du monde hispanophone</a:t>
            </a:r>
          </a:p>
          <a:p>
            <a:r>
              <a:rPr lang="fr-FR" sz="1600" dirty="0">
                <a:latin typeface="Times New Roman" panose="02020603050405020304" pitchFamily="18" charset="0"/>
                <a:cs typeface="Times New Roman" panose="02020603050405020304" pitchFamily="18" charset="0"/>
              </a:rPr>
              <a:t>2 œuvres intégrales</a:t>
            </a:r>
          </a:p>
          <a:p>
            <a:r>
              <a:rPr lang="fr-FR" sz="1600" dirty="0">
                <a:latin typeface="Times New Roman" panose="02020603050405020304" pitchFamily="18" charset="0"/>
                <a:cs typeface="Times New Roman" panose="02020603050405020304" pitchFamily="18" charset="0"/>
              </a:rPr>
              <a:t>Une œuvre filmique (fortement conseillée)</a:t>
            </a:r>
          </a:p>
        </p:txBody>
      </p:sp>
      <p:sp>
        <p:nvSpPr>
          <p:cNvPr id="5" name="Espace réservé du texte 4"/>
          <p:cNvSpPr>
            <a:spLocks noGrp="1"/>
          </p:cNvSpPr>
          <p:nvPr>
            <p:ph type="body" sz="quarter" idx="3"/>
          </p:nvPr>
        </p:nvSpPr>
        <p:spPr>
          <a:xfrm>
            <a:off x="4223657" y="1536812"/>
            <a:ext cx="4152943" cy="313163"/>
          </a:xfrm>
        </p:spPr>
        <p:txBody>
          <a:bodyPr/>
          <a:lstStyle/>
          <a:p>
            <a:r>
              <a:rPr lang="fr-FR" dirty="0">
                <a:latin typeface="Times New Roman" panose="02020603050405020304" pitchFamily="18" charset="0"/>
                <a:cs typeface="Times New Roman" panose="02020603050405020304" pitchFamily="18" charset="0"/>
              </a:rPr>
              <a:t>En classe de terminale (6h par semaine)</a:t>
            </a:r>
          </a:p>
        </p:txBody>
      </p:sp>
      <p:sp>
        <p:nvSpPr>
          <p:cNvPr id="6" name="Espace réservé du contenu 5"/>
          <p:cNvSpPr>
            <a:spLocks noGrp="1"/>
          </p:cNvSpPr>
          <p:nvPr>
            <p:ph sz="quarter" idx="14"/>
          </p:nvPr>
        </p:nvSpPr>
        <p:spPr>
          <a:xfrm>
            <a:off x="3992685" y="1903423"/>
            <a:ext cx="4900943" cy="2640849"/>
          </a:xfrm>
        </p:spPr>
        <p:txBody>
          <a:bodyPr>
            <a:noAutofit/>
          </a:bodyPr>
          <a:lstStyle/>
          <a:p>
            <a:r>
              <a:rPr lang="fr-FR" sz="1600" dirty="0">
                <a:latin typeface="Times New Roman" panose="02020603050405020304" pitchFamily="18" charset="0"/>
                <a:cs typeface="Times New Roman" panose="02020603050405020304" pitchFamily="18" charset="0"/>
              </a:rPr>
              <a:t>3 thématiques</a:t>
            </a:r>
          </a:p>
          <a:p>
            <a:r>
              <a:rPr lang="fr-FR" sz="1600" dirty="0">
                <a:latin typeface="Times New Roman" panose="02020603050405020304" pitchFamily="18" charset="0"/>
                <a:cs typeface="Times New Roman" panose="02020603050405020304" pitchFamily="18" charset="0"/>
              </a:rPr>
              <a:t>Représentations culturelles: entre imaginaires et réalités</a:t>
            </a:r>
          </a:p>
          <a:p>
            <a:r>
              <a:rPr lang="fr-FR" sz="1600" dirty="0">
                <a:latin typeface="Times New Roman" panose="02020603050405020304" pitchFamily="18" charset="0"/>
                <a:cs typeface="Times New Roman" panose="02020603050405020304" pitchFamily="18" charset="0"/>
              </a:rPr>
              <a:t>Dominations et insoumissions</a:t>
            </a:r>
          </a:p>
          <a:p>
            <a:r>
              <a:rPr lang="fr-FR" sz="1600" dirty="0">
                <a:latin typeface="Times New Roman" panose="02020603050405020304" pitchFamily="18" charset="0"/>
                <a:cs typeface="Times New Roman" panose="02020603050405020304" pitchFamily="18" charset="0"/>
              </a:rPr>
              <a:t>L’Espagne et l'Amérique latine dans le monde: enjeux, perspectives et création</a:t>
            </a:r>
          </a:p>
          <a:p>
            <a:r>
              <a:rPr lang="fr-FR" sz="1600" dirty="0">
                <a:latin typeface="Times New Roman" panose="02020603050405020304" pitchFamily="18" charset="0"/>
                <a:cs typeface="Times New Roman" panose="02020603050405020304" pitchFamily="18" charset="0"/>
              </a:rPr>
              <a:t>3 œuvres intégrales (dont 2 œuvres littéraires et une œuvre filmique obligatoire)</a:t>
            </a:r>
          </a:p>
        </p:txBody>
      </p:sp>
    </p:spTree>
    <p:extLst>
      <p:ext uri="{BB962C8B-B14F-4D97-AF65-F5344CB8AC3E}">
        <p14:creationId xmlns:p14="http://schemas.microsoft.com/office/powerpoint/2010/main" val="3150367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au 10">
            <a:extLst>
              <a:ext uri="{FF2B5EF4-FFF2-40B4-BE49-F238E27FC236}">
                <a16:creationId xmlns:a16="http://schemas.microsoft.com/office/drawing/2014/main" id="{6C486D0B-4A8C-EA4D-89D3-3671875B3ED0}"/>
              </a:ext>
            </a:extLst>
          </p:cNvPr>
          <p:cNvGraphicFramePr>
            <a:graphicFrameLocks noGrp="1"/>
          </p:cNvGraphicFramePr>
          <p:nvPr>
            <p:extLst>
              <p:ext uri="{D42A27DB-BD31-4B8C-83A1-F6EECF244321}">
                <p14:modId xmlns:p14="http://schemas.microsoft.com/office/powerpoint/2010/main" val="1216993750"/>
              </p:ext>
            </p:extLst>
          </p:nvPr>
        </p:nvGraphicFramePr>
        <p:xfrm>
          <a:off x="521568" y="1632248"/>
          <a:ext cx="8099760" cy="3485191"/>
        </p:xfrm>
        <a:graphic>
          <a:graphicData uri="http://schemas.openxmlformats.org/drawingml/2006/table">
            <a:tbl>
              <a:tblPr firstRow="1" firstCol="1" bandRow="1">
                <a:tableStyleId>{F0AA4CE4-633D-49DC-944E-928415B9658A}</a:tableStyleId>
              </a:tblPr>
              <a:tblGrid>
                <a:gridCol w="506120">
                  <a:extLst>
                    <a:ext uri="{9D8B030D-6E8A-4147-A177-3AD203B41FA5}">
                      <a16:colId xmlns:a16="http://schemas.microsoft.com/office/drawing/2014/main" val="3983421828"/>
                    </a:ext>
                  </a:extLst>
                </a:gridCol>
                <a:gridCol w="963305">
                  <a:extLst>
                    <a:ext uri="{9D8B030D-6E8A-4147-A177-3AD203B41FA5}">
                      <a16:colId xmlns:a16="http://schemas.microsoft.com/office/drawing/2014/main" val="2994069448"/>
                    </a:ext>
                  </a:extLst>
                </a:gridCol>
                <a:gridCol w="2773989">
                  <a:extLst>
                    <a:ext uri="{9D8B030D-6E8A-4147-A177-3AD203B41FA5}">
                      <a16:colId xmlns:a16="http://schemas.microsoft.com/office/drawing/2014/main" val="1103873907"/>
                    </a:ext>
                  </a:extLst>
                </a:gridCol>
                <a:gridCol w="2976363">
                  <a:extLst>
                    <a:ext uri="{9D8B030D-6E8A-4147-A177-3AD203B41FA5}">
                      <a16:colId xmlns:a16="http://schemas.microsoft.com/office/drawing/2014/main" val="62241752"/>
                    </a:ext>
                  </a:extLst>
                </a:gridCol>
                <a:gridCol w="879983">
                  <a:extLst>
                    <a:ext uri="{9D8B030D-6E8A-4147-A177-3AD203B41FA5}">
                      <a16:colId xmlns:a16="http://schemas.microsoft.com/office/drawing/2014/main" val="749522926"/>
                    </a:ext>
                  </a:extLst>
                </a:gridCol>
              </a:tblGrid>
              <a:tr h="327140">
                <a:tc>
                  <a:txBody>
                    <a:bodyPr/>
                    <a:lstStyle/>
                    <a:p>
                      <a:pPr algn="ctr">
                        <a:spcAft>
                          <a:spcPts val="0"/>
                        </a:spcAft>
                      </a:pPr>
                      <a:r>
                        <a:rPr lang="es-ES" sz="1200" b="1" dirty="0" err="1">
                          <a:effectLst/>
                          <a:latin typeface="Times New Roman" panose="02020603050405020304" pitchFamily="18" charset="0"/>
                          <a:cs typeface="Times New Roman" panose="02020603050405020304" pitchFamily="18" charset="0"/>
                        </a:rPr>
                        <a:t>Durée</a:t>
                      </a:r>
                      <a:endParaRPr lang="fr-F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5" marR="33025" marT="0" marB="0">
                    <a:solidFill>
                      <a:schemeClr val="bg1"/>
                    </a:solidFill>
                  </a:tcPr>
                </a:tc>
                <a:tc>
                  <a:txBody>
                    <a:bodyPr/>
                    <a:lstStyle/>
                    <a:p>
                      <a:pPr algn="ctr">
                        <a:spcAft>
                          <a:spcPts val="0"/>
                        </a:spcAft>
                      </a:pPr>
                      <a:r>
                        <a:rPr lang="es-ES" sz="1200" b="1" dirty="0" err="1">
                          <a:effectLst/>
                          <a:latin typeface="Times New Roman" panose="02020603050405020304" pitchFamily="18" charset="0"/>
                          <a:cs typeface="Times New Roman" panose="02020603050405020304" pitchFamily="18" charset="0"/>
                        </a:rPr>
                        <a:t>Titre</a:t>
                      </a:r>
                      <a:r>
                        <a:rPr lang="es-ES" sz="1200" b="1" dirty="0">
                          <a:effectLst/>
                          <a:latin typeface="Times New Roman" panose="02020603050405020304" pitchFamily="18" charset="0"/>
                          <a:cs typeface="Times New Roman" panose="02020603050405020304" pitchFamily="18" charset="0"/>
                        </a:rPr>
                        <a:t> de la </a:t>
                      </a:r>
                      <a:r>
                        <a:rPr lang="es-ES" sz="1200" b="1" dirty="0" err="1">
                          <a:effectLst/>
                          <a:latin typeface="Times New Roman" panose="02020603050405020304" pitchFamily="18" charset="0"/>
                          <a:cs typeface="Times New Roman" panose="02020603050405020304" pitchFamily="18" charset="0"/>
                        </a:rPr>
                        <a:t>séance</a:t>
                      </a:r>
                      <a:endParaRPr lang="fr-F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5" marR="33025" marT="0" marB="0">
                    <a:solidFill>
                      <a:schemeClr val="bg1"/>
                    </a:solidFill>
                  </a:tcPr>
                </a:tc>
                <a:tc>
                  <a:txBody>
                    <a:bodyPr/>
                    <a:lstStyle/>
                    <a:p>
                      <a:pPr algn="ctr">
                        <a:spcAft>
                          <a:spcPts val="0"/>
                        </a:spcAft>
                      </a:pPr>
                      <a:r>
                        <a:rPr lang="es-ES" sz="1200" b="1" dirty="0" err="1">
                          <a:effectLst/>
                          <a:latin typeface="Times New Roman" panose="02020603050405020304" pitchFamily="18" charset="0"/>
                          <a:cs typeface="Times New Roman" panose="02020603050405020304" pitchFamily="18" charset="0"/>
                        </a:rPr>
                        <a:t>Objectifs</a:t>
                      </a:r>
                      <a:endParaRPr lang="fr-F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5" marR="33025" marT="0" marB="0">
                    <a:solidFill>
                      <a:schemeClr val="bg1"/>
                    </a:solidFill>
                  </a:tcPr>
                </a:tc>
                <a:tc>
                  <a:txBody>
                    <a:bodyPr/>
                    <a:lstStyle/>
                    <a:p>
                      <a:pPr algn="ctr">
                        <a:spcAft>
                          <a:spcPts val="0"/>
                        </a:spcAft>
                      </a:pPr>
                      <a:r>
                        <a:rPr lang="es-ES" sz="1200" b="1" dirty="0" err="1">
                          <a:effectLst/>
                          <a:latin typeface="Times New Roman" panose="02020603050405020304" pitchFamily="18" charset="0"/>
                          <a:cs typeface="Times New Roman" panose="02020603050405020304" pitchFamily="18" charset="0"/>
                        </a:rPr>
                        <a:t>Supports</a:t>
                      </a:r>
                      <a:endParaRPr lang="fr-F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5" marR="33025" marT="0" marB="0">
                    <a:solidFill>
                      <a:schemeClr val="bg1"/>
                    </a:solidFill>
                  </a:tcPr>
                </a:tc>
                <a:tc>
                  <a:txBody>
                    <a:bodyPr/>
                    <a:lstStyle/>
                    <a:p>
                      <a:pPr algn="ctr">
                        <a:spcAft>
                          <a:spcPts val="0"/>
                        </a:spcAft>
                      </a:pPr>
                      <a:r>
                        <a:rPr lang="es-ES" sz="1200" b="1" dirty="0" err="1">
                          <a:effectLst/>
                          <a:latin typeface="Times New Roman" panose="02020603050405020304" pitchFamily="18" charset="0"/>
                          <a:cs typeface="Times New Roman" panose="02020603050405020304" pitchFamily="18" charset="0"/>
                        </a:rPr>
                        <a:t>Activités</a:t>
                      </a:r>
                      <a:r>
                        <a:rPr lang="es-ES" sz="1200" b="1" dirty="0">
                          <a:effectLst/>
                          <a:latin typeface="Times New Roman" panose="02020603050405020304" pitchFamily="18" charset="0"/>
                          <a:cs typeface="Times New Roman" panose="02020603050405020304" pitchFamily="18" charset="0"/>
                        </a:rPr>
                        <a:t> </a:t>
                      </a:r>
                      <a:r>
                        <a:rPr lang="es-ES" sz="1200" b="1" dirty="0" err="1">
                          <a:effectLst/>
                          <a:latin typeface="Times New Roman" panose="02020603050405020304" pitchFamily="18" charset="0"/>
                          <a:cs typeface="Times New Roman" panose="02020603050405020304" pitchFamily="18" charset="0"/>
                        </a:rPr>
                        <a:t>langagières</a:t>
                      </a:r>
                      <a:endParaRPr lang="fr-F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5" marR="33025" marT="0" marB="0">
                    <a:solidFill>
                      <a:schemeClr val="bg1"/>
                    </a:solidFill>
                  </a:tcPr>
                </a:tc>
                <a:extLst>
                  <a:ext uri="{0D108BD9-81ED-4DB2-BD59-A6C34878D82A}">
                    <a16:rowId xmlns:a16="http://schemas.microsoft.com/office/drawing/2014/main" val="169648000"/>
                  </a:ext>
                </a:extLst>
              </a:tr>
              <a:tr h="654279">
                <a:tc>
                  <a:txBody>
                    <a:bodyPr/>
                    <a:lstStyle/>
                    <a:p>
                      <a:pPr algn="l">
                        <a:spcAft>
                          <a:spcPts val="0"/>
                        </a:spcAft>
                      </a:pPr>
                      <a:r>
                        <a:rPr lang="es-ES" sz="1200">
                          <a:effectLst/>
                          <a:latin typeface="Times New Roman" panose="02020603050405020304" pitchFamily="18" charset="0"/>
                          <a:cs typeface="Times New Roman" panose="02020603050405020304" pitchFamily="18" charset="0"/>
                        </a:rPr>
                        <a:t>2h</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025" marR="33025" marT="0" marB="0">
                    <a:solidFill>
                      <a:schemeClr val="bg1"/>
                    </a:solidFill>
                  </a:tcPr>
                </a:tc>
                <a:tc>
                  <a:txBody>
                    <a:bodyPr/>
                    <a:lstStyle/>
                    <a:p>
                      <a:pPr algn="l">
                        <a:spcAft>
                          <a:spcPts val="0"/>
                        </a:spcAft>
                      </a:pPr>
                      <a:r>
                        <a:rPr lang="es-ES" sz="1200" dirty="0">
                          <a:effectLst/>
                          <a:latin typeface="Times New Roman" panose="02020603050405020304" pitchFamily="18" charset="0"/>
                          <a:cs typeface="Times New Roman" panose="02020603050405020304" pitchFamily="18" charset="0"/>
                        </a:rPr>
                        <a:t>Grandes ciudades</a:t>
                      </a:r>
                      <a:endParaRPr lang="fr-F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5" marR="33025" marT="0" marB="0">
                    <a:solidFill>
                      <a:schemeClr val="bg1"/>
                    </a:solidFill>
                  </a:tcPr>
                </a:tc>
                <a:tc>
                  <a:txBody>
                    <a:bodyPr/>
                    <a:lstStyle/>
                    <a:p>
                      <a:pPr algn="l">
                        <a:spcAft>
                          <a:spcPts val="0"/>
                        </a:spcAft>
                      </a:pPr>
                      <a:r>
                        <a:rPr lang="fr-FR" sz="1200" dirty="0">
                          <a:effectLst/>
                          <a:latin typeface="Times New Roman" panose="02020603050405020304" pitchFamily="18" charset="0"/>
                          <a:cs typeface="Times New Roman" panose="02020603050405020304" pitchFamily="18" charset="0"/>
                        </a:rPr>
                        <a:t>Connaître et décrire quelques grandes villes d’Amérique Latine</a:t>
                      </a:r>
                      <a:endParaRPr lang="fr-F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5" marR="33025" marT="0" marB="0">
                    <a:solidFill>
                      <a:schemeClr val="bg1"/>
                    </a:solidFill>
                  </a:tcPr>
                </a:tc>
                <a:tc>
                  <a:txBody>
                    <a:bodyPr/>
                    <a:lstStyle/>
                    <a:p>
                      <a:pPr algn="l">
                        <a:spcAft>
                          <a:spcPts val="0"/>
                        </a:spcAft>
                      </a:pPr>
                      <a:r>
                        <a:rPr lang="es-ES" sz="1200" dirty="0">
                          <a:effectLst/>
                          <a:latin typeface="Times New Roman" panose="02020603050405020304" pitchFamily="18" charset="0"/>
                          <a:cs typeface="Times New Roman" panose="02020603050405020304" pitchFamily="18" charset="0"/>
                        </a:rPr>
                        <a:t>- </a:t>
                      </a:r>
                      <a:r>
                        <a:rPr lang="es-ES" sz="1200" dirty="0" err="1">
                          <a:effectLst/>
                          <a:latin typeface="Times New Roman" panose="02020603050405020304" pitchFamily="18" charset="0"/>
                          <a:cs typeface="Times New Roman" panose="02020603050405020304" pitchFamily="18" charset="0"/>
                        </a:rPr>
                        <a:t>Images</a:t>
                      </a:r>
                      <a:r>
                        <a:rPr lang="es-ES" sz="1200" dirty="0">
                          <a:effectLst/>
                          <a:latin typeface="Times New Roman" panose="02020603050405020304" pitchFamily="18" charset="0"/>
                          <a:cs typeface="Times New Roman" panose="02020603050405020304" pitchFamily="18" charset="0"/>
                        </a:rPr>
                        <a:t> des </a:t>
                      </a:r>
                      <a:r>
                        <a:rPr lang="es-ES" sz="1200" dirty="0" err="1">
                          <a:effectLst/>
                          <a:latin typeface="Times New Roman" panose="02020603050405020304" pitchFamily="18" charset="0"/>
                          <a:cs typeface="Times New Roman" panose="02020603050405020304" pitchFamily="18" charset="0"/>
                        </a:rPr>
                        <a:t>villes</a:t>
                      </a:r>
                      <a:r>
                        <a:rPr lang="es-ES" sz="1200" dirty="0">
                          <a:effectLst/>
                          <a:latin typeface="Times New Roman" panose="02020603050405020304" pitchFamily="18" charset="0"/>
                          <a:cs typeface="Times New Roman" panose="02020603050405020304" pitchFamily="18" charset="0"/>
                        </a:rPr>
                        <a:t> de México, Buenos Aires, Lima, Bogotá</a:t>
                      </a:r>
                      <a:r>
                        <a:rPr lang="fr-FR" sz="1200" dirty="0">
                          <a:effectLst/>
                          <a:latin typeface="Times New Roman" panose="02020603050405020304" pitchFamily="18" charset="0"/>
                          <a:cs typeface="Times New Roman" panose="02020603050405020304" pitchFamily="18" charset="0"/>
                        </a:rPr>
                        <a:t> et Santiago du Chili.</a:t>
                      </a:r>
                    </a:p>
                    <a:p>
                      <a:pPr algn="l">
                        <a:spcAft>
                          <a:spcPts val="0"/>
                        </a:spcAft>
                      </a:pPr>
                      <a:r>
                        <a:rPr lang="es-ES" sz="1200" dirty="0">
                          <a:effectLst/>
                          <a:latin typeface="Times New Roman" panose="02020603050405020304" pitchFamily="18" charset="0"/>
                          <a:cs typeface="Times New Roman" panose="02020603050405020304" pitchFamily="18" charset="0"/>
                        </a:rPr>
                        <a:t>-</a:t>
                      </a:r>
                      <a:r>
                        <a:rPr lang="es-ES" sz="1200" dirty="0" err="1">
                          <a:effectLst/>
                          <a:latin typeface="Times New Roman" panose="02020603050405020304" pitchFamily="18" charset="0"/>
                          <a:cs typeface="Times New Roman" panose="02020603050405020304" pitchFamily="18" charset="0"/>
                        </a:rPr>
                        <a:t>Vidéo</a:t>
                      </a:r>
                      <a:r>
                        <a:rPr lang="es-ES" sz="1200" dirty="0">
                          <a:effectLst/>
                          <a:latin typeface="Times New Roman" panose="02020603050405020304" pitchFamily="18" charset="0"/>
                          <a:cs typeface="Times New Roman" panose="02020603050405020304" pitchFamily="18" charset="0"/>
                        </a:rPr>
                        <a:t> « México, la ciudad desbocada » de Martín Caparros</a:t>
                      </a:r>
                      <a:endParaRPr lang="fr-F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5" marR="33025" marT="0" marB="0">
                    <a:solidFill>
                      <a:schemeClr val="bg1"/>
                    </a:solidFill>
                  </a:tcPr>
                </a:tc>
                <a:tc>
                  <a:txBody>
                    <a:bodyPr/>
                    <a:lstStyle/>
                    <a:p>
                      <a:pPr algn="l">
                        <a:spcAft>
                          <a:spcPts val="0"/>
                        </a:spcAft>
                      </a:pPr>
                      <a:r>
                        <a:rPr lang="es-ES" sz="1200" dirty="0">
                          <a:effectLst/>
                          <a:latin typeface="Times New Roman" panose="02020603050405020304" pitchFamily="18" charset="0"/>
                          <a:cs typeface="Times New Roman" panose="02020603050405020304" pitchFamily="18" charset="0"/>
                        </a:rPr>
                        <a:t>EO</a:t>
                      </a:r>
                      <a:endParaRPr lang="fr-FR" sz="1200" dirty="0">
                        <a:effectLst/>
                        <a:latin typeface="Times New Roman" panose="02020603050405020304" pitchFamily="18" charset="0"/>
                        <a:cs typeface="Times New Roman" panose="02020603050405020304" pitchFamily="18" charset="0"/>
                      </a:endParaRPr>
                    </a:p>
                    <a:p>
                      <a:pPr algn="l">
                        <a:spcAft>
                          <a:spcPts val="0"/>
                        </a:spcAft>
                      </a:pPr>
                      <a:r>
                        <a:rPr lang="es-ES" sz="1200" dirty="0">
                          <a:effectLst/>
                          <a:latin typeface="Times New Roman" panose="02020603050405020304" pitchFamily="18" charset="0"/>
                          <a:cs typeface="Times New Roman" panose="02020603050405020304" pitchFamily="18" charset="0"/>
                        </a:rPr>
                        <a:t>CO</a:t>
                      </a:r>
                      <a:endParaRPr lang="fr-F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5" marR="33025" marT="0" marB="0">
                    <a:solidFill>
                      <a:schemeClr val="bg1"/>
                    </a:solidFill>
                  </a:tcPr>
                </a:tc>
                <a:extLst>
                  <a:ext uri="{0D108BD9-81ED-4DB2-BD59-A6C34878D82A}">
                    <a16:rowId xmlns:a16="http://schemas.microsoft.com/office/drawing/2014/main" val="1642175343"/>
                  </a:ext>
                </a:extLst>
              </a:tr>
              <a:tr h="654279">
                <a:tc>
                  <a:txBody>
                    <a:bodyPr/>
                    <a:lstStyle/>
                    <a:p>
                      <a:pPr algn="l">
                        <a:spcAft>
                          <a:spcPts val="0"/>
                        </a:spcAft>
                      </a:pPr>
                      <a:r>
                        <a:rPr lang="es-ES" sz="1200">
                          <a:effectLst/>
                          <a:latin typeface="Times New Roman" panose="02020603050405020304" pitchFamily="18" charset="0"/>
                          <a:cs typeface="Times New Roman" panose="02020603050405020304" pitchFamily="18" charset="0"/>
                        </a:rPr>
                        <a:t>2h</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025" marR="33025" marT="0" marB="0">
                    <a:solidFill>
                      <a:schemeClr val="bg1"/>
                    </a:solidFill>
                  </a:tcPr>
                </a:tc>
                <a:tc>
                  <a:txBody>
                    <a:bodyPr/>
                    <a:lstStyle/>
                    <a:p>
                      <a:pPr algn="l">
                        <a:spcAft>
                          <a:spcPts val="0"/>
                        </a:spcAft>
                      </a:pPr>
                      <a:r>
                        <a:rPr lang="es-ES" sz="1200" dirty="0">
                          <a:effectLst/>
                          <a:latin typeface="Times New Roman" panose="02020603050405020304" pitchFamily="18" charset="0"/>
                          <a:cs typeface="Times New Roman" panose="02020603050405020304" pitchFamily="18" charset="0"/>
                        </a:rPr>
                        <a:t>La </a:t>
                      </a:r>
                      <a:r>
                        <a:rPr lang="es-ES" sz="1200" dirty="0" err="1">
                          <a:effectLst/>
                          <a:latin typeface="Times New Roman" panose="02020603050405020304" pitchFamily="18" charset="0"/>
                          <a:cs typeface="Times New Roman" panose="02020603050405020304" pitchFamily="18" charset="0"/>
                        </a:rPr>
                        <a:t>urbanizació</a:t>
                      </a:r>
                      <a:r>
                        <a:rPr lang="fr-FR" sz="1200" dirty="0">
                          <a:effectLst/>
                          <a:latin typeface="Times New Roman" panose="02020603050405020304" pitchFamily="18" charset="0"/>
                          <a:cs typeface="Times New Roman" panose="02020603050405020304" pitchFamily="18" charset="0"/>
                        </a:rPr>
                        <a:t>n</a:t>
                      </a:r>
                      <a:endParaRPr lang="fr-F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5" marR="33025" marT="0" marB="0">
                    <a:solidFill>
                      <a:schemeClr val="bg1"/>
                    </a:solidFill>
                  </a:tcPr>
                </a:tc>
                <a:tc>
                  <a:txBody>
                    <a:bodyPr/>
                    <a:lstStyle/>
                    <a:p>
                      <a:pPr algn="l">
                        <a:spcAft>
                          <a:spcPts val="0"/>
                        </a:spcAft>
                      </a:pPr>
                      <a:r>
                        <a:rPr lang="fr-FR" sz="1200" dirty="0">
                          <a:effectLst/>
                          <a:latin typeface="Times New Roman" panose="02020603050405020304" pitchFamily="18" charset="0"/>
                          <a:cs typeface="Times New Roman" panose="02020603050405020304" pitchFamily="18" charset="0"/>
                        </a:rPr>
                        <a:t>Découvrir quelques aspects de l’urbanisation </a:t>
                      </a:r>
                      <a:endParaRPr lang="fr-F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5" marR="33025" marT="0" marB="0">
                    <a:solidFill>
                      <a:schemeClr val="bg1"/>
                    </a:solidFill>
                  </a:tcPr>
                </a:tc>
                <a:tc>
                  <a:txBody>
                    <a:bodyPr/>
                    <a:lstStyle/>
                    <a:p>
                      <a:pPr algn="l">
                        <a:spcAft>
                          <a:spcPts val="0"/>
                        </a:spcAft>
                      </a:pPr>
                      <a:r>
                        <a:rPr lang="es-ES" sz="1200" dirty="0">
                          <a:effectLst/>
                          <a:latin typeface="Times New Roman" panose="02020603050405020304" pitchFamily="18" charset="0"/>
                          <a:cs typeface="Times New Roman" panose="02020603050405020304" pitchFamily="18" charset="0"/>
                        </a:rPr>
                        <a:t>-</a:t>
                      </a:r>
                      <a:r>
                        <a:rPr lang="es-ES" sz="1200" dirty="0" err="1">
                          <a:effectLst/>
                          <a:latin typeface="Times New Roman" panose="02020603050405020304" pitchFamily="18" charset="0"/>
                          <a:cs typeface="Times New Roman" panose="02020603050405020304" pitchFamily="18" charset="0"/>
                        </a:rPr>
                        <a:t>Texte</a:t>
                      </a:r>
                      <a:r>
                        <a:rPr lang="es-ES" sz="1200" dirty="0">
                          <a:effectLst/>
                          <a:latin typeface="Times New Roman" panose="02020603050405020304" pitchFamily="18" charset="0"/>
                          <a:cs typeface="Times New Roman" panose="02020603050405020304" pitchFamily="18" charset="0"/>
                        </a:rPr>
                        <a:t> “La ciudad que lo aterraba” de Juan Ramón Ribeyro</a:t>
                      </a:r>
                      <a:endParaRPr lang="fr-FR" sz="1200" dirty="0">
                        <a:effectLst/>
                        <a:latin typeface="Times New Roman" panose="02020603050405020304" pitchFamily="18" charset="0"/>
                        <a:cs typeface="Times New Roman" panose="02020603050405020304" pitchFamily="18" charset="0"/>
                      </a:endParaRPr>
                    </a:p>
                    <a:p>
                      <a:pPr algn="l">
                        <a:spcAft>
                          <a:spcPts val="0"/>
                        </a:spcAft>
                      </a:pPr>
                      <a:r>
                        <a:rPr lang="es-ES" sz="1200" dirty="0">
                          <a:effectLst/>
                          <a:latin typeface="Times New Roman" panose="02020603050405020304" pitchFamily="18" charset="0"/>
                          <a:cs typeface="Times New Roman" panose="02020603050405020304" pitchFamily="18" charset="0"/>
                        </a:rPr>
                        <a:t>-</a:t>
                      </a:r>
                      <a:r>
                        <a:rPr lang="es-ES" sz="1200" dirty="0" err="1">
                          <a:effectLst/>
                          <a:latin typeface="Times New Roman" panose="02020603050405020304" pitchFamily="18" charset="0"/>
                          <a:cs typeface="Times New Roman" panose="02020603050405020304" pitchFamily="18" charset="0"/>
                        </a:rPr>
                        <a:t>Photos</a:t>
                      </a:r>
                      <a:r>
                        <a:rPr lang="es-ES" sz="1200" dirty="0">
                          <a:effectLst/>
                          <a:latin typeface="Times New Roman" panose="02020603050405020304" pitchFamily="18" charset="0"/>
                          <a:cs typeface="Times New Roman" panose="02020603050405020304" pitchFamily="18" charset="0"/>
                        </a:rPr>
                        <a:t> de </a:t>
                      </a:r>
                      <a:r>
                        <a:rPr lang="es-ES" sz="1200" dirty="0" err="1">
                          <a:effectLst/>
                          <a:latin typeface="Times New Roman" panose="02020603050405020304" pitchFamily="18" charset="0"/>
                          <a:cs typeface="Times New Roman" panose="02020603050405020304" pitchFamily="18" charset="0"/>
                        </a:rPr>
                        <a:t>l’exposition</a:t>
                      </a:r>
                      <a:r>
                        <a:rPr lang="es-ES" sz="1200" dirty="0">
                          <a:effectLst/>
                          <a:latin typeface="Times New Roman" panose="02020603050405020304" pitchFamily="18" charset="0"/>
                          <a:cs typeface="Times New Roman" panose="02020603050405020304" pitchFamily="18" charset="0"/>
                        </a:rPr>
                        <a:t> “Paisajes del </a:t>
                      </a:r>
                      <a:r>
                        <a:rPr lang="es-ES" sz="1200" dirty="0" err="1">
                          <a:effectLst/>
                          <a:latin typeface="Times New Roman" panose="02020603050405020304" pitchFamily="18" charset="0"/>
                          <a:cs typeface="Times New Roman" panose="02020603050405020304" pitchFamily="18" charset="0"/>
                        </a:rPr>
                        <a:t>futuro”de</a:t>
                      </a:r>
                      <a:r>
                        <a:rPr lang="es-ES" sz="1200" dirty="0">
                          <a:effectLst/>
                          <a:latin typeface="Times New Roman" panose="02020603050405020304" pitchFamily="18" charset="0"/>
                          <a:cs typeface="Times New Roman" panose="02020603050405020304" pitchFamily="18" charset="0"/>
                        </a:rPr>
                        <a:t> Rosa Muñoz</a:t>
                      </a:r>
                      <a:endParaRPr lang="fr-F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5" marR="33025" marT="0" marB="0">
                    <a:solidFill>
                      <a:schemeClr val="bg1"/>
                    </a:solidFill>
                  </a:tcPr>
                </a:tc>
                <a:tc>
                  <a:txBody>
                    <a:bodyPr/>
                    <a:lstStyle/>
                    <a:p>
                      <a:pPr algn="l">
                        <a:spcAft>
                          <a:spcPts val="0"/>
                        </a:spcAft>
                      </a:pPr>
                      <a:r>
                        <a:rPr lang="es-ES" sz="1200" dirty="0">
                          <a:effectLst/>
                          <a:latin typeface="Times New Roman" panose="02020603050405020304" pitchFamily="18" charset="0"/>
                          <a:cs typeface="Times New Roman" panose="02020603050405020304" pitchFamily="18" charset="0"/>
                        </a:rPr>
                        <a:t>CE</a:t>
                      </a:r>
                      <a:endParaRPr lang="fr-FR" sz="1200" dirty="0">
                        <a:effectLst/>
                        <a:latin typeface="Times New Roman" panose="02020603050405020304" pitchFamily="18" charset="0"/>
                        <a:cs typeface="Times New Roman" panose="02020603050405020304" pitchFamily="18" charset="0"/>
                      </a:endParaRPr>
                    </a:p>
                    <a:p>
                      <a:pPr algn="l">
                        <a:spcAft>
                          <a:spcPts val="0"/>
                        </a:spcAft>
                      </a:pPr>
                      <a:r>
                        <a:rPr lang="es-ES" sz="1200" dirty="0">
                          <a:effectLst/>
                          <a:latin typeface="Times New Roman" panose="02020603050405020304" pitchFamily="18" charset="0"/>
                          <a:cs typeface="Times New Roman" panose="02020603050405020304" pitchFamily="18" charset="0"/>
                        </a:rPr>
                        <a:t>EO</a:t>
                      </a:r>
                      <a:endParaRPr lang="fr-F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5" marR="33025" marT="0" marB="0">
                    <a:solidFill>
                      <a:schemeClr val="bg1"/>
                    </a:solidFill>
                  </a:tcPr>
                </a:tc>
                <a:extLst>
                  <a:ext uri="{0D108BD9-81ED-4DB2-BD59-A6C34878D82A}">
                    <a16:rowId xmlns:a16="http://schemas.microsoft.com/office/drawing/2014/main" val="2469123096"/>
                  </a:ext>
                </a:extLst>
              </a:tr>
              <a:tr h="636520">
                <a:tc>
                  <a:txBody>
                    <a:bodyPr/>
                    <a:lstStyle/>
                    <a:p>
                      <a:pPr algn="l">
                        <a:spcAft>
                          <a:spcPts val="0"/>
                        </a:spcAft>
                      </a:pPr>
                      <a:r>
                        <a:rPr lang="es-ES" sz="1200">
                          <a:effectLst/>
                          <a:latin typeface="Times New Roman" panose="02020603050405020304" pitchFamily="18" charset="0"/>
                          <a:cs typeface="Times New Roman" panose="02020603050405020304" pitchFamily="18" charset="0"/>
                        </a:rPr>
                        <a:t>2h</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025" marR="33025" marT="0" marB="0">
                    <a:solidFill>
                      <a:schemeClr val="bg1"/>
                    </a:solidFill>
                  </a:tcPr>
                </a:tc>
                <a:tc>
                  <a:txBody>
                    <a:bodyPr/>
                    <a:lstStyle/>
                    <a:p>
                      <a:pPr algn="l">
                        <a:spcAft>
                          <a:spcPts val="0"/>
                        </a:spcAft>
                      </a:pPr>
                      <a:r>
                        <a:rPr lang="es-ES" sz="1200" dirty="0">
                          <a:effectLst/>
                          <a:latin typeface="Times New Roman" panose="02020603050405020304" pitchFamily="18" charset="0"/>
                          <a:cs typeface="Times New Roman" panose="02020603050405020304" pitchFamily="18" charset="0"/>
                        </a:rPr>
                        <a:t>Ciudades Latinoamericanas</a:t>
                      </a:r>
                      <a:endParaRPr lang="fr-F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5" marR="33025" marT="0" marB="0">
                    <a:solidFill>
                      <a:schemeClr val="bg1"/>
                    </a:solidFill>
                  </a:tcPr>
                </a:tc>
                <a:tc>
                  <a:txBody>
                    <a:bodyPr/>
                    <a:lstStyle/>
                    <a:p>
                      <a:pPr algn="l">
                        <a:spcAft>
                          <a:spcPts val="0"/>
                        </a:spcAft>
                      </a:pPr>
                      <a:r>
                        <a:rPr lang="fr-FR" sz="1200" dirty="0">
                          <a:effectLst/>
                          <a:latin typeface="Times New Roman" panose="02020603050405020304" pitchFamily="18" charset="0"/>
                          <a:cs typeface="Times New Roman" panose="02020603050405020304" pitchFamily="18" charset="0"/>
                        </a:rPr>
                        <a:t>Découvrir l’évolution des grandes villes d’Amérique Latine et le contraste avec la campagne.</a:t>
                      </a:r>
                      <a:endParaRPr lang="fr-F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5" marR="33025" marT="0" marB="0">
                    <a:solidFill>
                      <a:schemeClr val="bg1"/>
                    </a:solidFill>
                  </a:tcPr>
                </a:tc>
                <a:tc>
                  <a:txBody>
                    <a:bodyPr/>
                    <a:lstStyle/>
                    <a:p>
                      <a:pPr algn="l">
                        <a:spcAft>
                          <a:spcPts val="0"/>
                        </a:spcAft>
                      </a:pPr>
                      <a:r>
                        <a:rPr lang="es-ES" sz="1200" dirty="0">
                          <a:effectLst/>
                          <a:latin typeface="Times New Roman" panose="02020603050405020304" pitchFamily="18" charset="0"/>
                          <a:cs typeface="Times New Roman" panose="02020603050405020304" pitchFamily="18" charset="0"/>
                        </a:rPr>
                        <a:t>-</a:t>
                      </a:r>
                      <a:r>
                        <a:rPr lang="es-ES" sz="1200" dirty="0" err="1">
                          <a:effectLst/>
                          <a:latin typeface="Times New Roman" panose="02020603050405020304" pitchFamily="18" charset="0"/>
                          <a:cs typeface="Times New Roman" panose="02020603050405020304" pitchFamily="18" charset="0"/>
                        </a:rPr>
                        <a:t>Extraits</a:t>
                      </a:r>
                      <a:r>
                        <a:rPr lang="es-ES" sz="1200" dirty="0">
                          <a:effectLst/>
                          <a:latin typeface="Times New Roman" panose="02020603050405020304" pitchFamily="18" charset="0"/>
                          <a:cs typeface="Times New Roman" panose="02020603050405020304" pitchFamily="18" charset="0"/>
                        </a:rPr>
                        <a:t> de </a:t>
                      </a:r>
                      <a:r>
                        <a:rPr lang="es-ES" sz="1200" dirty="0" err="1">
                          <a:effectLst/>
                          <a:latin typeface="Times New Roman" panose="02020603050405020304" pitchFamily="18" charset="0"/>
                          <a:cs typeface="Times New Roman" panose="02020603050405020304" pitchFamily="18" charset="0"/>
                        </a:rPr>
                        <a:t>l’essai</a:t>
                      </a:r>
                      <a:r>
                        <a:rPr lang="es-ES" sz="1200" dirty="0">
                          <a:effectLst/>
                          <a:latin typeface="Times New Roman" panose="02020603050405020304" pitchFamily="18" charset="0"/>
                          <a:cs typeface="Times New Roman" panose="02020603050405020304" pitchFamily="18" charset="0"/>
                        </a:rPr>
                        <a:t> “Las ciudades latinoamericanas” de Florencia Quesada Avendaño</a:t>
                      </a:r>
                      <a:endParaRPr lang="fr-FR" sz="1200" dirty="0">
                        <a:effectLst/>
                        <a:latin typeface="Times New Roman" panose="02020603050405020304" pitchFamily="18" charset="0"/>
                        <a:cs typeface="Times New Roman" panose="02020603050405020304" pitchFamily="18" charset="0"/>
                      </a:endParaRPr>
                    </a:p>
                    <a:p>
                      <a:pPr algn="l">
                        <a:spcAft>
                          <a:spcPts val="0"/>
                        </a:spcAft>
                      </a:pPr>
                      <a:r>
                        <a:rPr lang="es-ES" sz="1200" dirty="0">
                          <a:effectLst/>
                          <a:latin typeface="Times New Roman" panose="02020603050405020304" pitchFamily="18" charset="0"/>
                          <a:cs typeface="Times New Roman" panose="02020603050405020304" pitchFamily="18" charset="0"/>
                        </a:rPr>
                        <a:t>- Film </a:t>
                      </a:r>
                      <a:r>
                        <a:rPr lang="es-ES" sz="1200" dirty="0" err="1">
                          <a:effectLst/>
                          <a:latin typeface="Times New Roman" panose="02020603050405020304" pitchFamily="18" charset="0"/>
                          <a:cs typeface="Times New Roman" panose="02020603050405020304" pitchFamily="18" charset="0"/>
                        </a:rPr>
                        <a:t>documentaire</a:t>
                      </a:r>
                      <a:r>
                        <a:rPr lang="es-ES" sz="1200" dirty="0">
                          <a:effectLst/>
                          <a:latin typeface="Times New Roman" panose="02020603050405020304" pitchFamily="18" charset="0"/>
                          <a:cs typeface="Times New Roman" panose="02020603050405020304" pitchFamily="18" charset="0"/>
                        </a:rPr>
                        <a:t> “Doble llave y cadena” </a:t>
                      </a:r>
                      <a:endParaRPr lang="fr-F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5" marR="33025" marT="0" marB="0">
                    <a:solidFill>
                      <a:schemeClr val="bg1"/>
                    </a:solidFill>
                  </a:tcPr>
                </a:tc>
                <a:tc>
                  <a:txBody>
                    <a:bodyPr/>
                    <a:lstStyle/>
                    <a:p>
                      <a:pPr algn="l">
                        <a:spcAft>
                          <a:spcPts val="0"/>
                        </a:spcAft>
                      </a:pPr>
                      <a:r>
                        <a:rPr lang="es-ES" sz="1200" dirty="0">
                          <a:effectLst/>
                          <a:latin typeface="Times New Roman" panose="02020603050405020304" pitchFamily="18" charset="0"/>
                          <a:cs typeface="Times New Roman" panose="02020603050405020304" pitchFamily="18" charset="0"/>
                        </a:rPr>
                        <a:t>CE</a:t>
                      </a:r>
                      <a:endParaRPr lang="fr-FR" sz="1200" dirty="0">
                        <a:effectLst/>
                        <a:latin typeface="Times New Roman" panose="02020603050405020304" pitchFamily="18" charset="0"/>
                        <a:cs typeface="Times New Roman" panose="02020603050405020304" pitchFamily="18" charset="0"/>
                      </a:endParaRPr>
                    </a:p>
                    <a:p>
                      <a:pPr algn="l">
                        <a:spcAft>
                          <a:spcPts val="0"/>
                        </a:spcAft>
                      </a:pPr>
                      <a:r>
                        <a:rPr lang="es-ES" sz="1200" dirty="0">
                          <a:effectLst/>
                          <a:latin typeface="Times New Roman" panose="02020603050405020304" pitchFamily="18" charset="0"/>
                          <a:cs typeface="Times New Roman" panose="02020603050405020304" pitchFamily="18" charset="0"/>
                        </a:rPr>
                        <a:t>CO</a:t>
                      </a:r>
                      <a:endParaRPr lang="fr-F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5" marR="33025" marT="0" marB="0">
                    <a:solidFill>
                      <a:schemeClr val="bg1"/>
                    </a:solidFill>
                  </a:tcPr>
                </a:tc>
                <a:extLst>
                  <a:ext uri="{0D108BD9-81ED-4DB2-BD59-A6C34878D82A}">
                    <a16:rowId xmlns:a16="http://schemas.microsoft.com/office/drawing/2014/main" val="4119373665"/>
                  </a:ext>
                </a:extLst>
              </a:tr>
              <a:tr h="924871">
                <a:tc>
                  <a:txBody>
                    <a:bodyPr/>
                    <a:lstStyle/>
                    <a:p>
                      <a:pPr algn="l">
                        <a:spcAft>
                          <a:spcPts val="0"/>
                        </a:spcAft>
                      </a:pPr>
                      <a:r>
                        <a:rPr lang="es-ES" sz="1200">
                          <a:effectLst/>
                          <a:latin typeface="Times New Roman" panose="02020603050405020304" pitchFamily="18" charset="0"/>
                          <a:cs typeface="Times New Roman" panose="02020603050405020304" pitchFamily="18" charset="0"/>
                        </a:rPr>
                        <a:t>2h</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3025" marR="33025" marT="0" marB="0">
                    <a:solidFill>
                      <a:schemeClr val="bg1"/>
                    </a:solidFill>
                  </a:tcPr>
                </a:tc>
                <a:tc>
                  <a:txBody>
                    <a:bodyPr/>
                    <a:lstStyle/>
                    <a:p>
                      <a:pPr algn="l">
                        <a:spcAft>
                          <a:spcPts val="0"/>
                        </a:spcAft>
                      </a:pPr>
                      <a:r>
                        <a:rPr lang="es-ES" sz="1200" dirty="0" err="1">
                          <a:effectLst/>
                          <a:latin typeface="Times New Roman" panose="02020603050405020304" pitchFamily="18" charset="0"/>
                          <a:cs typeface="Times New Roman" panose="02020603050405020304" pitchFamily="18" charset="0"/>
                        </a:rPr>
                        <a:t>Evaluation</a:t>
                      </a:r>
                      <a:r>
                        <a:rPr lang="es-ES" sz="1200" dirty="0">
                          <a:effectLst/>
                          <a:latin typeface="Times New Roman" panose="02020603050405020304" pitchFamily="18" charset="0"/>
                          <a:cs typeface="Times New Roman" panose="02020603050405020304" pitchFamily="18" charset="0"/>
                        </a:rPr>
                        <a:t>/ </a:t>
                      </a:r>
                      <a:r>
                        <a:rPr lang="es-ES" sz="1200" dirty="0" err="1">
                          <a:effectLst/>
                          <a:latin typeface="Times New Roman" panose="02020603050405020304" pitchFamily="18" charset="0"/>
                          <a:cs typeface="Times New Roman" panose="02020603050405020304" pitchFamily="18" charset="0"/>
                        </a:rPr>
                        <a:t>tâche</a:t>
                      </a:r>
                      <a:r>
                        <a:rPr lang="es-ES" sz="1200" dirty="0">
                          <a:effectLst/>
                          <a:latin typeface="Times New Roman" panose="02020603050405020304" pitchFamily="18" charset="0"/>
                          <a:cs typeface="Times New Roman" panose="02020603050405020304" pitchFamily="18" charset="0"/>
                        </a:rPr>
                        <a:t> </a:t>
                      </a:r>
                      <a:r>
                        <a:rPr lang="es-ES" sz="1200" dirty="0" err="1">
                          <a:effectLst/>
                          <a:latin typeface="Times New Roman" panose="02020603050405020304" pitchFamily="18" charset="0"/>
                          <a:cs typeface="Times New Roman" panose="02020603050405020304" pitchFamily="18" charset="0"/>
                        </a:rPr>
                        <a:t>finale</a:t>
                      </a:r>
                      <a:endParaRPr lang="fr-F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5" marR="33025" marT="0" marB="0">
                    <a:solidFill>
                      <a:schemeClr val="bg1"/>
                    </a:solidFill>
                  </a:tcPr>
                </a:tc>
                <a:tc>
                  <a:txBody>
                    <a:bodyPr/>
                    <a:lstStyle/>
                    <a:p>
                      <a:pPr algn="l">
                        <a:spcAft>
                          <a:spcPts val="0"/>
                        </a:spcAft>
                      </a:pPr>
                      <a:r>
                        <a:rPr lang="fr-FR" sz="1200" dirty="0">
                          <a:effectLst/>
                          <a:latin typeface="Times New Roman" panose="02020603050405020304" pitchFamily="18" charset="0"/>
                          <a:cs typeface="Times New Roman" panose="02020603050405020304" pitchFamily="18" charset="0"/>
                        </a:rPr>
                        <a:t>Présenter une ville et ses différents aspects</a:t>
                      </a:r>
                    </a:p>
                    <a:p>
                      <a:pPr algn="l">
                        <a:spcAft>
                          <a:spcPts val="0"/>
                        </a:spcAft>
                      </a:pPr>
                      <a:r>
                        <a:rPr lang="es-ES" sz="1200" dirty="0" err="1">
                          <a:effectLst/>
                          <a:latin typeface="Times New Roman" panose="02020603050405020304" pitchFamily="18" charset="0"/>
                          <a:cs typeface="Times New Roman" panose="02020603050405020304" pitchFamily="18" charset="0"/>
                        </a:rPr>
                        <a:t>Rédiger</a:t>
                      </a:r>
                      <a:r>
                        <a:rPr lang="es-ES" sz="1200" dirty="0">
                          <a:effectLst/>
                          <a:latin typeface="Times New Roman" panose="02020603050405020304" pitchFamily="18" charset="0"/>
                          <a:cs typeface="Times New Roman" panose="02020603050405020304" pitchFamily="18" charset="0"/>
                        </a:rPr>
                        <a:t> un </a:t>
                      </a:r>
                      <a:r>
                        <a:rPr lang="es-ES" sz="1200" dirty="0" err="1">
                          <a:effectLst/>
                          <a:latin typeface="Times New Roman" panose="02020603050405020304" pitchFamily="18" charset="0"/>
                          <a:cs typeface="Times New Roman" panose="02020603050405020304" pitchFamily="18" charset="0"/>
                        </a:rPr>
                        <a:t>paragraphe</a:t>
                      </a:r>
                      <a:r>
                        <a:rPr lang="es-ES" sz="1200" dirty="0">
                          <a:effectLst/>
                          <a:latin typeface="Times New Roman" panose="02020603050405020304" pitchFamily="18" charset="0"/>
                          <a:cs typeface="Times New Roman" panose="02020603050405020304" pitchFamily="18" charset="0"/>
                        </a:rPr>
                        <a:t> en </a:t>
                      </a:r>
                      <a:r>
                        <a:rPr lang="es-ES" sz="1200" dirty="0" err="1">
                          <a:effectLst/>
                          <a:latin typeface="Times New Roman" panose="02020603050405020304" pitchFamily="18" charset="0"/>
                          <a:cs typeface="Times New Roman" panose="02020603050405020304" pitchFamily="18" charset="0"/>
                        </a:rPr>
                        <a:t>réponse</a:t>
                      </a:r>
                      <a:r>
                        <a:rPr lang="es-ES" sz="1200" dirty="0">
                          <a:effectLst/>
                          <a:latin typeface="Times New Roman" panose="02020603050405020304" pitchFamily="18" charset="0"/>
                          <a:cs typeface="Times New Roman" panose="02020603050405020304" pitchFamily="18" charset="0"/>
                        </a:rPr>
                        <a:t> </a:t>
                      </a:r>
                      <a:r>
                        <a:rPr lang="es-ES" sz="1200" dirty="0" err="1">
                          <a:effectLst/>
                          <a:latin typeface="Times New Roman" panose="02020603050405020304" pitchFamily="18" charset="0"/>
                          <a:cs typeface="Times New Roman" panose="02020603050405020304" pitchFamily="18" charset="0"/>
                        </a:rPr>
                        <a:t>à</a:t>
                      </a:r>
                      <a:r>
                        <a:rPr lang="es-ES" sz="1200" dirty="0">
                          <a:effectLst/>
                          <a:latin typeface="Times New Roman" panose="02020603050405020304" pitchFamily="18" charset="0"/>
                          <a:cs typeface="Times New Roman" panose="02020603050405020304" pitchFamily="18" charset="0"/>
                        </a:rPr>
                        <a:t> la </a:t>
                      </a:r>
                      <a:r>
                        <a:rPr lang="es-ES" sz="1200" dirty="0" err="1">
                          <a:effectLst/>
                          <a:latin typeface="Times New Roman" panose="02020603050405020304" pitchFamily="18" charset="0"/>
                          <a:cs typeface="Times New Roman" panose="02020603050405020304" pitchFamily="18" charset="0"/>
                        </a:rPr>
                        <a:t>question</a:t>
                      </a:r>
                      <a:r>
                        <a:rPr lang="es-ES" sz="1200" dirty="0">
                          <a:effectLst/>
                          <a:latin typeface="Times New Roman" panose="02020603050405020304" pitchFamily="18" charset="0"/>
                          <a:cs typeface="Times New Roman" panose="02020603050405020304" pitchFamily="18" charset="0"/>
                        </a:rPr>
                        <a:t> : ¿Cómo han evolucionado las grandes ciudades en América Latina ? Cita ejemplos de aspectos positivos y negativos</a:t>
                      </a:r>
                      <a:endParaRPr lang="fr-F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5" marR="33025" marT="0" marB="0">
                    <a:solidFill>
                      <a:schemeClr val="bg1"/>
                    </a:solidFill>
                  </a:tcPr>
                </a:tc>
                <a:tc>
                  <a:txBody>
                    <a:bodyPr/>
                    <a:lstStyle/>
                    <a:p>
                      <a:pPr algn="l">
                        <a:spcAft>
                          <a:spcPts val="0"/>
                        </a:spcAft>
                      </a:pPr>
                      <a:r>
                        <a:rPr lang="es-ES" sz="1200" dirty="0">
                          <a:effectLst/>
                          <a:latin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5" marR="33025" marT="0" marB="0">
                    <a:solidFill>
                      <a:schemeClr val="bg1"/>
                    </a:solidFill>
                  </a:tcPr>
                </a:tc>
                <a:tc>
                  <a:txBody>
                    <a:bodyPr/>
                    <a:lstStyle/>
                    <a:p>
                      <a:pPr algn="l">
                        <a:spcAft>
                          <a:spcPts val="0"/>
                        </a:spcAft>
                      </a:pPr>
                      <a:r>
                        <a:rPr lang="es-ES" sz="1200" dirty="0">
                          <a:effectLst/>
                          <a:latin typeface="Times New Roman" panose="02020603050405020304" pitchFamily="18" charset="0"/>
                          <a:cs typeface="Times New Roman" panose="02020603050405020304" pitchFamily="18" charset="0"/>
                        </a:rPr>
                        <a:t>EO</a:t>
                      </a:r>
                      <a:endParaRPr lang="fr-FR" sz="1200" dirty="0">
                        <a:effectLst/>
                        <a:latin typeface="Times New Roman" panose="02020603050405020304" pitchFamily="18" charset="0"/>
                        <a:cs typeface="Times New Roman" panose="02020603050405020304" pitchFamily="18" charset="0"/>
                      </a:endParaRPr>
                    </a:p>
                    <a:p>
                      <a:pPr algn="l">
                        <a:spcAft>
                          <a:spcPts val="0"/>
                        </a:spcAft>
                      </a:pPr>
                      <a:r>
                        <a:rPr lang="es-ES" sz="1200" dirty="0">
                          <a:effectLst/>
                          <a:latin typeface="Times New Roman" panose="02020603050405020304" pitchFamily="18" charset="0"/>
                          <a:cs typeface="Times New Roman" panose="02020603050405020304" pitchFamily="18" charset="0"/>
                        </a:rPr>
                        <a:t>EE</a:t>
                      </a:r>
                      <a:endParaRPr lang="fr-F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5" marR="33025" marT="0" marB="0">
                    <a:solidFill>
                      <a:schemeClr val="bg1"/>
                    </a:solidFill>
                  </a:tcPr>
                </a:tc>
                <a:extLst>
                  <a:ext uri="{0D108BD9-81ED-4DB2-BD59-A6C34878D82A}">
                    <a16:rowId xmlns:a16="http://schemas.microsoft.com/office/drawing/2014/main" val="2191841606"/>
                  </a:ext>
                </a:extLst>
              </a:tr>
            </a:tbl>
          </a:graphicData>
        </a:graphic>
      </p:graphicFrame>
      <p:sp>
        <p:nvSpPr>
          <p:cNvPr id="12" name="Rectangle 3">
            <a:extLst>
              <a:ext uri="{FF2B5EF4-FFF2-40B4-BE49-F238E27FC236}">
                <a16:creationId xmlns:a16="http://schemas.microsoft.com/office/drawing/2014/main" id="{0CD9662D-35AE-4F45-A614-EF6D5357F0B4}"/>
              </a:ext>
            </a:extLst>
          </p:cNvPr>
          <p:cNvSpPr>
            <a:spLocks noChangeArrowheads="1"/>
          </p:cNvSpPr>
          <p:nvPr/>
        </p:nvSpPr>
        <p:spPr bwMode="auto">
          <a:xfrm>
            <a:off x="521568" y="0"/>
            <a:ext cx="8100128" cy="1600438"/>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Séquence LLCER</a:t>
            </a:r>
            <a:endParaRPr kumimoji="0" lang="fr-FR" altLang="fr-FR" sz="800" b="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Thématique :</a:t>
            </a:r>
            <a:r>
              <a:rPr kumimoji="0" lang="fr-FR" altLang="fr-FR" sz="140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Diversité du monde hispanophone</a:t>
            </a:r>
            <a:endParaRPr kumimoji="0" lang="fr-FR" altLang="fr-FR" sz="8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Axe d’étude : </a:t>
            </a:r>
            <a:r>
              <a:rPr kumimoji="0" lang="fr-FR" altLang="fr-FR" sz="140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Pluralité des espaces, pluralité des langues</a:t>
            </a:r>
            <a:endParaRPr kumimoji="0" lang="fr-FR" altLang="fr-FR" sz="8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Pistes de réflexion : </a:t>
            </a:r>
            <a:r>
              <a:rPr kumimoji="0" lang="fr-FR" altLang="fr-FR" sz="140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Espaces urbains : el </a:t>
            </a:r>
            <a:r>
              <a:rPr kumimoji="0" lang="fr-FR" altLang="fr-FR" sz="140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barrio</a:t>
            </a:r>
            <a:r>
              <a:rPr kumimoji="0" lang="fr-FR" altLang="fr-FR" sz="140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 périphérie, les villes-monde</a:t>
            </a:r>
            <a:endParaRPr kumimoji="0" lang="fr-FR" altLang="fr-FR" sz="8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fr-FR" sz="1400" b="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Tâche</a:t>
            </a:r>
            <a:r>
              <a:rPr kumimoji="0" lang="es-ES" altLang="fr-FR" sz="1400" b="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s-ES" altLang="fr-FR" sz="1400" b="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finale</a:t>
            </a:r>
            <a:r>
              <a:rPr kumimoji="0" lang="es-ES" altLang="fr-FR" sz="1400" b="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es-ES" altLang="fr-FR" sz="140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Presentar una gran ciudad de América Latina con los diferentes elementos que la componen (barrios, la periferia, el centro histórico, malls o centros comerciales, </a:t>
            </a:r>
            <a:r>
              <a:rPr kumimoji="0" lang="es-ES" altLang="fr-FR" sz="140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etc</a:t>
            </a:r>
            <a:r>
              <a:rPr kumimoji="0" lang="es-ES" altLang="fr-FR" sz="140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ctr" eaLnBrk="0" fontAlgn="base" hangingPunct="0">
              <a:spcBef>
                <a:spcPct val="0"/>
              </a:spcBef>
              <a:spcAft>
                <a:spcPct val="0"/>
              </a:spcAft>
              <a:buClrTx/>
            </a:pPr>
            <a:r>
              <a:rPr lang="fr-FR" b="1" dirty="0">
                <a:latin typeface="Times New Roman" panose="02020603050405020304" pitchFamily="18" charset="0"/>
                <a:cs typeface="Times New Roman" panose="02020603050405020304" pitchFamily="18" charset="0"/>
              </a:rPr>
              <a:t>GRANDES CIUDADES</a:t>
            </a:r>
            <a:endParaRPr lang="fr-FR"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ZoneTexte 12">
            <a:extLst>
              <a:ext uri="{FF2B5EF4-FFF2-40B4-BE49-F238E27FC236}">
                <a16:creationId xmlns:a16="http://schemas.microsoft.com/office/drawing/2014/main" id="{EA2294D0-89CE-8B4E-A978-15E1F4A9912B}"/>
              </a:ext>
            </a:extLst>
          </p:cNvPr>
          <p:cNvSpPr txBox="1"/>
          <p:nvPr/>
        </p:nvSpPr>
        <p:spPr>
          <a:xfrm>
            <a:off x="6474279" y="2269671"/>
            <a:ext cx="184731" cy="307777"/>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3855879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5"/>
          <p:cNvSpPr txBox="1">
            <a:spLocks noGrp="1"/>
          </p:cNvSpPr>
          <p:nvPr>
            <p:ph type="title"/>
          </p:nvPr>
        </p:nvSpPr>
        <p:spPr>
          <a:xfrm>
            <a:off x="889397" y="482203"/>
            <a:ext cx="7468800" cy="4018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1800"/>
              <a:buFont typeface="Arial Rounded"/>
              <a:buNone/>
            </a:pPr>
            <a:r>
              <a:rPr lang="fr" sz="3000" b="1" dirty="0">
                <a:solidFill>
                  <a:srgbClr val="FFFF00"/>
                </a:solidFill>
                <a:highlight>
                  <a:srgbClr val="FF0000"/>
                </a:highlight>
                <a:latin typeface="Times New Roman"/>
                <a:ea typeface="Times New Roman"/>
                <a:cs typeface="Times New Roman"/>
                <a:sym typeface="Times New Roman"/>
              </a:rPr>
              <a:t>L’étude de l’</a:t>
            </a:r>
            <a:r>
              <a:rPr lang="fr" sz="3000" b="1" dirty="0" err="1">
                <a:solidFill>
                  <a:srgbClr val="FFFF00"/>
                </a:solidFill>
                <a:highlight>
                  <a:srgbClr val="FF0000"/>
                </a:highlight>
                <a:latin typeface="Times New Roman"/>
                <a:ea typeface="Times New Roman"/>
                <a:cs typeface="Times New Roman"/>
                <a:sym typeface="Times New Roman"/>
              </a:rPr>
              <a:t>oeuvre</a:t>
            </a:r>
            <a:endParaRPr sz="1800" b="1" dirty="0">
              <a:latin typeface="Times New Roman"/>
              <a:ea typeface="Times New Roman"/>
              <a:cs typeface="Times New Roman"/>
              <a:sym typeface="Times New Roman"/>
            </a:endParaRPr>
          </a:p>
          <a:p>
            <a:pPr marL="0" lvl="0" indent="0" algn="ctr" rtl="0">
              <a:lnSpc>
                <a:spcPct val="90000"/>
              </a:lnSpc>
              <a:spcBef>
                <a:spcPts val="0"/>
              </a:spcBef>
              <a:spcAft>
                <a:spcPts val="0"/>
              </a:spcAft>
              <a:buClr>
                <a:schemeClr val="dk1"/>
              </a:buClr>
              <a:buSzPts val="1800"/>
              <a:buFont typeface="Arial Rounded"/>
              <a:buNone/>
            </a:pPr>
            <a:endParaRPr sz="1800" b="1" dirty="0">
              <a:latin typeface="Times New Roman"/>
              <a:ea typeface="Times New Roman"/>
              <a:cs typeface="Times New Roman"/>
              <a:sym typeface="Times New Roman"/>
            </a:endParaRPr>
          </a:p>
          <a:p>
            <a:pPr marL="0" lvl="0" indent="0" algn="l" rtl="0">
              <a:spcBef>
                <a:spcPts val="0"/>
              </a:spcBef>
              <a:spcAft>
                <a:spcPts val="0"/>
              </a:spcAft>
              <a:buClr>
                <a:schemeClr val="dk1"/>
              </a:buClr>
              <a:buSzPts val="1800"/>
              <a:buFont typeface="Arial Rounded"/>
              <a:buNone/>
            </a:pPr>
            <a:endParaRPr sz="1800" b="1" dirty="0">
              <a:latin typeface="Times New Roman"/>
              <a:ea typeface="Times New Roman"/>
              <a:cs typeface="Times New Roman"/>
              <a:sym typeface="Times New Roman"/>
            </a:endParaRPr>
          </a:p>
          <a:p>
            <a:pPr marL="0" lvl="0" indent="0" algn="l" rtl="0">
              <a:spcBef>
                <a:spcPts val="0"/>
              </a:spcBef>
              <a:spcAft>
                <a:spcPts val="0"/>
              </a:spcAft>
              <a:buClr>
                <a:schemeClr val="dk1"/>
              </a:buClr>
              <a:buSzPts val="1800"/>
              <a:buFont typeface="Arial Rounded"/>
              <a:buNone/>
            </a:pPr>
            <a:endParaRPr sz="1800" b="1" dirty="0">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311087-5D6C-7846-A76D-7AF48B718593}"/>
              </a:ext>
            </a:extLst>
          </p:cNvPr>
          <p:cNvSpPr/>
          <p:nvPr/>
        </p:nvSpPr>
        <p:spPr>
          <a:xfrm>
            <a:off x="671639" y="1200082"/>
            <a:ext cx="7897826" cy="2615139"/>
          </a:xfrm>
          <a:prstGeom prst="rect">
            <a:avLst/>
          </a:prstGeom>
        </p:spPr>
        <p:txBody>
          <a:bodyPr wrap="square">
            <a:spAutoFit/>
          </a:bodyPr>
          <a:lstStyle/>
          <a:p>
            <a:pPr lvl="0">
              <a:lnSpc>
                <a:spcPct val="115000"/>
              </a:lnSpc>
            </a:pPr>
            <a:r>
              <a:rPr lang="fr-FR" sz="1800" b="1" dirty="0">
                <a:solidFill>
                  <a:srgbClr val="FFFF00"/>
                </a:solidFill>
                <a:highlight>
                  <a:srgbClr val="FF0000"/>
                </a:highlight>
                <a:latin typeface="Times New Roman" panose="02020603050405020304" pitchFamily="18" charset="0"/>
                <a:ea typeface="Calibri" panose="020F0502020204030204" pitchFamily="34" charset="0"/>
                <a:cs typeface="Times New Roman" panose="02020603050405020304" pitchFamily="18" charset="0"/>
              </a:rPr>
              <a:t>DEDRAMATISER L’ETUDE DE L’ŒUVRE</a:t>
            </a:r>
          </a:p>
          <a:p>
            <a:pPr marL="457200">
              <a:lnSpc>
                <a:spcPct val="115000"/>
              </a:lnSpc>
            </a:pPr>
            <a:r>
              <a:rPr lang="fr-FR" sz="18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nSpc>
                <a:spcPct val="115000"/>
              </a:lnSpc>
              <a:buFont typeface="Calibri" panose="020F0502020204030204" pitchFamily="34" charset="0"/>
              <a:buChar char="-"/>
            </a:pPr>
            <a:r>
              <a:rPr lang="fr-FR" sz="1800" dirty="0">
                <a:latin typeface="Times New Roman" panose="02020603050405020304" pitchFamily="18" charset="0"/>
                <a:ea typeface="Calibri" panose="020F0502020204030204" pitchFamily="34" charset="0"/>
                <a:cs typeface="Times New Roman" panose="02020603050405020304" pitchFamily="18" charset="0"/>
              </a:rPr>
              <a:t>Il n’y a pas besoin d’élucider tout le vocabulaire avec les élèves : par exemple pour l’étude d’un chapitre, on peut donner quelques mots importants qui font référence aux passages que vous voulez qu’ils comprennent absolument.</a:t>
            </a:r>
          </a:p>
          <a:p>
            <a:pPr marL="457200">
              <a:lnSpc>
                <a:spcPct val="115000"/>
              </a:lnSpc>
            </a:pPr>
            <a:r>
              <a:rPr lang="fr-FR" sz="18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nSpc>
                <a:spcPct val="115000"/>
              </a:lnSpc>
              <a:spcAft>
                <a:spcPts val="1000"/>
              </a:spcAft>
              <a:buFont typeface="Calibri" panose="020F0502020204030204" pitchFamily="34" charset="0"/>
              <a:buChar char="-"/>
            </a:pPr>
            <a:r>
              <a:rPr lang="fr-FR" sz="1800" dirty="0">
                <a:latin typeface="Times New Roman" panose="02020603050405020304" pitchFamily="18" charset="0"/>
                <a:ea typeface="Calibri" panose="020F0502020204030204" pitchFamily="34" charset="0"/>
                <a:cs typeface="Times New Roman" panose="02020603050405020304" pitchFamily="18" charset="0"/>
              </a:rPr>
              <a:t>Privilégier la lecture des chapitres à la maison (leur donner une semaine) afin qu’ils aient le temps de prendre connaissance d’une partie ou de tout le chapitre.</a:t>
            </a:r>
            <a:endParaRPr lang="fr-FR" sz="105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5201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1"/>
          <p:cNvSpPr txBox="1">
            <a:spLocks noGrp="1"/>
          </p:cNvSpPr>
          <p:nvPr>
            <p:ph type="title"/>
          </p:nvPr>
        </p:nvSpPr>
        <p:spPr>
          <a:xfrm>
            <a:off x="889397" y="482203"/>
            <a:ext cx="7468800" cy="4018200"/>
          </a:xfrm>
          <a:prstGeom prst="rect">
            <a:avLst/>
          </a:prstGeom>
          <a:noFill/>
          <a:ln>
            <a:noFill/>
          </a:ln>
        </p:spPr>
        <p:txBody>
          <a:bodyPr spcFirstLastPara="1" wrap="square" lIns="68575" tIns="34275" rIns="68575" bIns="34275" anchor="ctr" anchorCtr="0">
            <a:noAutofit/>
          </a:bodyPr>
          <a:lstStyle/>
          <a:p>
            <a:pPr>
              <a:buSzPts val="1800"/>
            </a:pPr>
            <a:br>
              <a:rPr lang="fr-FR" sz="3200" dirty="0">
                <a:solidFill>
                  <a:schemeClr val="tx1"/>
                </a:solidFill>
              </a:rPr>
            </a:br>
            <a:endParaRPr sz="3000" b="1" dirty="0">
              <a:solidFill>
                <a:srgbClr val="FFFF00"/>
              </a:solidFill>
              <a:highlight>
                <a:srgbClr val="FF0000"/>
              </a:highlight>
              <a:latin typeface="Times New Roman"/>
              <a:ea typeface="Times New Roman"/>
              <a:cs typeface="Times New Roman"/>
              <a:sym typeface="Times New Roman"/>
            </a:endParaRPr>
          </a:p>
        </p:txBody>
      </p:sp>
      <p:graphicFrame>
        <p:nvGraphicFramePr>
          <p:cNvPr id="16" name="Diagramme 15">
            <a:extLst>
              <a:ext uri="{FF2B5EF4-FFF2-40B4-BE49-F238E27FC236}">
                <a16:creationId xmlns:a16="http://schemas.microsoft.com/office/drawing/2014/main" id="{CB27891E-D2E8-E34A-BCA7-B10CE2465BA5}"/>
              </a:ext>
            </a:extLst>
          </p:cNvPr>
          <p:cNvGraphicFramePr/>
          <p:nvPr>
            <p:extLst>
              <p:ext uri="{D42A27DB-BD31-4B8C-83A1-F6EECF244321}">
                <p14:modId xmlns:p14="http://schemas.microsoft.com/office/powerpoint/2010/main" val="3359741578"/>
              </p:ext>
            </p:extLst>
          </p:nvPr>
        </p:nvGraphicFramePr>
        <p:xfrm>
          <a:off x="0" y="0"/>
          <a:ext cx="9144000" cy="5143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A46A8F-5608-8644-850F-0731F0907D86}"/>
              </a:ext>
            </a:extLst>
          </p:cNvPr>
          <p:cNvSpPr/>
          <p:nvPr/>
        </p:nvSpPr>
        <p:spPr>
          <a:xfrm>
            <a:off x="623086" y="504295"/>
            <a:ext cx="7897827" cy="4316951"/>
          </a:xfrm>
          <a:prstGeom prst="rect">
            <a:avLst/>
          </a:prstGeom>
        </p:spPr>
        <p:txBody>
          <a:bodyPr wrap="square">
            <a:spAutoFit/>
          </a:bodyPr>
          <a:lstStyle/>
          <a:p>
            <a:pPr lvl="0" algn="just">
              <a:lnSpc>
                <a:spcPct val="115000"/>
              </a:lnSpc>
            </a:pPr>
            <a:r>
              <a:rPr lang="fr-FR" sz="1600" b="1" dirty="0">
                <a:solidFill>
                  <a:srgbClr val="FFFF00"/>
                </a:solidFill>
                <a:highlight>
                  <a:srgbClr val="FF0000"/>
                </a:highlight>
                <a:latin typeface="Times New Roman" panose="02020603050405020304" pitchFamily="18" charset="0"/>
                <a:ea typeface="Calibri" panose="020F0502020204030204" pitchFamily="34" charset="0"/>
                <a:cs typeface="Times New Roman" panose="02020603050405020304" pitchFamily="18" charset="0"/>
              </a:rPr>
              <a:t>EXEMPLES DE MISE EN ŒUVRE POUR ABORDER  L’ETUDE D’UN CHAPITRE</a:t>
            </a:r>
          </a:p>
          <a:p>
            <a:pPr marL="457200" algn="just">
              <a:lnSpc>
                <a:spcPct val="115000"/>
              </a:lnSpc>
            </a:pPr>
            <a:r>
              <a:rPr lang="fr-FR" sz="16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15000"/>
              </a:lnSpc>
              <a:buFont typeface="Symbol" panose="05050102010706020507" pitchFamily="18" charset="2"/>
              <a:buChar char=""/>
            </a:pPr>
            <a:r>
              <a:rPr lang="fr-FR" sz="1600" dirty="0">
                <a:latin typeface="Times New Roman" panose="02020603050405020304" pitchFamily="18" charset="0"/>
                <a:ea typeface="Calibri" panose="020F0502020204030204" pitchFamily="34" charset="0"/>
                <a:cs typeface="Times New Roman" panose="02020603050405020304" pitchFamily="18" charset="0"/>
              </a:rPr>
              <a:t>Lecture en autonomie à la maison et donner une trame avec des questions pour élucider la compréhension des éléments importants du chapitre : Questions classiques, questions orientées demandant un justificatif dans le texte , QCM, questions vrai /faux. + mise en commun en classe </a:t>
            </a:r>
          </a:p>
          <a:p>
            <a:pPr marL="685800" algn="just">
              <a:lnSpc>
                <a:spcPct val="115000"/>
              </a:lnSpc>
            </a:pPr>
            <a:r>
              <a:rPr lang="fr-FR" sz="16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15000"/>
              </a:lnSpc>
              <a:buFont typeface="Symbol" panose="05050102010706020507" pitchFamily="18" charset="2"/>
              <a:buChar char=""/>
            </a:pPr>
            <a:r>
              <a:rPr lang="fr-FR" sz="1600" dirty="0">
                <a:latin typeface="Times New Roman" panose="02020603050405020304" pitchFamily="18" charset="0"/>
                <a:ea typeface="Calibri" panose="020F0502020204030204" pitchFamily="34" charset="0"/>
                <a:cs typeface="Times New Roman" panose="02020603050405020304" pitchFamily="18" charset="0"/>
              </a:rPr>
              <a:t>Lecture en autonomie à la maison (recherche personnelle du vocabulaire ou guidée). Dans le cas d’une lecture en autonomie prévoir  une minute de vocabulaire en début de séance pour élucider les mots, structures grammaticales qui vous semblent importants; et proposer aussi des éléments contribuant à l’enrichissement de la langue.</a:t>
            </a:r>
          </a:p>
          <a:p>
            <a:pPr lvl="0" algn="just">
              <a:lnSpc>
                <a:spcPct val="115000"/>
              </a:lnSpc>
            </a:pPr>
            <a:r>
              <a:rPr lang="fr-FR" sz="16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15000"/>
              </a:lnSpc>
              <a:buFont typeface="Symbol" panose="05050102010706020507" pitchFamily="18" charset="2"/>
              <a:buChar char=""/>
            </a:pPr>
            <a:r>
              <a:rPr lang="fr-FR" sz="1600" dirty="0">
                <a:latin typeface="Times New Roman" panose="02020603050405020304" pitchFamily="18" charset="0"/>
                <a:ea typeface="Calibri" panose="020F0502020204030204" pitchFamily="34" charset="0"/>
                <a:cs typeface="Times New Roman" panose="02020603050405020304" pitchFamily="18" charset="0"/>
              </a:rPr>
              <a:t>Travail de compréhension en binômes .Travail en autonomie- Il s’agit de rédiger ensemble les éléments de compréhension du texte (45 minutes). Ensuite restitution des éléments de compréhension, interaction , corrections.</a:t>
            </a:r>
          </a:p>
        </p:txBody>
      </p:sp>
    </p:spTree>
    <p:extLst>
      <p:ext uri="{BB962C8B-B14F-4D97-AF65-F5344CB8AC3E}">
        <p14:creationId xmlns:p14="http://schemas.microsoft.com/office/powerpoint/2010/main" val="2168836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texte, journal, homme, assis&#10;&#10;Description générée automatiquement">
            <a:extLst>
              <a:ext uri="{FF2B5EF4-FFF2-40B4-BE49-F238E27FC236}">
                <a16:creationId xmlns:a16="http://schemas.microsoft.com/office/drawing/2014/main" id="{60F3D414-BDB0-A04A-A820-38C74335125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47024"/>
          <a:stretch/>
        </p:blipFill>
        <p:spPr>
          <a:xfrm>
            <a:off x="1382762" y="0"/>
            <a:ext cx="4844142" cy="5143500"/>
          </a:xfrm>
          <a:prstGeom prst="rect">
            <a:avLst/>
          </a:prstGeom>
        </p:spPr>
      </p:pic>
      <p:sp>
        <p:nvSpPr>
          <p:cNvPr id="12" name="ZoneTexte 11">
            <a:extLst>
              <a:ext uri="{FF2B5EF4-FFF2-40B4-BE49-F238E27FC236}">
                <a16:creationId xmlns:a16="http://schemas.microsoft.com/office/drawing/2014/main" id="{402C688D-0FA3-2449-94FE-0E3E93A0C627}"/>
              </a:ext>
            </a:extLst>
          </p:cNvPr>
          <p:cNvSpPr txBox="1"/>
          <p:nvPr/>
        </p:nvSpPr>
        <p:spPr>
          <a:xfrm>
            <a:off x="0" y="5143500"/>
            <a:ext cx="9143999" cy="230832"/>
          </a:xfrm>
          <a:prstGeom prst="rect">
            <a:avLst/>
          </a:prstGeom>
          <a:noFill/>
        </p:spPr>
        <p:txBody>
          <a:bodyPr wrap="square" rtlCol="0">
            <a:spAutoFit/>
          </a:bodyPr>
          <a:lstStyle/>
          <a:p>
            <a:r>
              <a:rPr lang="fr-FR" sz="900">
                <a:hlinkClick r:id="rId3" tooltip="http://cine.coveralia.com/caratulas/machuca-caratula.php"/>
              </a:rPr>
              <a:t>Cette photo</a:t>
            </a:r>
            <a:r>
              <a:rPr lang="fr-FR" sz="900"/>
              <a:t> par Auteur inconnu est soumise à la licence </a:t>
            </a:r>
            <a:r>
              <a:rPr lang="fr-FR" sz="900">
                <a:hlinkClick r:id="rId4" tooltip="https://creativecommons.org/licenses/by-sa/3.0/"/>
              </a:rPr>
              <a:t>CC BY-SA</a:t>
            </a:r>
            <a:endParaRPr lang="fr-FR" sz="900"/>
          </a:p>
        </p:txBody>
      </p:sp>
      <p:sp>
        <p:nvSpPr>
          <p:cNvPr id="2" name="Rectangle 1">
            <a:extLst>
              <a:ext uri="{FF2B5EF4-FFF2-40B4-BE49-F238E27FC236}">
                <a16:creationId xmlns:a16="http://schemas.microsoft.com/office/drawing/2014/main" id="{19469061-3940-409C-A379-E5605DAB46EA}"/>
              </a:ext>
            </a:extLst>
          </p:cNvPr>
          <p:cNvSpPr/>
          <p:nvPr/>
        </p:nvSpPr>
        <p:spPr>
          <a:xfrm>
            <a:off x="7188649" y="829159"/>
            <a:ext cx="1265675" cy="596685"/>
          </a:xfrm>
          <a:prstGeom prst="rect">
            <a:avLst/>
          </a:prstGeom>
          <a:solidFill>
            <a:schemeClr val="bg1">
              <a:lumMod val="85000"/>
            </a:schemeClr>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dirty="0">
                <a:solidFill>
                  <a:schemeClr val="tx1"/>
                </a:solidFill>
                <a:hlinkClick r:id="rId5">
                  <a:extLst>
                    <a:ext uri="{A12FA001-AC4F-418D-AE19-62706E023703}">
                      <ahyp:hlinkClr xmlns:ahyp="http://schemas.microsoft.com/office/drawing/2018/hyperlinkcolor" val="tx"/>
                    </a:ext>
                  </a:extLst>
                </a:hlinkClick>
              </a:rPr>
              <a:t>TRAILER</a:t>
            </a:r>
            <a:endParaRPr lang="es-ES" b="1" dirty="0">
              <a:solidFill>
                <a:schemeClr val="tx1"/>
              </a:solidFill>
            </a:endParaRPr>
          </a:p>
        </p:txBody>
      </p:sp>
    </p:spTree>
    <p:extLst>
      <p:ext uri="{BB962C8B-B14F-4D97-AF65-F5344CB8AC3E}">
        <p14:creationId xmlns:p14="http://schemas.microsoft.com/office/powerpoint/2010/main" val="1672117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331" y="463888"/>
            <a:ext cx="7773300" cy="951255"/>
          </a:xfrm>
        </p:spPr>
        <p:txBody>
          <a:bodyPr/>
          <a:lstStyle/>
          <a:p>
            <a:r>
              <a:rPr lang="fr-FR" b="1" dirty="0">
                <a:solidFill>
                  <a:srgbClr val="FFFF00"/>
                </a:solidFill>
                <a:highlight>
                  <a:srgbClr val="FF0000"/>
                </a:highlight>
                <a:latin typeface="Times New Roman" panose="02020603050405020304" pitchFamily="18" charset="0"/>
                <a:cs typeface="Times New Roman" panose="02020603050405020304" pitchFamily="18" charset="0"/>
              </a:rPr>
              <a:t>Œuvre filmique</a:t>
            </a:r>
            <a:br>
              <a:rPr lang="fr-FR" b="1" dirty="0">
                <a:solidFill>
                  <a:srgbClr val="FFFF00"/>
                </a:solidFill>
                <a:highlight>
                  <a:srgbClr val="FF0000"/>
                </a:highlight>
                <a:latin typeface="Times New Roman" panose="02020603050405020304" pitchFamily="18" charset="0"/>
                <a:cs typeface="Times New Roman" panose="02020603050405020304" pitchFamily="18" charset="0"/>
              </a:rPr>
            </a:br>
            <a:r>
              <a:rPr lang="fr-FR" b="1" dirty="0">
                <a:solidFill>
                  <a:srgbClr val="FFFF00"/>
                </a:solidFill>
                <a:highlight>
                  <a:srgbClr val="FF0000"/>
                </a:highlight>
                <a:latin typeface="Times New Roman" panose="02020603050405020304" pitchFamily="18" charset="0"/>
                <a:cs typeface="Times New Roman" panose="02020603050405020304" pitchFamily="18" charset="0"/>
              </a:rPr>
              <a:t>« </a:t>
            </a:r>
            <a:r>
              <a:rPr lang="fr-FR" b="1" dirty="0" err="1">
                <a:solidFill>
                  <a:srgbClr val="FFFF00"/>
                </a:solidFill>
                <a:highlight>
                  <a:srgbClr val="FF0000"/>
                </a:highlight>
                <a:latin typeface="Times New Roman" panose="02020603050405020304" pitchFamily="18" charset="0"/>
                <a:cs typeface="Times New Roman" panose="02020603050405020304" pitchFamily="18" charset="0"/>
              </a:rPr>
              <a:t>Machuca</a:t>
            </a:r>
            <a:r>
              <a:rPr lang="fr-FR" b="1" dirty="0">
                <a:solidFill>
                  <a:srgbClr val="FFFF00"/>
                </a:solidFill>
                <a:highlight>
                  <a:srgbClr val="FF0000"/>
                </a:highlight>
                <a:latin typeface="Times New Roman" panose="02020603050405020304" pitchFamily="18" charset="0"/>
                <a:cs typeface="Times New Roman" panose="02020603050405020304" pitchFamily="18" charset="0"/>
              </a:rPr>
              <a:t> » d’Andrés Wood</a:t>
            </a:r>
          </a:p>
        </p:txBody>
      </p:sp>
      <p:sp>
        <p:nvSpPr>
          <p:cNvPr id="3" name="ZoneTexte 2"/>
          <p:cNvSpPr txBox="1"/>
          <p:nvPr/>
        </p:nvSpPr>
        <p:spPr>
          <a:xfrm>
            <a:off x="384048" y="1415143"/>
            <a:ext cx="8375904" cy="2862322"/>
          </a:xfrm>
          <a:prstGeom prst="rect">
            <a:avLst/>
          </a:prstGeom>
          <a:noFill/>
        </p:spPr>
        <p:txBody>
          <a:bodyPr wrap="square" rtlCol="0">
            <a:spAutoFit/>
          </a:bodyPr>
          <a:lstStyle/>
          <a:p>
            <a:r>
              <a:rPr lang="fr-FR" sz="1800" b="1" dirty="0">
                <a:latin typeface="Times New Roman" panose="02020603050405020304" pitchFamily="18" charset="0"/>
                <a:cs typeface="Times New Roman" panose="02020603050405020304" pitchFamily="18" charset="0"/>
              </a:rPr>
              <a:t>Quelques préconisations pour l’étude du film:</a:t>
            </a:r>
          </a:p>
          <a:p>
            <a:endParaRPr lang="fr-FR" sz="1800" dirty="0">
              <a:latin typeface="Times New Roman" panose="02020603050405020304" pitchFamily="18" charset="0"/>
              <a:cs typeface="Times New Roman" panose="02020603050405020304" pitchFamily="18" charset="0"/>
            </a:endParaRPr>
          </a:p>
          <a:p>
            <a:pPr marL="257175" indent="-257175">
              <a:buFontTx/>
              <a:buChar char="-"/>
            </a:pPr>
            <a:r>
              <a:rPr lang="fr-FR" sz="1800" dirty="0">
                <a:latin typeface="Times New Roman" panose="02020603050405020304" pitchFamily="18" charset="0"/>
                <a:cs typeface="Times New Roman" panose="02020603050405020304" pitchFamily="18" charset="0"/>
              </a:rPr>
              <a:t>Faire un travail en amont en utilisant par exemple l’affiche du film, la bande annonce, une interview </a:t>
            </a:r>
            <a:r>
              <a:rPr lang="fr-FR" sz="1800">
                <a:latin typeface="Times New Roman" panose="02020603050405020304" pitchFamily="18" charset="0"/>
                <a:cs typeface="Times New Roman" panose="02020603050405020304" pitchFamily="18" charset="0"/>
              </a:rPr>
              <a:t>du réalisateur </a:t>
            </a:r>
            <a:r>
              <a:rPr lang="fr-FR" sz="1800" dirty="0">
                <a:latin typeface="Times New Roman" panose="02020603050405020304" pitchFamily="18" charset="0"/>
                <a:cs typeface="Times New Roman" panose="02020603050405020304" pitchFamily="18" charset="0"/>
              </a:rPr>
              <a:t>ou en donnant des travaux de recherches afin de contextualiser l’œuvre.</a:t>
            </a:r>
          </a:p>
          <a:p>
            <a:pPr marL="214313" indent="-214313">
              <a:buFontTx/>
              <a:buChar char="-"/>
            </a:pPr>
            <a:r>
              <a:rPr lang="fr-FR" sz="1800" dirty="0">
                <a:latin typeface="Times New Roman" panose="02020603050405020304" pitchFamily="18" charset="0"/>
                <a:cs typeface="Times New Roman" panose="02020603050405020304" pitchFamily="18" charset="0"/>
              </a:rPr>
              <a:t>Visionner le film dans son intégralité en VO</a:t>
            </a:r>
          </a:p>
          <a:p>
            <a:pPr marL="214313" indent="-214313">
              <a:buFontTx/>
              <a:buChar char="-"/>
            </a:pPr>
            <a:r>
              <a:rPr lang="fr-FR" sz="1800" dirty="0">
                <a:latin typeface="Times New Roman" panose="02020603050405020304" pitchFamily="18" charset="0"/>
                <a:cs typeface="Times New Roman" panose="02020603050405020304" pitchFamily="18" charset="0"/>
              </a:rPr>
              <a:t>Réaliser un travail plus ciblé avec des scènes qui seraient en accord avec un ou des axes d’étude</a:t>
            </a:r>
          </a:p>
          <a:p>
            <a:pPr marL="214313" indent="-214313">
              <a:buFontTx/>
              <a:buChar char="-"/>
            </a:pPr>
            <a:r>
              <a:rPr lang="fr-FR" sz="1800" dirty="0">
                <a:latin typeface="Times New Roman" panose="02020603050405020304" pitchFamily="18" charset="0"/>
                <a:cs typeface="Times New Roman" panose="02020603050405020304" pitchFamily="18" charset="0"/>
              </a:rPr>
              <a:t>Intégrer le travail dans une ou des séquences si cela est pertinent</a:t>
            </a:r>
          </a:p>
          <a:p>
            <a:pPr marL="214313" indent="-214313">
              <a:buFontTx/>
              <a:buChar char="-"/>
            </a:pPr>
            <a:r>
              <a:rPr lang="fr-FR" sz="1800" dirty="0">
                <a:latin typeface="Times New Roman" panose="02020603050405020304" pitchFamily="18" charset="0"/>
                <a:cs typeface="Times New Roman" panose="02020603050405020304" pitchFamily="18" charset="0"/>
              </a:rPr>
              <a:t>Différentes types d’évaluations sont possibles</a:t>
            </a:r>
            <a:r>
              <a:rPr lang="fr-FR" sz="1500" dirty="0">
                <a:latin typeface="Times New Roman" panose="02020603050405020304" pitchFamily="18" charset="0"/>
                <a:cs typeface="Times New Roman" panose="02020603050405020304" pitchFamily="18" charset="0"/>
              </a:rPr>
              <a:t> </a:t>
            </a:r>
            <a:endParaRPr lang="fr-FR" sz="10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4423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2"/>
          <p:cNvSpPr txBox="1">
            <a:spLocks noGrp="1"/>
          </p:cNvSpPr>
          <p:nvPr>
            <p:ph type="title"/>
          </p:nvPr>
        </p:nvSpPr>
        <p:spPr>
          <a:xfrm>
            <a:off x="889397" y="482203"/>
            <a:ext cx="7468800" cy="4018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1800"/>
              <a:buFont typeface="Arial Rounded"/>
              <a:buNone/>
            </a:pPr>
            <a:r>
              <a:rPr lang="fr" sz="3000" b="1" dirty="0">
                <a:solidFill>
                  <a:srgbClr val="FFFF00"/>
                </a:solidFill>
                <a:highlight>
                  <a:srgbClr val="FF0000"/>
                </a:highlight>
                <a:latin typeface="Times New Roman" panose="02020603050405020304" pitchFamily="18" charset="0"/>
                <a:ea typeface="Times New Roman"/>
                <a:cs typeface="Times New Roman" panose="02020603050405020304" pitchFamily="18" charset="0"/>
                <a:sym typeface="Times New Roman"/>
              </a:rPr>
              <a:t>N. Joseph Boniface et Y. Marine</a:t>
            </a:r>
            <a:endParaRPr sz="3000" b="1" dirty="0">
              <a:solidFill>
                <a:srgbClr val="FFFF00"/>
              </a:solidFill>
              <a:highlight>
                <a:srgbClr val="FF0000"/>
              </a:highlight>
              <a:latin typeface="Times New Roman" panose="02020603050405020304" pitchFamily="18" charset="0"/>
              <a:ea typeface="Times New Roman"/>
              <a:cs typeface="Times New Roman" panose="02020603050405020304" pitchFamily="18" charset="0"/>
              <a:sym typeface="Times New Roman"/>
            </a:endParaRPr>
          </a:p>
          <a:p>
            <a:pPr marL="0" lvl="0" indent="0" algn="ctr" rtl="0">
              <a:lnSpc>
                <a:spcPct val="90000"/>
              </a:lnSpc>
              <a:spcBef>
                <a:spcPts val="0"/>
              </a:spcBef>
              <a:spcAft>
                <a:spcPts val="0"/>
              </a:spcAft>
              <a:buClr>
                <a:schemeClr val="dk1"/>
              </a:buClr>
              <a:buSzPts val="1800"/>
              <a:buFont typeface="Arial Rounded"/>
              <a:buNone/>
            </a:pPr>
            <a:endParaRPr sz="1800" b="1" dirty="0">
              <a:latin typeface="Times New Roman" panose="02020603050405020304" pitchFamily="18" charset="0"/>
              <a:ea typeface="Times New Roman"/>
              <a:cs typeface="Times New Roman" panose="02020603050405020304" pitchFamily="18" charset="0"/>
              <a:sym typeface="Times New Roman"/>
            </a:endParaRPr>
          </a:p>
          <a:p>
            <a:pPr marL="0" lvl="0" indent="0" algn="ctr" rtl="0">
              <a:lnSpc>
                <a:spcPct val="90000"/>
              </a:lnSpc>
              <a:spcBef>
                <a:spcPts val="0"/>
              </a:spcBef>
              <a:spcAft>
                <a:spcPts val="0"/>
              </a:spcAft>
              <a:buClr>
                <a:schemeClr val="dk1"/>
              </a:buClr>
              <a:buSzPts val="1800"/>
              <a:buFont typeface="Arial Rounded"/>
              <a:buNone/>
            </a:pPr>
            <a:endParaRPr sz="1800" b="1" dirty="0">
              <a:latin typeface="Times New Roman" panose="02020603050405020304" pitchFamily="18" charset="0"/>
              <a:ea typeface="Times New Roman"/>
              <a:cs typeface="Times New Roman" panose="02020603050405020304" pitchFamily="18" charset="0"/>
              <a:sym typeface="Times New Roman"/>
            </a:endParaRPr>
          </a:p>
          <a:p>
            <a:pPr marL="1371600" lvl="0" indent="457200" algn="l" rtl="0">
              <a:lnSpc>
                <a:spcPct val="90000"/>
              </a:lnSpc>
              <a:spcBef>
                <a:spcPts val="0"/>
              </a:spcBef>
              <a:spcAft>
                <a:spcPts val="0"/>
              </a:spcAft>
              <a:buClr>
                <a:schemeClr val="dk1"/>
              </a:buClr>
              <a:buSzPts val="1800"/>
              <a:buFont typeface="Arial Rounded"/>
              <a:buNone/>
            </a:pPr>
            <a:r>
              <a:rPr lang="fr" sz="1800" b="1" dirty="0">
                <a:latin typeface="Times New Roman" panose="02020603050405020304" pitchFamily="18" charset="0"/>
                <a:ea typeface="Times New Roman"/>
                <a:cs typeface="Times New Roman" panose="02020603050405020304" pitchFamily="18" charset="0"/>
                <a:sym typeface="Times New Roman"/>
              </a:rPr>
              <a:t>&gt; Assistants de langues</a:t>
            </a:r>
            <a:endParaRPr sz="1800" b="1" dirty="0">
              <a:latin typeface="Times New Roman" panose="02020603050405020304" pitchFamily="18" charset="0"/>
              <a:ea typeface="Times New Roman"/>
              <a:cs typeface="Times New Roman" panose="02020603050405020304" pitchFamily="18" charset="0"/>
              <a:sym typeface="Times New Roman"/>
            </a:endParaRPr>
          </a:p>
          <a:p>
            <a:pPr marL="1371600" lvl="0" indent="457200" algn="l" rtl="0">
              <a:lnSpc>
                <a:spcPct val="90000"/>
              </a:lnSpc>
              <a:spcBef>
                <a:spcPts val="0"/>
              </a:spcBef>
              <a:spcAft>
                <a:spcPts val="0"/>
              </a:spcAft>
              <a:buClr>
                <a:schemeClr val="dk1"/>
              </a:buClr>
              <a:buSzPts val="1800"/>
              <a:buFont typeface="Arial Rounded"/>
              <a:buNone/>
            </a:pPr>
            <a:endParaRPr sz="1800" b="1" dirty="0">
              <a:latin typeface="Times New Roman" panose="02020603050405020304" pitchFamily="18" charset="0"/>
              <a:ea typeface="Times New Roman"/>
              <a:cs typeface="Times New Roman" panose="02020603050405020304" pitchFamily="18" charset="0"/>
              <a:sym typeface="Times New Roman"/>
            </a:endParaRPr>
          </a:p>
          <a:p>
            <a:pPr marL="1371600" lvl="0" indent="457200" algn="l" rtl="0">
              <a:lnSpc>
                <a:spcPct val="90000"/>
              </a:lnSpc>
              <a:spcBef>
                <a:spcPts val="0"/>
              </a:spcBef>
              <a:spcAft>
                <a:spcPts val="0"/>
              </a:spcAft>
              <a:buClr>
                <a:schemeClr val="dk1"/>
              </a:buClr>
              <a:buSzPts val="1800"/>
              <a:buFont typeface="Arial Rounded"/>
              <a:buNone/>
            </a:pPr>
            <a:r>
              <a:rPr lang="fr" sz="1800" b="1" dirty="0">
                <a:latin typeface="Times New Roman" panose="02020603050405020304" pitchFamily="18" charset="0"/>
                <a:ea typeface="Times New Roman"/>
                <a:cs typeface="Times New Roman" panose="02020603050405020304" pitchFamily="18" charset="0"/>
                <a:sym typeface="Times New Roman"/>
              </a:rPr>
              <a:t>&gt; Bac 2021</a:t>
            </a:r>
            <a:endParaRPr sz="1800" b="1"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Clr>
                <a:schemeClr val="dk1"/>
              </a:buClr>
              <a:buSzPts val="1800"/>
              <a:buFont typeface="Arial Rounded"/>
              <a:buNone/>
            </a:pPr>
            <a:endParaRPr sz="1800" b="1"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Clr>
                <a:schemeClr val="dk1"/>
              </a:buClr>
              <a:buSzPts val="1800"/>
              <a:buFont typeface="Arial Rounded"/>
              <a:buNone/>
            </a:pPr>
            <a:endParaRPr sz="1800" b="1" dirty="0">
              <a:latin typeface="Times New Roman" panose="02020603050405020304" pitchFamily="18" charset="0"/>
              <a:ea typeface="Times New Roman"/>
              <a:cs typeface="Times New Roman" panose="02020603050405020304" pitchFamily="18" charset="0"/>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3"/>
          <p:cNvSpPr txBox="1">
            <a:spLocks noGrp="1"/>
          </p:cNvSpPr>
          <p:nvPr>
            <p:ph type="title"/>
          </p:nvPr>
        </p:nvSpPr>
        <p:spPr>
          <a:xfrm>
            <a:off x="889397" y="482203"/>
            <a:ext cx="7468800" cy="4018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1800"/>
              <a:buFont typeface="Arial Rounded"/>
              <a:buNone/>
            </a:pPr>
            <a:r>
              <a:rPr lang="fr" sz="2000" b="1" u="sng" dirty="0">
                <a:solidFill>
                  <a:srgbClr val="CC0000"/>
                </a:solidFill>
                <a:latin typeface="Times New Roman" panose="02020603050405020304" pitchFamily="18" charset="0"/>
                <a:ea typeface="Arial Rounded"/>
                <a:cs typeface="Times New Roman" panose="02020603050405020304" pitchFamily="18" charset="0"/>
                <a:sym typeface="Arial Rounded"/>
              </a:rPr>
              <a:t>ALVE Assistants de langue</a:t>
            </a:r>
            <a:endParaRPr sz="2000" b="1" u="sng" dirty="0">
              <a:solidFill>
                <a:srgbClr val="CC0000"/>
              </a:solidFill>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Clr>
                <a:schemeClr val="dk1"/>
              </a:buClr>
              <a:buSzPts val="1800"/>
              <a:buFont typeface="Arial Rounded"/>
              <a:buNone/>
            </a:pPr>
            <a:endParaRPr sz="1800" u="sng" dirty="0">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Clr>
                <a:schemeClr val="dk1"/>
              </a:buClr>
              <a:buSzPts val="1800"/>
              <a:buFont typeface="Arial Rounded"/>
              <a:buNone/>
            </a:pPr>
            <a:r>
              <a:rPr lang="fr" sz="2000" dirty="0">
                <a:latin typeface="Times New Roman" panose="02020603050405020304" pitchFamily="18" charset="0"/>
                <a:ea typeface="Arial Rounded"/>
                <a:cs typeface="Times New Roman" panose="02020603050405020304" pitchFamily="18" charset="0"/>
                <a:sym typeface="Arial Rounded"/>
              </a:rPr>
              <a:t>Formation (Lycée et collège (A. </a:t>
            </a:r>
            <a:r>
              <a:rPr lang="fr" sz="2000" dirty="0" err="1">
                <a:latin typeface="Times New Roman" panose="02020603050405020304" pitchFamily="18" charset="0"/>
                <a:ea typeface="Arial Rounded"/>
                <a:cs typeface="Times New Roman" panose="02020603050405020304" pitchFamily="18" charset="0"/>
                <a:sym typeface="Arial Rounded"/>
              </a:rPr>
              <a:t>Olcoz</a:t>
            </a:r>
            <a:r>
              <a:rPr lang="fr" sz="2000" dirty="0">
                <a:latin typeface="Times New Roman" panose="02020603050405020304" pitchFamily="18" charset="0"/>
                <a:ea typeface="Arial Rounded"/>
                <a:cs typeface="Times New Roman" panose="02020603050405020304" pitchFamily="18" charset="0"/>
                <a:sym typeface="Arial Rounded"/>
              </a:rPr>
              <a:t> Pacifico))</a:t>
            </a:r>
            <a:endParaRPr sz="2000" dirty="0">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Clr>
                <a:schemeClr val="dk1"/>
              </a:buClr>
              <a:buSzPts val="1800"/>
              <a:buFont typeface="Arial Rounded"/>
              <a:buNone/>
            </a:pPr>
            <a:endParaRPr sz="2000" dirty="0">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Clr>
                <a:schemeClr val="dk1"/>
              </a:buClr>
              <a:buSzPts val="1800"/>
              <a:buFont typeface="Arial Rounded"/>
              <a:buNone/>
            </a:pPr>
            <a:r>
              <a:rPr lang="fr" sz="2000" dirty="0">
                <a:latin typeface="Times New Roman" panose="02020603050405020304" pitchFamily="18" charset="0"/>
                <a:ea typeface="Arial Rounded"/>
                <a:cs typeface="Times New Roman" panose="02020603050405020304" pitchFamily="18" charset="0"/>
                <a:sym typeface="Arial Rounded"/>
              </a:rPr>
              <a:t>Recrutement (variété et compétences)</a:t>
            </a:r>
            <a:endParaRPr sz="2000" dirty="0">
              <a:latin typeface="Times New Roman" panose="02020603050405020304" pitchFamily="18" charset="0"/>
              <a:ea typeface="Arial Rounded"/>
              <a:cs typeface="Times New Roman" panose="02020603050405020304" pitchFamily="18" charset="0"/>
              <a:sym typeface="Arial Rounded"/>
            </a:endParaRPr>
          </a:p>
          <a:p>
            <a:pPr marL="0" lvl="0" indent="0" algn="l" rtl="0">
              <a:lnSpc>
                <a:spcPct val="90000"/>
              </a:lnSpc>
              <a:spcBef>
                <a:spcPts val="0"/>
              </a:spcBef>
              <a:spcAft>
                <a:spcPts val="0"/>
              </a:spcAft>
              <a:buClr>
                <a:schemeClr val="dk1"/>
              </a:buClr>
              <a:buSzPts val="1800"/>
              <a:buFont typeface="Arial Rounded"/>
              <a:buNone/>
            </a:pPr>
            <a:endParaRPr sz="2000" dirty="0">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Clr>
                <a:schemeClr val="dk1"/>
              </a:buClr>
              <a:buSzPts val="1800"/>
              <a:buFont typeface="Arial Rounded"/>
              <a:buNone/>
            </a:pPr>
            <a:r>
              <a:rPr lang="fr" sz="2000" dirty="0">
                <a:latin typeface="Times New Roman" panose="02020603050405020304" pitchFamily="18" charset="0"/>
                <a:ea typeface="Arial Rounded"/>
                <a:cs typeface="Times New Roman" panose="02020603050405020304" pitchFamily="18" charset="0"/>
                <a:sym typeface="Arial Rounded"/>
              </a:rPr>
              <a:t>Missions</a:t>
            </a:r>
            <a:endParaRPr sz="2000" dirty="0">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Clr>
                <a:schemeClr val="dk1"/>
              </a:buClr>
              <a:buSzPts val="1800"/>
              <a:buFont typeface="Arial Rounded"/>
              <a:buNone/>
            </a:pPr>
            <a:endParaRPr sz="2000" dirty="0">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Clr>
                <a:schemeClr val="dk1"/>
              </a:buClr>
              <a:buSzPts val="1800"/>
              <a:buFont typeface="Arial Rounded"/>
              <a:buNone/>
            </a:pPr>
            <a:r>
              <a:rPr lang="fr" sz="2000" dirty="0">
                <a:latin typeface="Times New Roman" panose="02020603050405020304" pitchFamily="18" charset="0"/>
                <a:ea typeface="Arial Rounded"/>
                <a:cs typeface="Times New Roman" panose="02020603050405020304" pitchFamily="18" charset="0"/>
                <a:sym typeface="Arial Rounded"/>
              </a:rPr>
              <a:t>Difficultés</a:t>
            </a:r>
            <a:endParaRPr sz="2000" dirty="0">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Clr>
                <a:schemeClr val="dk1"/>
              </a:buClr>
              <a:buSzPts val="1800"/>
              <a:buFont typeface="Arial Rounded"/>
              <a:buNone/>
            </a:pPr>
            <a:endParaRPr sz="2000" dirty="0">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Clr>
                <a:schemeClr val="dk1"/>
              </a:buClr>
              <a:buSzPts val="1800"/>
              <a:buFont typeface="Arial Rounded"/>
              <a:buNone/>
            </a:pPr>
            <a:r>
              <a:rPr lang="fr" sz="2000" dirty="0">
                <a:latin typeface="Times New Roman" panose="02020603050405020304" pitchFamily="18" charset="0"/>
                <a:ea typeface="Arial Rounded"/>
                <a:cs typeface="Times New Roman" panose="02020603050405020304" pitchFamily="18" charset="0"/>
                <a:sym typeface="Arial Rounded"/>
              </a:rPr>
              <a:t>Propositions de séquences pédagogiques</a:t>
            </a:r>
            <a:br>
              <a:rPr lang="fr" sz="1800" b="1" i="0" u="none" strike="noStrike" cap="none" dirty="0">
                <a:solidFill>
                  <a:schemeClr val="dk1"/>
                </a:solidFill>
                <a:latin typeface="Times New Roman" panose="02020603050405020304" pitchFamily="18" charset="0"/>
                <a:ea typeface="Arial Rounded"/>
                <a:cs typeface="Times New Roman" panose="02020603050405020304" pitchFamily="18" charset="0"/>
                <a:sym typeface="Arial Rounded"/>
              </a:rPr>
            </a:br>
            <a:br>
              <a:rPr lang="fr" sz="1500" b="1" i="0" cap="none" dirty="0">
                <a:solidFill>
                  <a:schemeClr val="dk1"/>
                </a:solidFill>
                <a:latin typeface="Times New Roman" panose="02020603050405020304" pitchFamily="18" charset="0"/>
                <a:ea typeface="Arial Rounded"/>
                <a:cs typeface="Times New Roman" panose="02020603050405020304" pitchFamily="18" charset="0"/>
                <a:sym typeface="Arial Rounded"/>
              </a:rPr>
            </a:br>
            <a:endParaRPr sz="1500" b="1" cap="none" dirty="0">
              <a:latin typeface="Times New Roman" panose="02020603050405020304" pitchFamily="18" charset="0"/>
              <a:ea typeface="Arial Rounded"/>
              <a:cs typeface="Times New Roman" panose="02020603050405020304" pitchFamily="18" charset="0"/>
              <a:sym typeface="Arial Rounde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4"/>
          <p:cNvSpPr txBox="1">
            <a:spLocks noGrp="1"/>
          </p:cNvSpPr>
          <p:nvPr>
            <p:ph type="title"/>
          </p:nvPr>
        </p:nvSpPr>
        <p:spPr>
          <a:xfrm>
            <a:off x="889397" y="482203"/>
            <a:ext cx="7468800" cy="4018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1800"/>
              <a:buFont typeface="Arial Rounded"/>
              <a:buNone/>
            </a:pPr>
            <a:r>
              <a:rPr lang="fr" sz="2000" u="sng" dirty="0">
                <a:solidFill>
                  <a:srgbClr val="CC0000"/>
                </a:solidFill>
                <a:latin typeface="Times New Roman" panose="02020603050405020304" pitchFamily="18" charset="0"/>
                <a:ea typeface="Arial Rounded"/>
                <a:cs typeface="Times New Roman" panose="02020603050405020304" pitchFamily="18" charset="0"/>
                <a:sym typeface="Arial Rounded"/>
              </a:rPr>
              <a:t>BAC 2021</a:t>
            </a:r>
            <a:endParaRPr sz="2000" u="sng" dirty="0">
              <a:solidFill>
                <a:srgbClr val="CC0000"/>
              </a:solidFill>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Clr>
                <a:schemeClr val="dk1"/>
              </a:buClr>
              <a:buSzPts val="1800"/>
              <a:buFont typeface="Arial Rounded"/>
              <a:buNone/>
            </a:pPr>
            <a:endParaRPr sz="2000" u="sng" dirty="0">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Clr>
                <a:schemeClr val="dk1"/>
              </a:buClr>
              <a:buSzPts val="1800"/>
              <a:buFont typeface="Arial Rounded"/>
              <a:buNone/>
            </a:pPr>
            <a:r>
              <a:rPr lang="fr" sz="2000" dirty="0">
                <a:latin typeface="Times New Roman" panose="02020603050405020304" pitchFamily="18" charset="0"/>
                <a:ea typeface="Arial Rounded"/>
                <a:cs typeface="Times New Roman" panose="02020603050405020304" pitchFamily="18" charset="0"/>
                <a:sym typeface="Arial Rounded"/>
              </a:rPr>
              <a:t>Formation en cours (coordonnateurs lycées)</a:t>
            </a:r>
            <a:endParaRPr sz="2000" dirty="0">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Clr>
                <a:schemeClr val="dk1"/>
              </a:buClr>
              <a:buSzPts val="1800"/>
              <a:buFont typeface="Arial Rounded"/>
              <a:buNone/>
            </a:pPr>
            <a:endParaRPr sz="2000" dirty="0">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Clr>
                <a:schemeClr val="dk1"/>
              </a:buClr>
              <a:buSzPts val="1800"/>
              <a:buFont typeface="Arial Rounded"/>
              <a:buNone/>
            </a:pPr>
            <a:r>
              <a:rPr lang="fr" sz="1800" dirty="0">
                <a:latin typeface="Times New Roman" panose="02020603050405020304" pitchFamily="18" charset="0"/>
                <a:ea typeface="Arial Rounded"/>
                <a:cs typeface="Times New Roman" panose="02020603050405020304" pitchFamily="18" charset="0"/>
                <a:sym typeface="Arial Rounded"/>
              </a:rPr>
              <a:t>&gt; Connaissance des nouveaux programmes</a:t>
            </a:r>
            <a:endParaRPr sz="1800" dirty="0">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Clr>
                <a:schemeClr val="dk1"/>
              </a:buClr>
              <a:buSzPts val="1800"/>
              <a:buFont typeface="Arial Rounded"/>
              <a:buNone/>
            </a:pPr>
            <a:endParaRPr sz="1800" dirty="0">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Clr>
                <a:schemeClr val="dk1"/>
              </a:buClr>
              <a:buSzPts val="1800"/>
              <a:buFont typeface="Arial Rounded"/>
              <a:buNone/>
            </a:pPr>
            <a:r>
              <a:rPr lang="fr" sz="1800" dirty="0">
                <a:latin typeface="Times New Roman" panose="02020603050405020304" pitchFamily="18" charset="0"/>
                <a:ea typeface="Arial Rounded"/>
                <a:cs typeface="Times New Roman" panose="02020603050405020304" pitchFamily="18" charset="0"/>
                <a:sym typeface="Arial Rounded"/>
              </a:rPr>
              <a:t>&gt; Nouvelles modalités des épreuves</a:t>
            </a:r>
            <a:endParaRPr sz="1800" dirty="0">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Clr>
                <a:schemeClr val="dk1"/>
              </a:buClr>
              <a:buSzPts val="1800"/>
              <a:buFont typeface="Arial Rounded"/>
              <a:buNone/>
            </a:pPr>
            <a:endParaRPr sz="1800" dirty="0">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Clr>
                <a:schemeClr val="dk1"/>
              </a:buClr>
              <a:buSzPts val="1800"/>
              <a:buFont typeface="Arial Rounded"/>
              <a:buNone/>
            </a:pPr>
            <a:r>
              <a:rPr lang="fr" sz="1800" dirty="0">
                <a:latin typeface="Times New Roman" panose="02020603050405020304" pitchFamily="18" charset="0"/>
                <a:ea typeface="Arial Rounded"/>
                <a:cs typeface="Times New Roman" panose="02020603050405020304" pitchFamily="18" charset="0"/>
                <a:sym typeface="Arial Rounded"/>
              </a:rPr>
              <a:t>&gt; Utilisation des grilles d’évaluation</a:t>
            </a:r>
            <a:endParaRPr sz="1800" dirty="0">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Clr>
                <a:schemeClr val="dk1"/>
              </a:buClr>
              <a:buSzPts val="1800"/>
              <a:buFont typeface="Arial Rounded"/>
              <a:buNone/>
            </a:pPr>
            <a:endParaRPr sz="1800" dirty="0">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Clr>
                <a:schemeClr val="dk1"/>
              </a:buClr>
              <a:buSzPts val="1800"/>
              <a:buFont typeface="Arial Rounded"/>
              <a:buNone/>
            </a:pPr>
            <a:r>
              <a:rPr lang="fr" sz="1800" dirty="0">
                <a:latin typeface="Times New Roman" panose="02020603050405020304" pitchFamily="18" charset="0"/>
                <a:ea typeface="Arial Rounded"/>
                <a:cs typeface="Times New Roman" panose="02020603050405020304" pitchFamily="18" charset="0"/>
                <a:sym typeface="Arial Rounded"/>
              </a:rPr>
              <a:t>&gt; Co-construction de séquences à mutualiser</a:t>
            </a:r>
            <a:endParaRPr sz="1800" dirty="0">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Clr>
                <a:schemeClr val="dk1"/>
              </a:buClr>
              <a:buSzPts val="1800"/>
              <a:buFont typeface="Arial Rounded"/>
              <a:buNone/>
            </a:pPr>
            <a:endParaRPr sz="1800" dirty="0">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Clr>
                <a:schemeClr val="dk1"/>
              </a:buClr>
              <a:buSzPts val="1800"/>
              <a:buFont typeface="Arial Rounded"/>
              <a:buNone/>
            </a:pPr>
            <a:r>
              <a:rPr lang="fr" sz="1800" dirty="0">
                <a:latin typeface="Times New Roman" panose="02020603050405020304" pitchFamily="18" charset="0"/>
                <a:ea typeface="Arial Rounded"/>
                <a:cs typeface="Times New Roman" panose="02020603050405020304" pitchFamily="18" charset="0"/>
                <a:sym typeface="Arial Rounded"/>
              </a:rPr>
              <a:t>&gt; Comment préparer les élèves dès la 2nde</a:t>
            </a:r>
            <a:br>
              <a:rPr lang="fr" sz="1800" cap="none" dirty="0">
                <a:latin typeface="Times New Roman" panose="02020603050405020304" pitchFamily="18" charset="0"/>
                <a:ea typeface="Arial Rounded"/>
                <a:cs typeface="Times New Roman" panose="02020603050405020304" pitchFamily="18" charset="0"/>
                <a:sym typeface="Arial Rounded"/>
              </a:rPr>
            </a:br>
            <a:br>
              <a:rPr lang="fr" sz="1600" i="0" cap="none" dirty="0">
                <a:solidFill>
                  <a:schemeClr val="dk1"/>
                </a:solidFill>
                <a:latin typeface="Times New Roman" panose="02020603050405020304" pitchFamily="18" charset="0"/>
                <a:ea typeface="Arial Rounded"/>
                <a:cs typeface="Times New Roman" panose="02020603050405020304" pitchFamily="18" charset="0"/>
                <a:sym typeface="Arial Rounded"/>
              </a:rPr>
            </a:br>
            <a:endParaRPr sz="1600" cap="none" dirty="0">
              <a:latin typeface="Times New Roman" panose="02020603050405020304" pitchFamily="18" charset="0"/>
              <a:ea typeface="Arial Rounded"/>
              <a:cs typeface="Times New Roman" panose="02020603050405020304" pitchFamily="18" charset="0"/>
              <a:sym typeface="Arial Rounde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5"/>
          <p:cNvSpPr txBox="1">
            <a:spLocks noGrp="1"/>
          </p:cNvSpPr>
          <p:nvPr>
            <p:ph type="title"/>
          </p:nvPr>
        </p:nvSpPr>
        <p:spPr>
          <a:xfrm>
            <a:off x="889397" y="482203"/>
            <a:ext cx="7468800" cy="4018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1800"/>
              <a:buFont typeface="Arial Rounded"/>
              <a:buNone/>
            </a:pPr>
            <a:r>
              <a:rPr lang="fr" sz="1800" b="1" u="sng" dirty="0">
                <a:solidFill>
                  <a:srgbClr val="CC0000"/>
                </a:solidFill>
                <a:latin typeface="Times New Roman" panose="02020603050405020304" pitchFamily="18" charset="0"/>
                <a:ea typeface="Arial Rounded"/>
                <a:cs typeface="Times New Roman" panose="02020603050405020304" pitchFamily="18" charset="0"/>
                <a:sym typeface="Arial Rounded"/>
              </a:rPr>
              <a:t>NOUVEAUX PROGRAMMES</a:t>
            </a:r>
            <a:endParaRPr sz="1800" b="1" u="sng" dirty="0">
              <a:solidFill>
                <a:srgbClr val="CC0000"/>
              </a:solidFill>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Clr>
                <a:schemeClr val="dk1"/>
              </a:buClr>
              <a:buSzPts val="1800"/>
              <a:buFont typeface="Arial Rounded"/>
              <a:buNone/>
            </a:pPr>
            <a:endParaRPr sz="1800" b="1" u="sng" dirty="0">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Clr>
                <a:schemeClr val="dk1"/>
              </a:buClr>
              <a:buSzPts val="1800"/>
              <a:buFont typeface="Arial Rounded"/>
              <a:buNone/>
            </a:pPr>
            <a:r>
              <a:rPr lang="fr" sz="2000" i="0" strike="noStrike" cap="none" dirty="0">
                <a:solidFill>
                  <a:schemeClr val="dk1"/>
                </a:solidFill>
                <a:latin typeface="Times New Roman" panose="02020603050405020304" pitchFamily="18" charset="0"/>
                <a:ea typeface="Arial Rounded"/>
                <a:cs typeface="Times New Roman" panose="02020603050405020304" pitchFamily="18" charset="0"/>
                <a:sym typeface="Arial Rounded"/>
              </a:rPr>
              <a:t>Changement des rythmes d’apprentissage</a:t>
            </a:r>
            <a:br>
              <a:rPr lang="fr" sz="2000" i="0" strike="noStrike" cap="none" dirty="0">
                <a:solidFill>
                  <a:schemeClr val="dk1"/>
                </a:solidFill>
                <a:latin typeface="Times New Roman" panose="02020603050405020304" pitchFamily="18" charset="0"/>
                <a:ea typeface="Arial Rounded"/>
                <a:cs typeface="Times New Roman" panose="02020603050405020304" pitchFamily="18" charset="0"/>
                <a:sym typeface="Arial Rounded"/>
              </a:rPr>
            </a:br>
            <a:br>
              <a:rPr lang="fr" sz="2000" i="0" strike="noStrike" cap="none" dirty="0">
                <a:solidFill>
                  <a:schemeClr val="dk1"/>
                </a:solidFill>
                <a:latin typeface="Times New Roman" panose="02020603050405020304" pitchFamily="18" charset="0"/>
                <a:ea typeface="Arial Rounded"/>
                <a:cs typeface="Times New Roman" panose="02020603050405020304" pitchFamily="18" charset="0"/>
                <a:sym typeface="Arial Rounded"/>
              </a:rPr>
            </a:br>
            <a:r>
              <a:rPr lang="fr" sz="2000" i="0" u="none" strike="noStrike" cap="none" dirty="0">
                <a:solidFill>
                  <a:schemeClr val="dk1"/>
                </a:solidFill>
                <a:highlight>
                  <a:srgbClr val="FFFF00"/>
                </a:highlight>
                <a:latin typeface="Times New Roman" panose="02020603050405020304" pitchFamily="18" charset="0"/>
                <a:ea typeface="Arial Rounded"/>
                <a:cs typeface="Times New Roman" panose="02020603050405020304" pitchFamily="18" charset="0"/>
                <a:sym typeface="Arial Rounded"/>
              </a:rPr>
              <a:t>8 axes dont 6 devront être traités dans l’année</a:t>
            </a:r>
            <a:br>
              <a:rPr lang="fr" sz="2000" i="0" u="none" strike="noStrike" cap="none" dirty="0">
                <a:solidFill>
                  <a:schemeClr val="dk1"/>
                </a:solidFill>
                <a:latin typeface="Times New Roman" panose="02020603050405020304" pitchFamily="18" charset="0"/>
                <a:ea typeface="Arial Rounded"/>
                <a:cs typeface="Times New Roman" panose="02020603050405020304" pitchFamily="18" charset="0"/>
                <a:sym typeface="Arial Rounded"/>
              </a:rPr>
            </a:br>
            <a:br>
              <a:rPr lang="fr" sz="1600" cap="none" dirty="0">
                <a:latin typeface="Times New Roman" panose="02020603050405020304" pitchFamily="18" charset="0"/>
                <a:ea typeface="Arial Rounded"/>
                <a:cs typeface="Times New Roman" panose="02020603050405020304" pitchFamily="18" charset="0"/>
                <a:sym typeface="Arial Rounded"/>
              </a:rPr>
            </a:br>
            <a:r>
              <a:rPr lang="fr" sz="2000" cap="none" dirty="0">
                <a:latin typeface="Times New Roman" panose="02020603050405020304" pitchFamily="18" charset="0"/>
                <a:ea typeface="Arial Rounded"/>
                <a:cs typeface="Times New Roman" panose="02020603050405020304" pitchFamily="18" charset="0"/>
                <a:sym typeface="Arial Rounded"/>
              </a:rPr>
              <a:t>Chaque axe </a:t>
            </a:r>
            <a:r>
              <a:rPr lang="fr" sz="2000" dirty="0">
                <a:latin typeface="Times New Roman" panose="02020603050405020304" pitchFamily="18" charset="0"/>
                <a:ea typeface="Arial Rounded"/>
                <a:cs typeface="Times New Roman" panose="02020603050405020304" pitchFamily="18" charset="0"/>
                <a:sym typeface="Arial Rounded"/>
              </a:rPr>
              <a:t>= </a:t>
            </a:r>
            <a:r>
              <a:rPr lang="fr" sz="2000" cap="none" dirty="0">
                <a:latin typeface="Times New Roman" panose="02020603050405020304" pitchFamily="18" charset="0"/>
                <a:ea typeface="Arial Rounded"/>
                <a:cs typeface="Times New Roman" panose="02020603050405020304" pitchFamily="18" charset="0"/>
                <a:sym typeface="Arial Rounded"/>
              </a:rPr>
              <a:t>1 à 3 séquences</a:t>
            </a:r>
            <a:br>
              <a:rPr lang="fr" sz="2000" cap="none" dirty="0">
                <a:latin typeface="Times New Roman" panose="02020603050405020304" pitchFamily="18" charset="0"/>
                <a:ea typeface="Arial Rounded"/>
                <a:cs typeface="Times New Roman" panose="02020603050405020304" pitchFamily="18" charset="0"/>
                <a:sym typeface="Arial Rounded"/>
              </a:rPr>
            </a:br>
            <a:br>
              <a:rPr lang="fr" sz="2000" cap="none" dirty="0">
                <a:latin typeface="Times New Roman" panose="02020603050405020304" pitchFamily="18" charset="0"/>
                <a:ea typeface="Arial Rounded"/>
                <a:cs typeface="Times New Roman" panose="02020603050405020304" pitchFamily="18" charset="0"/>
                <a:sym typeface="Arial Rounded"/>
              </a:rPr>
            </a:br>
            <a:r>
              <a:rPr lang="fr" sz="2000" dirty="0">
                <a:latin typeface="Times New Roman" panose="02020603050405020304" pitchFamily="18" charset="0"/>
                <a:ea typeface="Arial Rounded"/>
                <a:cs typeface="Times New Roman" panose="02020603050405020304" pitchFamily="18" charset="0"/>
                <a:sym typeface="Arial Rounded"/>
              </a:rPr>
              <a:t>S</a:t>
            </a:r>
            <a:r>
              <a:rPr lang="fr" sz="2000" cap="none" dirty="0">
                <a:latin typeface="Times New Roman" panose="02020603050405020304" pitchFamily="18" charset="0"/>
                <a:ea typeface="Arial Rounded"/>
                <a:cs typeface="Times New Roman" panose="02020603050405020304" pitchFamily="18" charset="0"/>
                <a:sym typeface="Arial Rounded"/>
              </a:rPr>
              <a:t>équences resserrées </a:t>
            </a:r>
            <a:endParaRPr sz="2000" cap="none" dirty="0">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Clr>
                <a:schemeClr val="dk1"/>
              </a:buClr>
              <a:buSzPts val="1800"/>
              <a:buFont typeface="Arial Rounded"/>
              <a:buNone/>
            </a:pPr>
            <a:r>
              <a:rPr lang="fr" sz="1600" cap="none" dirty="0">
                <a:latin typeface="Times New Roman" panose="02020603050405020304" pitchFamily="18" charset="0"/>
                <a:ea typeface="Arial Rounded"/>
                <a:cs typeface="Times New Roman" panose="02020603050405020304" pitchFamily="18" charset="0"/>
                <a:sym typeface="Arial Rounded"/>
              </a:rPr>
              <a:t>6</a:t>
            </a:r>
            <a:r>
              <a:rPr lang="fr" sz="1600" dirty="0">
                <a:latin typeface="Times New Roman" panose="02020603050405020304" pitchFamily="18" charset="0"/>
                <a:ea typeface="Arial Rounded"/>
                <a:cs typeface="Times New Roman" panose="02020603050405020304" pitchFamily="18" charset="0"/>
                <a:sym typeface="Arial Rounded"/>
              </a:rPr>
              <a:t>0 à 67h de cours/an</a:t>
            </a:r>
            <a:br>
              <a:rPr lang="fr" sz="1600" cap="none" dirty="0">
                <a:latin typeface="Times New Roman" panose="02020603050405020304" pitchFamily="18" charset="0"/>
                <a:ea typeface="Arial Rounded"/>
                <a:cs typeface="Times New Roman" panose="02020603050405020304" pitchFamily="18" charset="0"/>
                <a:sym typeface="Arial Rounded"/>
              </a:rPr>
            </a:br>
            <a:r>
              <a:rPr lang="fr" sz="1600" cap="none" dirty="0">
                <a:latin typeface="Times New Roman" panose="02020603050405020304" pitchFamily="18" charset="0"/>
                <a:ea typeface="Arial Rounded"/>
                <a:cs typeface="Times New Roman" panose="02020603050405020304" pitchFamily="18" charset="0"/>
                <a:sym typeface="Arial Rounded"/>
              </a:rPr>
              <a:t>8 a</a:t>
            </a:r>
            <a:r>
              <a:rPr lang="fr" sz="1600" dirty="0">
                <a:latin typeface="Times New Roman" panose="02020603050405020304" pitchFamily="18" charset="0"/>
                <a:ea typeface="Arial Rounded"/>
                <a:cs typeface="Times New Roman" panose="02020603050405020304" pitchFamily="18" charset="0"/>
                <a:sym typeface="Arial Rounded"/>
              </a:rPr>
              <a:t>xes &gt; 8h/séquence</a:t>
            </a:r>
            <a:br>
              <a:rPr lang="fr" sz="1600" i="0" cap="none" dirty="0">
                <a:solidFill>
                  <a:schemeClr val="dk1"/>
                </a:solidFill>
                <a:latin typeface="Times New Roman" panose="02020603050405020304" pitchFamily="18" charset="0"/>
                <a:ea typeface="Arial Rounded"/>
                <a:cs typeface="Times New Roman" panose="02020603050405020304" pitchFamily="18" charset="0"/>
                <a:sym typeface="Arial Rounded"/>
              </a:rPr>
            </a:br>
            <a:endParaRPr sz="1600" cap="none" dirty="0">
              <a:latin typeface="Times New Roman" panose="02020603050405020304" pitchFamily="18" charset="0"/>
              <a:ea typeface="Arial Rounded"/>
              <a:cs typeface="Times New Roman" panose="02020603050405020304" pitchFamily="18" charset="0"/>
              <a:sym typeface="Arial Rounde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6"/>
          <p:cNvSpPr txBox="1">
            <a:spLocks noGrp="1"/>
          </p:cNvSpPr>
          <p:nvPr>
            <p:ph type="title"/>
          </p:nvPr>
        </p:nvSpPr>
        <p:spPr>
          <a:xfrm>
            <a:off x="233775" y="333769"/>
            <a:ext cx="6390300" cy="4296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2700"/>
              <a:buFont typeface="Twentieth Century"/>
              <a:buNone/>
            </a:pPr>
            <a:endParaRPr dirty="0"/>
          </a:p>
        </p:txBody>
      </p:sp>
      <p:pic>
        <p:nvPicPr>
          <p:cNvPr id="320" name="Google Shape;320;p46" descr="Une image contenant capture d’écran&#10;&#10;Description générée automatiquement"/>
          <p:cNvPicPr preferRelativeResize="0"/>
          <p:nvPr/>
        </p:nvPicPr>
        <p:blipFill rotWithShape="1">
          <a:blip r:embed="rId3">
            <a:alphaModFix/>
          </a:blip>
          <a:srcRect/>
          <a:stretch/>
        </p:blipFill>
        <p:spPr>
          <a:xfrm>
            <a:off x="0" y="0"/>
            <a:ext cx="9144000" cy="51435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FF00"/>
                </a:solidFill>
                <a:highlight>
                  <a:srgbClr val="FF0000"/>
                </a:highlight>
                <a:latin typeface="Times New Roman" panose="02020603050405020304" pitchFamily="18" charset="0"/>
                <a:cs typeface="Times New Roman" panose="02020603050405020304" pitchFamily="18" charset="0"/>
              </a:rPr>
              <a:t>Calendrier des E3C</a:t>
            </a:r>
          </a:p>
        </p:txBody>
      </p:sp>
      <p:sp>
        <p:nvSpPr>
          <p:cNvPr id="3" name="Espace réservé du contenu 2"/>
          <p:cNvSpPr>
            <a:spLocks noGrp="1"/>
          </p:cNvSpPr>
          <p:nvPr>
            <p:ph idx="1"/>
          </p:nvPr>
        </p:nvSpPr>
        <p:spPr>
          <a:xfrm>
            <a:off x="358220" y="1483088"/>
            <a:ext cx="8408708" cy="2568000"/>
          </a:xfrm>
        </p:spPr>
        <p:txBody>
          <a:bodyPr>
            <a:normAutofit/>
          </a:bodyPr>
          <a:lstStyle/>
          <a:p>
            <a:r>
              <a:rPr lang="fr-FR" sz="2100" dirty="0">
                <a:latin typeface="Times New Roman" panose="02020603050405020304" pitchFamily="18" charset="0"/>
                <a:cs typeface="Times New Roman" panose="02020603050405020304" pitchFamily="18" charset="0"/>
              </a:rPr>
              <a:t>Entre le 16 janvier et 21 février </a:t>
            </a:r>
          </a:p>
          <a:p>
            <a:r>
              <a:rPr lang="fr-FR" sz="2100" dirty="0">
                <a:latin typeface="Times New Roman" panose="02020603050405020304" pitchFamily="18" charset="0"/>
                <a:cs typeface="Times New Roman" panose="02020603050405020304" pitchFamily="18" charset="0"/>
              </a:rPr>
              <a:t>Rappel &gt; date limite de remontée des notes au national : 13 mars 2020</a:t>
            </a:r>
          </a:p>
          <a:p>
            <a:r>
              <a:rPr lang="fr-FR" sz="2100" dirty="0">
                <a:latin typeface="Times New Roman" panose="02020603050405020304" pitchFamily="18" charset="0"/>
                <a:cs typeface="Times New Roman" panose="02020603050405020304" pitchFamily="18" charset="0"/>
              </a:rPr>
              <a:t>Réunion de la commission académique d’harmonisation la semaine de rentrée des vacances </a:t>
            </a:r>
          </a:p>
        </p:txBody>
      </p:sp>
    </p:spTree>
    <p:extLst>
      <p:ext uri="{BB962C8B-B14F-4D97-AF65-F5344CB8AC3E}">
        <p14:creationId xmlns:p14="http://schemas.microsoft.com/office/powerpoint/2010/main" val="4159846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331" y="463888"/>
            <a:ext cx="7773300" cy="431658"/>
          </a:xfrm>
        </p:spPr>
        <p:txBody>
          <a:bodyPr/>
          <a:lstStyle/>
          <a:p>
            <a:r>
              <a:rPr lang="fr-FR" dirty="0">
                <a:solidFill>
                  <a:srgbClr val="FFFF00"/>
                </a:solidFill>
                <a:highlight>
                  <a:srgbClr val="FF0000"/>
                </a:highlight>
                <a:latin typeface="Times New Roman" panose="02020603050405020304" pitchFamily="18" charset="0"/>
                <a:cs typeface="Times New Roman" panose="02020603050405020304" pitchFamily="18" charset="0"/>
              </a:rPr>
              <a:t>Corrections</a:t>
            </a:r>
          </a:p>
        </p:txBody>
      </p:sp>
      <p:sp>
        <p:nvSpPr>
          <p:cNvPr id="5" name="Espace réservé du contenu 4"/>
          <p:cNvSpPr>
            <a:spLocks noGrp="1"/>
          </p:cNvSpPr>
          <p:nvPr>
            <p:ph idx="1"/>
          </p:nvPr>
        </p:nvSpPr>
        <p:spPr>
          <a:xfrm>
            <a:off x="348792" y="895546"/>
            <a:ext cx="8361575" cy="3784066"/>
          </a:xfrm>
        </p:spPr>
        <p:txBody>
          <a:bodyPr>
            <a:normAutofit fontScale="92500" lnSpcReduction="20000"/>
          </a:bodyPr>
          <a:lstStyle/>
          <a:p>
            <a:r>
              <a:rPr lang="fr-FR" sz="1600" dirty="0">
                <a:latin typeface="Times New Roman" panose="02020603050405020304" pitchFamily="18" charset="0"/>
                <a:cs typeface="Times New Roman" panose="02020603050405020304" pitchFamily="18" charset="0"/>
              </a:rPr>
              <a:t>L’accès au lot de copies à corriger se fait directement via </a:t>
            </a:r>
            <a:r>
              <a:rPr lang="fr-FR" sz="1600" dirty="0" err="1">
                <a:latin typeface="Times New Roman" panose="02020603050405020304" pitchFamily="18" charset="0"/>
                <a:cs typeface="Times New Roman" panose="02020603050405020304" pitchFamily="18" charset="0"/>
              </a:rPr>
              <a:t>Imag’in</a:t>
            </a:r>
            <a:r>
              <a:rPr lang="fr-FR" sz="1600" dirty="0">
                <a:latin typeface="Times New Roman" panose="02020603050405020304" pitchFamily="18" charset="0"/>
                <a:cs typeface="Times New Roman" panose="02020603050405020304" pitchFamily="18" charset="0"/>
              </a:rPr>
              <a:t> par le menu «Correction dématérialisée» qui permet d’accéder à l’application Santorin et d’afficher les copies </a:t>
            </a:r>
          </a:p>
          <a:p>
            <a:r>
              <a:rPr lang="fr-FR" sz="1600" dirty="0">
                <a:latin typeface="Times New Roman" panose="02020603050405020304" pitchFamily="18" charset="0"/>
                <a:cs typeface="Times New Roman" panose="02020603050405020304" pitchFamily="18" charset="0"/>
              </a:rPr>
              <a:t>L’allotissement des copies par correcteur est automatique </a:t>
            </a:r>
          </a:p>
          <a:p>
            <a:r>
              <a:rPr lang="fr-FR" sz="1600" dirty="0">
                <a:latin typeface="Times New Roman" panose="02020603050405020304" pitchFamily="18" charset="0"/>
                <a:cs typeface="Times New Roman" panose="02020603050405020304" pitchFamily="18" charset="0"/>
              </a:rPr>
              <a:t>Le lot de copies comprend, outre l’ensemble des copies numérisées à corriger, le sujet sous format numérique via un lien vers la BNS depuis l’application Santorin. </a:t>
            </a:r>
          </a:p>
          <a:p>
            <a:r>
              <a:rPr lang="fr-FR" sz="1600" dirty="0">
                <a:latin typeface="Times New Roman" panose="02020603050405020304" pitchFamily="18" charset="0"/>
                <a:cs typeface="Times New Roman" panose="02020603050405020304" pitchFamily="18" charset="0"/>
              </a:rPr>
              <a:t>La correction peut se faire sur n’importe quel ordinateur ou sur tablette dès lors qu’ils disposent d’une connexion internet. </a:t>
            </a:r>
          </a:p>
          <a:p>
            <a:r>
              <a:rPr lang="fr-FR" sz="1600" dirty="0">
                <a:latin typeface="Times New Roman" panose="02020603050405020304" pitchFamily="18" charset="0"/>
                <a:cs typeface="Times New Roman" panose="02020603050405020304" pitchFamily="18" charset="0"/>
              </a:rPr>
              <a:t> La correction est sauvegardée automatiquement au fur et à mesure de la progression : il n’y a rien à enregistrer, elle peut être interrompue à tout moment et reprendre là où elle en était pour chaque copie et pour le lot de copies. </a:t>
            </a:r>
          </a:p>
          <a:p>
            <a:r>
              <a:rPr lang="fr-FR" sz="1600" dirty="0">
                <a:latin typeface="Times New Roman" panose="02020603050405020304" pitchFamily="18" charset="0"/>
                <a:cs typeface="Times New Roman" panose="02020603050405020304" pitchFamily="18" charset="0"/>
              </a:rPr>
              <a:t> Les copies </a:t>
            </a:r>
            <a:r>
              <a:rPr lang="fr-FR" sz="1600" dirty="0" err="1">
                <a:latin typeface="Times New Roman" panose="02020603050405020304" pitchFamily="18" charset="0"/>
                <a:cs typeface="Times New Roman" panose="02020603050405020304" pitchFamily="18" charset="0"/>
              </a:rPr>
              <a:t>anonymisées</a:t>
            </a:r>
            <a:r>
              <a:rPr lang="fr-FR" sz="1600" dirty="0">
                <a:latin typeface="Times New Roman" panose="02020603050405020304" pitchFamily="18" charset="0"/>
                <a:cs typeface="Times New Roman" panose="02020603050405020304" pitchFamily="18" charset="0"/>
              </a:rPr>
              <a:t> des élèves peuvent être agrandies, orientées en format portrait ou paysage et de nombreuses fonctionnalités permettent de personnaliser la correction (couleurs, barrer, surligner, ajout de commentaires). </a:t>
            </a:r>
          </a:p>
        </p:txBody>
      </p:sp>
    </p:spTree>
    <p:extLst>
      <p:ext uri="{BB962C8B-B14F-4D97-AF65-F5344CB8AC3E}">
        <p14:creationId xmlns:p14="http://schemas.microsoft.com/office/powerpoint/2010/main" val="1527852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1"/>
          <p:cNvSpPr txBox="1">
            <a:spLocks noGrp="1"/>
          </p:cNvSpPr>
          <p:nvPr>
            <p:ph type="title"/>
          </p:nvPr>
        </p:nvSpPr>
        <p:spPr>
          <a:xfrm>
            <a:off x="889397" y="482203"/>
            <a:ext cx="7468800" cy="4018200"/>
          </a:xfrm>
          <a:prstGeom prst="rect">
            <a:avLst/>
          </a:prstGeom>
          <a:noFill/>
          <a:ln>
            <a:noFill/>
          </a:ln>
        </p:spPr>
        <p:txBody>
          <a:bodyPr spcFirstLastPara="1" wrap="square" lIns="68575" tIns="34275" rIns="68575" bIns="34275" anchor="ctr" anchorCtr="0">
            <a:noAutofit/>
          </a:bodyPr>
          <a:lstStyle/>
          <a:p>
            <a:pPr>
              <a:buSzPts val="1800"/>
            </a:pPr>
            <a:br>
              <a:rPr lang="fr-FR" sz="3200" dirty="0">
                <a:solidFill>
                  <a:schemeClr val="tx1"/>
                </a:solidFill>
              </a:rPr>
            </a:br>
            <a:endParaRPr sz="3000" b="1" dirty="0">
              <a:solidFill>
                <a:srgbClr val="FFFF00"/>
              </a:solidFill>
              <a:highlight>
                <a:srgbClr val="FF0000"/>
              </a:highlight>
              <a:latin typeface="Times New Roman"/>
              <a:ea typeface="Times New Roman"/>
              <a:cs typeface="Times New Roman"/>
              <a:sym typeface="Times New Roman"/>
            </a:endParaRPr>
          </a:p>
        </p:txBody>
      </p:sp>
      <p:graphicFrame>
        <p:nvGraphicFramePr>
          <p:cNvPr id="16" name="Diagramme 15">
            <a:extLst>
              <a:ext uri="{FF2B5EF4-FFF2-40B4-BE49-F238E27FC236}">
                <a16:creationId xmlns:a16="http://schemas.microsoft.com/office/drawing/2014/main" id="{CB27891E-D2E8-E34A-BCA7-B10CE2465BA5}"/>
              </a:ext>
            </a:extLst>
          </p:cNvPr>
          <p:cNvGraphicFramePr/>
          <p:nvPr>
            <p:extLst>
              <p:ext uri="{D42A27DB-BD31-4B8C-83A1-F6EECF244321}">
                <p14:modId xmlns:p14="http://schemas.microsoft.com/office/powerpoint/2010/main" val="607500675"/>
              </p:ext>
            </p:extLst>
          </p:nvPr>
        </p:nvGraphicFramePr>
        <p:xfrm>
          <a:off x="0" y="0"/>
          <a:ext cx="9144000" cy="5143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6568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031" y="520449"/>
            <a:ext cx="7773300" cy="336293"/>
          </a:xfrm>
        </p:spPr>
        <p:txBody>
          <a:bodyPr/>
          <a:lstStyle/>
          <a:p>
            <a:r>
              <a:rPr lang="fr-FR" dirty="0">
                <a:solidFill>
                  <a:srgbClr val="FFFF00"/>
                </a:solidFill>
                <a:highlight>
                  <a:srgbClr val="FF0000"/>
                </a:highlight>
                <a:latin typeface="Times New Roman" panose="02020603050405020304" pitchFamily="18" charset="0"/>
                <a:cs typeface="Times New Roman" panose="02020603050405020304" pitchFamily="18" charset="0"/>
              </a:rPr>
              <a:t>Fin de correction et saisie des notes </a:t>
            </a:r>
          </a:p>
        </p:txBody>
      </p:sp>
      <p:sp>
        <p:nvSpPr>
          <p:cNvPr id="3" name="Espace réservé du contenu 2"/>
          <p:cNvSpPr>
            <a:spLocks noGrp="1"/>
          </p:cNvSpPr>
          <p:nvPr>
            <p:ph idx="1"/>
          </p:nvPr>
        </p:nvSpPr>
        <p:spPr>
          <a:xfrm>
            <a:off x="685031" y="1258559"/>
            <a:ext cx="7773000" cy="3884941"/>
          </a:xfrm>
        </p:spPr>
        <p:txBody>
          <a:bodyPr/>
          <a:lstStyle/>
          <a:p>
            <a:r>
              <a:rPr lang="fr-FR" sz="1600" dirty="0">
                <a:latin typeface="Times New Roman" panose="02020603050405020304" pitchFamily="18" charset="0"/>
                <a:cs typeface="Times New Roman" panose="02020603050405020304" pitchFamily="18" charset="0"/>
              </a:rPr>
              <a:t>Les notes sont enregistrées au fur et à mesure de la correction de chaque copie avec le détail par partie de l’épreuve tel que prévu dans le sujet et présent dans Santorin. Le barème est sécurisé et évite tout risque d’erreur de saisie. </a:t>
            </a:r>
            <a:r>
              <a:rPr lang="fr-FR" sz="1600" b="1" dirty="0">
                <a:latin typeface="Times New Roman" panose="02020603050405020304" pitchFamily="18" charset="0"/>
                <a:cs typeface="Times New Roman" panose="02020603050405020304" pitchFamily="18" charset="0"/>
              </a:rPr>
              <a:t>Il n’y a donc pas de saisie de note à faire de manière spécifique après correction des copies. </a:t>
            </a:r>
            <a:endParaRPr lang="fr-FR" sz="1600" dirty="0">
              <a:latin typeface="Times New Roman" panose="02020603050405020304" pitchFamily="18" charset="0"/>
              <a:cs typeface="Times New Roman" panose="02020603050405020304" pitchFamily="18" charset="0"/>
            </a:endParaRPr>
          </a:p>
          <a:p>
            <a:r>
              <a:rPr lang="fr-FR" sz="1600" dirty="0">
                <a:latin typeface="Times New Roman" panose="02020603050405020304" pitchFamily="18" charset="0"/>
                <a:cs typeface="Times New Roman" panose="02020603050405020304" pitchFamily="18" charset="0"/>
              </a:rPr>
              <a:t>Une fois la correction terminée, il suffit de verrouiller le lot. Toutes les copies doivent être corrigées et les appréciations complétées. </a:t>
            </a:r>
          </a:p>
          <a:p>
            <a:r>
              <a:rPr lang="fr-FR" sz="1600" dirty="0">
                <a:latin typeface="Times New Roman" panose="02020603050405020304" pitchFamily="18" charset="0"/>
                <a:cs typeface="Times New Roman" panose="02020603050405020304" pitchFamily="18" charset="0"/>
              </a:rPr>
              <a:t> L’état de frais est émis automatiquement vers </a:t>
            </a:r>
            <a:r>
              <a:rPr lang="fr-FR" sz="1600" dirty="0" err="1">
                <a:latin typeface="Times New Roman" panose="02020603050405020304" pitchFamily="18" charset="0"/>
                <a:cs typeface="Times New Roman" panose="02020603050405020304" pitchFamily="18" charset="0"/>
              </a:rPr>
              <a:t>Imag’in</a:t>
            </a:r>
            <a:r>
              <a:rPr lang="fr-FR" sz="1600" dirty="0">
                <a:latin typeface="Times New Roman" panose="02020603050405020304" pitchFamily="18" charset="0"/>
                <a:cs typeface="Times New Roman" panose="02020603050405020304" pitchFamily="18" charset="0"/>
              </a:rPr>
              <a:t>. Il n’y a rien à déclarer pour percevoir l’indemnité de correction. </a:t>
            </a:r>
          </a:p>
        </p:txBody>
      </p:sp>
    </p:spTree>
    <p:extLst>
      <p:ext uri="{BB962C8B-B14F-4D97-AF65-F5344CB8AC3E}">
        <p14:creationId xmlns:p14="http://schemas.microsoft.com/office/powerpoint/2010/main" val="35688619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331" y="463888"/>
            <a:ext cx="7773300" cy="610768"/>
          </a:xfrm>
        </p:spPr>
        <p:txBody>
          <a:bodyPr/>
          <a:lstStyle/>
          <a:p>
            <a:r>
              <a:rPr lang="fr-FR" dirty="0">
                <a:solidFill>
                  <a:srgbClr val="FFFF00"/>
                </a:solidFill>
                <a:highlight>
                  <a:srgbClr val="FF0000"/>
                </a:highlight>
                <a:latin typeface="Times New Roman" panose="02020603050405020304" pitchFamily="18" charset="0"/>
                <a:cs typeface="Times New Roman" panose="02020603050405020304" pitchFamily="18" charset="0"/>
              </a:rPr>
              <a:t>La commission académique d’harmonisation</a:t>
            </a:r>
          </a:p>
        </p:txBody>
      </p:sp>
      <p:sp>
        <p:nvSpPr>
          <p:cNvPr id="3" name="Espace réservé du contenu 2"/>
          <p:cNvSpPr>
            <a:spLocks noGrp="1"/>
          </p:cNvSpPr>
          <p:nvPr>
            <p:ph idx="1"/>
          </p:nvPr>
        </p:nvSpPr>
        <p:spPr>
          <a:xfrm>
            <a:off x="685331" y="983467"/>
            <a:ext cx="7773000" cy="3597960"/>
          </a:xfrm>
        </p:spPr>
        <p:txBody>
          <a:bodyPr>
            <a:normAutofit fontScale="92500" lnSpcReduction="10000"/>
          </a:bodyPr>
          <a:lstStyle/>
          <a:p>
            <a:r>
              <a:rPr lang="fr-FR" sz="1800" dirty="0">
                <a:latin typeface="Times New Roman" panose="02020603050405020304" pitchFamily="18" charset="0"/>
                <a:cs typeface="Times New Roman" panose="02020603050405020304" pitchFamily="18" charset="0"/>
              </a:rPr>
              <a:t>Une commission académique présidée par le Recteur ou son représentant et constituée d’inspecteurs d’académie et de professeurs de la discipline est chargée d’harmoniser les notes, si nécessaire. La commission s’assure de la cohérence et de l’équité des notations entre sujets ou établissements. L’harmonisation des notes est fondée sur le sujet et le barème de correction qui lui est attribué, et vise à corriger un éventuel effet « sujet », « correcteur » ou « établissement ». Elle s’appuie sur les statistiques globales mises à sa disposition : moyenne par sujet (et occurrence du sujet), moyenne par correcteur, moyenne académique par enseignement, alertes sur les écarts manifestes.</a:t>
            </a:r>
          </a:p>
          <a:p>
            <a:r>
              <a:rPr lang="fr-FR" sz="1800" dirty="0">
                <a:latin typeface="Times New Roman" panose="02020603050405020304" pitchFamily="18" charset="0"/>
                <a:cs typeface="Times New Roman" panose="02020603050405020304" pitchFamily="18" charset="0"/>
              </a:rPr>
              <a:t>Elle n’effectue pas d’harmonisation disciplinaire qui doit s’effectuer à l’échelon de l’établissement </a:t>
            </a:r>
          </a:p>
        </p:txBody>
      </p:sp>
    </p:spTree>
    <p:extLst>
      <p:ext uri="{BB962C8B-B14F-4D97-AF65-F5344CB8AC3E}">
        <p14:creationId xmlns:p14="http://schemas.microsoft.com/office/powerpoint/2010/main" val="924566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031" y="274255"/>
            <a:ext cx="7773300" cy="525926"/>
          </a:xfrm>
        </p:spPr>
        <p:txBody>
          <a:bodyPr/>
          <a:lstStyle/>
          <a:p>
            <a:r>
              <a:rPr lang="fr-FR" dirty="0">
                <a:solidFill>
                  <a:srgbClr val="FFFF00"/>
                </a:solidFill>
                <a:highlight>
                  <a:srgbClr val="FF0000"/>
                </a:highlight>
                <a:latin typeface="Times New Roman" panose="02020603050405020304" pitchFamily="18" charset="0"/>
                <a:cs typeface="Times New Roman" panose="02020603050405020304" pitchFamily="18" charset="0"/>
              </a:rPr>
              <a:t>Indemnisation des corrections  </a:t>
            </a:r>
          </a:p>
        </p:txBody>
      </p:sp>
      <p:sp>
        <p:nvSpPr>
          <p:cNvPr id="3" name="Espace réservé du contenu 2"/>
          <p:cNvSpPr>
            <a:spLocks noGrp="1"/>
          </p:cNvSpPr>
          <p:nvPr>
            <p:ph idx="1"/>
          </p:nvPr>
        </p:nvSpPr>
        <p:spPr>
          <a:xfrm>
            <a:off x="685331" y="1011207"/>
            <a:ext cx="7773000" cy="3560793"/>
          </a:xfrm>
        </p:spPr>
        <p:txBody>
          <a:bodyPr>
            <a:normAutofit/>
          </a:bodyPr>
          <a:lstStyle/>
          <a:p>
            <a:r>
              <a:rPr lang="fr-FR" sz="1800" dirty="0">
                <a:latin typeface="Times New Roman" panose="02020603050405020304" pitchFamily="18" charset="0"/>
                <a:cs typeface="Times New Roman" panose="02020603050405020304" pitchFamily="18" charset="0"/>
              </a:rPr>
              <a:t>Les correcteurs bénéficient d’une indemnité exceptionnelle liée à l’organisation et à la correction des copies des épreuves communes de contrôle continu, à raison de 50 euros par division, c’est-à-dire par « groupe épreuve » effectivement corrigé. </a:t>
            </a:r>
          </a:p>
          <a:p>
            <a:r>
              <a:rPr lang="fr-FR" sz="1800" dirty="0">
                <a:latin typeface="Times New Roman" panose="02020603050405020304" pitchFamily="18" charset="0"/>
                <a:cs typeface="Times New Roman" panose="02020603050405020304" pitchFamily="18" charset="0"/>
              </a:rPr>
              <a:t>À titre d’exemple, un </a:t>
            </a:r>
            <a:r>
              <a:rPr lang="fr-FR" sz="1800">
                <a:latin typeface="Times New Roman" panose="02020603050405020304" pitchFamily="18" charset="0"/>
                <a:cs typeface="Times New Roman" panose="02020603050405020304" pitchFamily="18" charset="0"/>
              </a:rPr>
              <a:t>professeur d’Espagnol </a:t>
            </a:r>
            <a:r>
              <a:rPr lang="fr-FR" sz="1800" dirty="0">
                <a:latin typeface="Times New Roman" panose="02020603050405020304" pitchFamily="18" charset="0"/>
                <a:cs typeface="Times New Roman" panose="02020603050405020304" pitchFamily="18" charset="0"/>
              </a:rPr>
              <a:t>de 1ère qui corrigerait deux groupes épreuves en février et deux autres en mai touchera en tout 200€ bruts sur l’ensemble du semestre au titre des E3C (indépendamment des indemnités qu’il est susceptible de toucher par ailleurs au titre des épreuves terminales du baccalauréat 2020);</a:t>
            </a:r>
          </a:p>
        </p:txBody>
      </p:sp>
      <p:pic>
        <p:nvPicPr>
          <p:cNvPr id="4" name="Imag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117" y="3790236"/>
            <a:ext cx="871538" cy="119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402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331" y="463888"/>
            <a:ext cx="7773300" cy="591914"/>
          </a:xfrm>
        </p:spPr>
        <p:txBody>
          <a:bodyPr/>
          <a:lstStyle/>
          <a:p>
            <a:r>
              <a:rPr lang="fr-FR" dirty="0">
                <a:solidFill>
                  <a:srgbClr val="FFFF00"/>
                </a:solidFill>
                <a:highlight>
                  <a:srgbClr val="FF0000"/>
                </a:highlight>
                <a:latin typeface="Times New Roman" panose="02020603050405020304" pitchFamily="18" charset="0"/>
                <a:cs typeface="Times New Roman" panose="02020603050405020304" pitchFamily="18" charset="0"/>
              </a:rPr>
              <a:t>La vocation formative de l’évaluation</a:t>
            </a:r>
          </a:p>
        </p:txBody>
      </p:sp>
      <p:sp>
        <p:nvSpPr>
          <p:cNvPr id="3" name="Espace réservé du contenu 2"/>
          <p:cNvSpPr>
            <a:spLocks noGrp="1"/>
          </p:cNvSpPr>
          <p:nvPr>
            <p:ph idx="1"/>
          </p:nvPr>
        </p:nvSpPr>
        <p:spPr>
          <a:xfrm>
            <a:off x="685631" y="1055802"/>
            <a:ext cx="7773000" cy="3469064"/>
          </a:xfrm>
        </p:spPr>
        <p:txBody>
          <a:bodyPr>
            <a:normAutofit/>
          </a:bodyPr>
          <a:lstStyle/>
          <a:p>
            <a:endParaRPr lang="fr-FR" dirty="0">
              <a:latin typeface="Times New Roman" panose="02020603050405020304" pitchFamily="18" charset="0"/>
              <a:cs typeface="Times New Roman" panose="02020603050405020304" pitchFamily="18" charset="0"/>
            </a:endParaRPr>
          </a:p>
          <a:p>
            <a:r>
              <a:rPr lang="fr-FR" sz="1800" b="1" dirty="0">
                <a:latin typeface="Times New Roman" panose="02020603050405020304" pitchFamily="18" charset="0"/>
                <a:cs typeface="Times New Roman" panose="02020603050405020304" pitchFamily="18" charset="0"/>
              </a:rPr>
              <a:t>Les copies des E3C ont vocation à être communiquées systématiquement aux élèves </a:t>
            </a:r>
            <a:r>
              <a:rPr lang="fr-FR" sz="1800" dirty="0">
                <a:latin typeface="Times New Roman" panose="02020603050405020304" pitchFamily="18" charset="0"/>
                <a:cs typeface="Times New Roman" panose="02020603050405020304" pitchFamily="18" charset="0"/>
              </a:rPr>
              <a:t>afin de leur permettre de comprendre leur évaluation et de travailler avec leurs enseignants pour progresser. </a:t>
            </a:r>
          </a:p>
          <a:p>
            <a:r>
              <a:rPr lang="fr-FR" sz="1800" dirty="0">
                <a:latin typeface="Times New Roman" panose="02020603050405020304" pitchFamily="18" charset="0"/>
                <a:cs typeface="Times New Roman" panose="02020603050405020304" pitchFamily="18" charset="0"/>
              </a:rPr>
              <a:t>Par conséquent, il est dans l’intérêt des élèves que les appréciations et les commentaires apposés soient les plus détaillés et explicites possibles. </a:t>
            </a:r>
          </a:p>
          <a:p>
            <a:r>
              <a:rPr lang="fr-FR" sz="1800" dirty="0">
                <a:latin typeface="Times New Roman" panose="02020603050405020304" pitchFamily="18" charset="0"/>
                <a:cs typeface="Times New Roman" panose="02020603050405020304" pitchFamily="18" charset="0"/>
              </a:rPr>
              <a:t>Aucun élément de notation ne doit en revanche être inscrit sur la copie, cette notation étant récapitulée dans la partie de l’application qui lui est dédiée. </a:t>
            </a:r>
          </a:p>
          <a:p>
            <a:pPr marL="0" indent="0">
              <a:buNone/>
            </a:pP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7600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331" y="463888"/>
            <a:ext cx="7773300" cy="554207"/>
          </a:xfrm>
        </p:spPr>
        <p:txBody>
          <a:bodyPr/>
          <a:lstStyle/>
          <a:p>
            <a:r>
              <a:rPr lang="fr-FR" dirty="0">
                <a:solidFill>
                  <a:srgbClr val="FFFF00"/>
                </a:solidFill>
                <a:highlight>
                  <a:srgbClr val="FF0000"/>
                </a:highlight>
                <a:latin typeface="Times New Roman" panose="02020603050405020304" pitchFamily="18" charset="0"/>
                <a:cs typeface="Times New Roman" panose="02020603050405020304" pitchFamily="18" charset="0"/>
              </a:rPr>
              <a:t>Une approche partagée de l’évaluation</a:t>
            </a:r>
          </a:p>
        </p:txBody>
      </p:sp>
      <p:sp>
        <p:nvSpPr>
          <p:cNvPr id="3" name="Espace réservé du contenu 2"/>
          <p:cNvSpPr>
            <a:spLocks noGrp="1"/>
          </p:cNvSpPr>
          <p:nvPr>
            <p:ph idx="1"/>
          </p:nvPr>
        </p:nvSpPr>
        <p:spPr>
          <a:xfrm>
            <a:off x="685331" y="1172002"/>
            <a:ext cx="7773000" cy="3507609"/>
          </a:xfrm>
        </p:spPr>
        <p:txBody>
          <a:bodyPr>
            <a:normAutofit/>
          </a:bodyPr>
          <a:lstStyle/>
          <a:p>
            <a:pPr marL="685800" algn="just">
              <a:lnSpc>
                <a:spcPct val="107000"/>
              </a:lnSpc>
            </a:pPr>
            <a:r>
              <a:rPr lang="fr-FR" sz="1800" b="1" spc="-1" dirty="0">
                <a:solidFill>
                  <a:srgbClr val="000000"/>
                </a:solidFill>
                <a:latin typeface="Times New Roman" panose="02020603050405020304" pitchFamily="18" charset="0"/>
                <a:ea typeface="Calibri"/>
                <a:cs typeface="Times New Roman" panose="02020603050405020304" pitchFamily="18" charset="0"/>
              </a:rPr>
              <a:t>Se concerter </a:t>
            </a:r>
            <a:r>
              <a:rPr lang="fr-FR" sz="1800" spc="-1" dirty="0">
                <a:solidFill>
                  <a:srgbClr val="000000"/>
                </a:solidFill>
                <a:latin typeface="Times New Roman" panose="02020603050405020304" pitchFamily="18" charset="0"/>
                <a:ea typeface="Calibri"/>
                <a:cs typeface="Times New Roman" panose="02020603050405020304" pitchFamily="18" charset="0"/>
              </a:rPr>
              <a:t>pour </a:t>
            </a:r>
            <a:endParaRPr lang="fr-FR" sz="1800" spc="-1" dirty="0">
              <a:latin typeface="Times New Roman" panose="02020603050405020304" pitchFamily="18" charset="0"/>
              <a:cs typeface="Times New Roman" panose="02020603050405020304" pitchFamily="18" charset="0"/>
            </a:endParaRPr>
          </a:p>
          <a:p>
            <a:pPr marL="943110" indent="-257040" algn="just">
              <a:lnSpc>
                <a:spcPct val="107000"/>
              </a:lnSpc>
              <a:buClr>
                <a:srgbClr val="000000"/>
              </a:buClr>
              <a:buFont typeface="StarSymbol"/>
              <a:buChar char="-"/>
            </a:pPr>
            <a:r>
              <a:rPr lang="fr-FR" sz="1800" spc="-1" dirty="0">
                <a:solidFill>
                  <a:srgbClr val="000000"/>
                </a:solidFill>
                <a:latin typeface="Times New Roman" panose="02020603050405020304" pitchFamily="18" charset="0"/>
                <a:ea typeface="Calibri"/>
                <a:cs typeface="Times New Roman" panose="02020603050405020304" pitchFamily="18" charset="0"/>
              </a:rPr>
              <a:t>déterminer plusieurs sujets en fonction des progressions des classes. Rappel : aucune modification de fond sur les sujets n’est permise (énoncé, exercice) </a:t>
            </a:r>
            <a:endParaRPr lang="fr-FR" sz="1800" spc="-1" dirty="0">
              <a:latin typeface="Times New Roman" panose="02020603050405020304" pitchFamily="18" charset="0"/>
              <a:cs typeface="Times New Roman" panose="02020603050405020304" pitchFamily="18" charset="0"/>
            </a:endParaRPr>
          </a:p>
          <a:p>
            <a:pPr marL="943110" indent="-257040" algn="just">
              <a:lnSpc>
                <a:spcPct val="107000"/>
              </a:lnSpc>
              <a:buClr>
                <a:srgbClr val="000000"/>
              </a:buClr>
              <a:buFont typeface="StarSymbol"/>
              <a:buChar char="-"/>
            </a:pPr>
            <a:r>
              <a:rPr lang="fr-FR" sz="1800" spc="-1" dirty="0">
                <a:solidFill>
                  <a:srgbClr val="000000"/>
                </a:solidFill>
                <a:latin typeface="Times New Roman" panose="02020603050405020304" pitchFamily="18" charset="0"/>
                <a:ea typeface="Calibri"/>
                <a:cs typeface="Times New Roman" panose="02020603050405020304" pitchFamily="18" charset="0"/>
              </a:rPr>
              <a:t>Se mettre d’accord sur des attendus de correction</a:t>
            </a:r>
          </a:p>
          <a:p>
            <a:pPr marL="943110" indent="-257040" algn="just">
              <a:lnSpc>
                <a:spcPct val="107000"/>
              </a:lnSpc>
              <a:buClr>
                <a:srgbClr val="000000"/>
              </a:buClr>
              <a:buFont typeface="StarSymbol"/>
              <a:buChar char="-"/>
            </a:pPr>
            <a:r>
              <a:rPr lang="fr-FR" sz="1800" spc="-1" dirty="0">
                <a:solidFill>
                  <a:srgbClr val="000000"/>
                </a:solidFill>
                <a:latin typeface="Times New Roman" panose="02020603050405020304" pitchFamily="18" charset="0"/>
                <a:cs typeface="Times New Roman" panose="02020603050405020304" pitchFamily="18" charset="0"/>
              </a:rPr>
              <a:t>Après les épreuves, échanger sur quelques copies d’élèves pour comprendre leur niveau de réussite &gt; ajustement de la correction</a:t>
            </a:r>
          </a:p>
          <a:p>
            <a:pPr marL="943110" indent="-257040" algn="just">
              <a:lnSpc>
                <a:spcPct val="107000"/>
              </a:lnSpc>
              <a:buClr>
                <a:srgbClr val="000000"/>
              </a:buClr>
              <a:buFont typeface="StarSymbol"/>
              <a:buChar char="-"/>
            </a:pPr>
            <a:r>
              <a:rPr lang="fr-FR" sz="1800" spc="-1" dirty="0">
                <a:solidFill>
                  <a:srgbClr val="000000"/>
                </a:solidFill>
                <a:latin typeface="Times New Roman" panose="02020603050405020304" pitchFamily="18" charset="0"/>
                <a:cs typeface="Times New Roman" panose="02020603050405020304" pitchFamily="18" charset="0"/>
              </a:rPr>
              <a:t>Après la correction et </a:t>
            </a:r>
            <a:r>
              <a:rPr lang="fr-FR" sz="1800" u="sng" spc="-1" dirty="0">
                <a:solidFill>
                  <a:srgbClr val="000000"/>
                </a:solidFill>
                <a:latin typeface="Times New Roman" panose="02020603050405020304" pitchFamily="18" charset="0"/>
                <a:cs typeface="Times New Roman" panose="02020603050405020304" pitchFamily="18" charset="0"/>
              </a:rPr>
              <a:t>avant verrouillage des lots</a:t>
            </a:r>
            <a:r>
              <a:rPr lang="fr-FR" sz="1800" spc="-1" dirty="0">
                <a:solidFill>
                  <a:srgbClr val="000000"/>
                </a:solidFill>
                <a:latin typeface="Times New Roman" panose="02020603050405020304" pitchFamily="18" charset="0"/>
                <a:cs typeface="Times New Roman" panose="02020603050405020304" pitchFamily="18" charset="0"/>
              </a:rPr>
              <a:t>, échanger sur les moyennes et copies problématiques </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2508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331" y="463888"/>
            <a:ext cx="7773300" cy="639048"/>
          </a:xfrm>
        </p:spPr>
        <p:txBody>
          <a:bodyPr/>
          <a:lstStyle/>
          <a:p>
            <a:r>
              <a:rPr lang="fr-FR" dirty="0">
                <a:solidFill>
                  <a:srgbClr val="FFFF00"/>
                </a:solidFill>
                <a:highlight>
                  <a:srgbClr val="FF0000"/>
                </a:highlight>
                <a:latin typeface="Times New Roman" panose="02020603050405020304" pitchFamily="18" charset="0"/>
                <a:cs typeface="Times New Roman" panose="02020603050405020304" pitchFamily="18" charset="0"/>
              </a:rPr>
              <a:t>Les capacités à construire au cours du cycle terminal  </a:t>
            </a:r>
          </a:p>
        </p:txBody>
      </p:sp>
      <p:sp>
        <p:nvSpPr>
          <p:cNvPr id="3" name="Espace réservé du contenu 2"/>
          <p:cNvSpPr>
            <a:spLocks noGrp="1"/>
          </p:cNvSpPr>
          <p:nvPr>
            <p:ph idx="1"/>
          </p:nvPr>
        </p:nvSpPr>
        <p:spPr>
          <a:xfrm>
            <a:off x="685631" y="1287750"/>
            <a:ext cx="7773000" cy="3391862"/>
          </a:xfrm>
        </p:spPr>
        <p:txBody>
          <a:bodyPr>
            <a:normAutofit/>
          </a:bodyPr>
          <a:lstStyle/>
          <a:p>
            <a:r>
              <a:rPr lang="fr-FR" sz="1800" dirty="0">
                <a:latin typeface="Times New Roman" panose="02020603050405020304" pitchFamily="18" charset="0"/>
                <a:cs typeface="Times New Roman" panose="02020603050405020304" pitchFamily="18" charset="0"/>
              </a:rPr>
              <a:t>Elles sont dans le droit fil des compétences construites au collège sauf qu’elles gagnent en </a:t>
            </a:r>
            <a:r>
              <a:rPr lang="fr-FR" sz="1800" b="1" dirty="0">
                <a:latin typeface="Times New Roman" panose="02020603050405020304" pitchFamily="18" charset="0"/>
                <a:cs typeface="Times New Roman" panose="02020603050405020304" pitchFamily="18" charset="0"/>
              </a:rPr>
              <a:t>complexité</a:t>
            </a:r>
            <a:r>
              <a:rPr lang="fr-FR" sz="1800" dirty="0">
                <a:latin typeface="Times New Roman" panose="02020603050405020304" pitchFamily="18" charset="0"/>
                <a:cs typeface="Times New Roman" panose="02020603050405020304" pitchFamily="18" charset="0"/>
              </a:rPr>
              <a:t> et en </a:t>
            </a:r>
            <a:r>
              <a:rPr lang="fr-FR" sz="1800" b="1" dirty="0">
                <a:latin typeface="Times New Roman" panose="02020603050405020304" pitchFamily="18" charset="0"/>
                <a:cs typeface="Times New Roman" panose="02020603050405020304" pitchFamily="18" charset="0"/>
              </a:rPr>
              <a:t>approfondissement </a:t>
            </a:r>
          </a:p>
          <a:p>
            <a:r>
              <a:rPr lang="fr-FR" sz="1800" dirty="0">
                <a:latin typeface="Times New Roman" panose="02020603050405020304" pitchFamily="18" charset="0"/>
                <a:cs typeface="Times New Roman" panose="02020603050405020304" pitchFamily="18" charset="0"/>
              </a:rPr>
              <a:t>Elles doivent connaitre des </a:t>
            </a:r>
            <a:r>
              <a:rPr lang="fr-FR" sz="1800" b="1" dirty="0">
                <a:latin typeface="Times New Roman" panose="02020603050405020304" pitchFamily="18" charset="0"/>
                <a:cs typeface="Times New Roman" panose="02020603050405020304" pitchFamily="18" charset="0"/>
              </a:rPr>
              <a:t>attentes graduées </a:t>
            </a:r>
            <a:r>
              <a:rPr lang="fr-FR" sz="1800" dirty="0">
                <a:latin typeface="Times New Roman" panose="02020603050405020304" pitchFamily="18" charset="0"/>
                <a:cs typeface="Times New Roman" panose="02020603050405020304" pitchFamily="18" charset="0"/>
              </a:rPr>
              <a:t>entre les trois phases de contrôle continu</a:t>
            </a:r>
          </a:p>
          <a:p>
            <a:r>
              <a:rPr lang="fr-FR" sz="1800" dirty="0">
                <a:latin typeface="Times New Roman" panose="02020603050405020304" pitchFamily="18" charset="0"/>
                <a:cs typeface="Times New Roman" panose="02020603050405020304" pitchFamily="18" charset="0"/>
              </a:rPr>
              <a:t>Ces attentes sont </a:t>
            </a:r>
            <a:r>
              <a:rPr lang="fr-FR" sz="1800" b="1" dirty="0">
                <a:latin typeface="Times New Roman" panose="02020603050405020304" pitchFamily="18" charset="0"/>
                <a:cs typeface="Times New Roman" panose="02020603050405020304" pitchFamily="18" charset="0"/>
              </a:rPr>
              <a:t>explicites</a:t>
            </a:r>
            <a:r>
              <a:rPr lang="fr-FR" sz="1800" dirty="0">
                <a:latin typeface="Times New Roman" panose="02020603050405020304" pitchFamily="18" charset="0"/>
                <a:cs typeface="Times New Roman" panose="02020603050405020304" pitchFamily="18" charset="0"/>
              </a:rPr>
              <a:t> entre enseignants d’une part, partagées avec les élèves de l’autre </a:t>
            </a:r>
          </a:p>
          <a:p>
            <a:r>
              <a:rPr lang="fr-FR" sz="1800" dirty="0">
                <a:latin typeface="Times New Roman" panose="02020603050405020304" pitchFamily="18" charset="0"/>
                <a:cs typeface="Times New Roman" panose="02020603050405020304" pitchFamily="18" charset="0"/>
              </a:rPr>
              <a:t>Elles sont travaillées </a:t>
            </a:r>
            <a:r>
              <a:rPr lang="fr-FR" sz="1800" b="1" dirty="0">
                <a:latin typeface="Times New Roman" panose="02020603050405020304" pitchFamily="18" charset="0"/>
                <a:cs typeface="Times New Roman" panose="02020603050405020304" pitchFamily="18" charset="0"/>
              </a:rPr>
              <a:t>en temps de classe </a:t>
            </a:r>
            <a:r>
              <a:rPr lang="fr-FR" sz="1800" dirty="0">
                <a:latin typeface="Times New Roman" panose="02020603050405020304" pitchFamily="18" charset="0"/>
                <a:cs typeface="Times New Roman" panose="02020603050405020304" pitchFamily="18" charset="0"/>
              </a:rPr>
              <a:t>par des modalités différentes et des situations d’apprentissage variées </a:t>
            </a:r>
          </a:p>
        </p:txBody>
      </p:sp>
    </p:spTree>
    <p:extLst>
      <p:ext uri="{BB962C8B-B14F-4D97-AF65-F5344CB8AC3E}">
        <p14:creationId xmlns:p14="http://schemas.microsoft.com/office/powerpoint/2010/main" val="1267048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685331" y="463888"/>
            <a:ext cx="7773000" cy="3879431"/>
          </a:xfrm>
        </p:spPr>
        <p:txBody>
          <a:bodyPr/>
          <a:lstStyle/>
          <a:p>
            <a:r>
              <a:rPr lang="fr-FR" sz="2400" dirty="0">
                <a:latin typeface="Times New Roman" panose="02020603050405020304" pitchFamily="18" charset="0"/>
                <a:cs typeface="Times New Roman" panose="02020603050405020304" pitchFamily="18" charset="0"/>
              </a:rPr>
              <a:t>Pour me joindre</a:t>
            </a:r>
          </a:p>
          <a:p>
            <a:pPr>
              <a:buFont typeface="Wingdings" panose="05000000000000000000" pitchFamily="2" charset="2"/>
              <a:buChar char="Ø"/>
            </a:pPr>
            <a:r>
              <a:rPr lang="fr-FR" sz="2400" dirty="0">
                <a:latin typeface="Times New Roman" panose="02020603050405020304" pitchFamily="18" charset="0"/>
                <a:cs typeface="Times New Roman" panose="02020603050405020304" pitchFamily="18" charset="0"/>
              </a:rPr>
              <a:t>En priorité par mail : </a:t>
            </a:r>
          </a:p>
          <a:p>
            <a:pPr marL="0" indent="0">
              <a:buNone/>
            </a:pPr>
            <a:r>
              <a:rPr lang="fr-FR" sz="2400" dirty="0">
                <a:latin typeface="Times New Roman" panose="02020603050405020304" pitchFamily="18" charset="0"/>
                <a:cs typeface="Times New Roman" panose="02020603050405020304" pitchFamily="18" charset="0"/>
                <a:hlinkClick r:id="rId2"/>
              </a:rPr>
              <a:t>Alain.lacaze@ac-martinique.fr</a:t>
            </a:r>
            <a:r>
              <a:rPr lang="fr-FR" sz="24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fr-FR" sz="2400" dirty="0">
                <a:latin typeface="Times New Roman" panose="02020603050405020304" pitchFamily="18" charset="0"/>
                <a:cs typeface="Times New Roman" panose="02020603050405020304" pitchFamily="18" charset="0"/>
              </a:rPr>
              <a:t> en cas d’urgence , par téléphone : </a:t>
            </a:r>
          </a:p>
          <a:p>
            <a:pPr marL="0" indent="0">
              <a:buNone/>
            </a:pPr>
            <a:r>
              <a:rPr lang="fr-FR" sz="2400" dirty="0">
                <a:latin typeface="Times New Roman" panose="02020603050405020304" pitchFamily="18" charset="0"/>
                <a:cs typeface="Times New Roman" panose="02020603050405020304" pitchFamily="18" charset="0"/>
              </a:rPr>
              <a:t>0696 310694</a:t>
            </a:r>
          </a:p>
          <a:p>
            <a:r>
              <a:rPr lang="fr-FR" sz="2400" dirty="0">
                <a:latin typeface="Times New Roman" panose="02020603050405020304" pitchFamily="18" charset="0"/>
                <a:cs typeface="Times New Roman" panose="02020603050405020304" pitchFamily="18" charset="0"/>
              </a:rPr>
              <a:t>Le suivi académique des E3C</a:t>
            </a:r>
          </a:p>
          <a:p>
            <a:pPr marL="0" indent="0">
              <a:buNone/>
            </a:pPr>
            <a:r>
              <a:rPr lang="fr-FR" sz="2400" dirty="0">
                <a:latin typeface="Times New Roman" panose="02020603050405020304" pitchFamily="18" charset="0"/>
                <a:cs typeface="Times New Roman" panose="02020603050405020304" pitchFamily="18" charset="0"/>
              </a:rPr>
              <a:t>E3C Martinique </a:t>
            </a:r>
            <a:r>
              <a:rPr lang="fr-FR" sz="2400" dirty="0">
                <a:latin typeface="Times New Roman" panose="02020603050405020304" pitchFamily="18" charset="0"/>
                <a:cs typeface="Times New Roman" panose="02020603050405020304" pitchFamily="18" charset="0"/>
                <a:hlinkClick r:id="rId3"/>
              </a:rPr>
              <a:t>ce.e3c@ac-martinique.fr</a:t>
            </a:r>
            <a:r>
              <a:rPr lang="fr-FR"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191727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8"/>
          <p:cNvSpPr txBox="1">
            <a:spLocks noGrp="1"/>
          </p:cNvSpPr>
          <p:nvPr>
            <p:ph type="title"/>
          </p:nvPr>
        </p:nvSpPr>
        <p:spPr>
          <a:xfrm>
            <a:off x="277519" y="463913"/>
            <a:ext cx="8584800" cy="45870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None/>
            </a:pPr>
            <a:r>
              <a:rPr lang="fr" sz="1800" b="1" u="sng" dirty="0">
                <a:solidFill>
                  <a:srgbClr val="CC0000"/>
                </a:solidFill>
                <a:latin typeface="Times New Roman" panose="02020603050405020304" pitchFamily="18" charset="0"/>
                <a:ea typeface="Arial Rounded"/>
                <a:cs typeface="Times New Roman" panose="02020603050405020304" pitchFamily="18" charset="0"/>
                <a:sym typeface="Arial Rounded"/>
              </a:rPr>
              <a:t>LES GRILLES D'ÉVALUATION</a:t>
            </a:r>
            <a:r>
              <a:rPr lang="fr" sz="1800" b="1" dirty="0">
                <a:latin typeface="Times New Roman" panose="02020603050405020304" pitchFamily="18" charset="0"/>
                <a:ea typeface="Arial Rounded"/>
                <a:cs typeface="Times New Roman" panose="02020603050405020304" pitchFamily="18" charset="0"/>
                <a:sym typeface="Arial Rounded"/>
              </a:rPr>
              <a:t> </a:t>
            </a:r>
            <a:endParaRPr sz="1800" b="1" dirty="0">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None/>
            </a:pPr>
            <a:endParaRPr sz="2300" dirty="0">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None/>
            </a:pPr>
            <a:r>
              <a:rPr lang="fr" sz="2300" dirty="0">
                <a:latin typeface="Times New Roman" panose="02020603050405020304" pitchFamily="18" charset="0"/>
                <a:ea typeface="Arial Rounded"/>
                <a:cs typeface="Times New Roman" panose="02020603050405020304" pitchFamily="18" charset="0"/>
                <a:sym typeface="Arial Rounded"/>
              </a:rPr>
              <a:t>Nouveautés:</a:t>
            </a:r>
            <a:endParaRPr sz="2300" dirty="0">
              <a:latin typeface="Times New Roman" panose="02020603050405020304" pitchFamily="18" charset="0"/>
              <a:ea typeface="Arial Rounded"/>
              <a:cs typeface="Times New Roman" panose="02020603050405020304" pitchFamily="18" charset="0"/>
              <a:sym typeface="Arial Rounded"/>
            </a:endParaRPr>
          </a:p>
          <a:p>
            <a:pPr marL="342900" lvl="0" indent="0" algn="l" rtl="0">
              <a:lnSpc>
                <a:spcPct val="90000"/>
              </a:lnSpc>
              <a:spcBef>
                <a:spcPts val="0"/>
              </a:spcBef>
              <a:spcAft>
                <a:spcPts val="0"/>
              </a:spcAft>
              <a:buNone/>
            </a:pPr>
            <a:endParaRPr sz="1800" dirty="0">
              <a:latin typeface="Times New Roman" panose="02020603050405020304" pitchFamily="18" charset="0"/>
              <a:ea typeface="Arial Rounded"/>
              <a:cs typeface="Times New Roman" panose="02020603050405020304" pitchFamily="18" charset="0"/>
              <a:sym typeface="Arial Rounded"/>
            </a:endParaRPr>
          </a:p>
          <a:p>
            <a:pPr marL="685800" lvl="1" indent="-279400" algn="l" rtl="0">
              <a:lnSpc>
                <a:spcPct val="90000"/>
              </a:lnSpc>
              <a:spcBef>
                <a:spcPts val="0"/>
              </a:spcBef>
              <a:spcAft>
                <a:spcPts val="0"/>
              </a:spcAft>
              <a:buSzPts val="1800"/>
              <a:buFont typeface="Arial Rounded"/>
              <a:buChar char="-"/>
            </a:pPr>
            <a:r>
              <a:rPr lang="fr" sz="1800" dirty="0">
                <a:latin typeface="Times New Roman" panose="02020603050405020304" pitchFamily="18" charset="0"/>
                <a:ea typeface="Arial Rounded"/>
                <a:cs typeface="Times New Roman" panose="02020603050405020304" pitchFamily="18" charset="0"/>
                <a:sym typeface="Arial Rounded"/>
              </a:rPr>
              <a:t>Niveau Pré A1 jusqu’à C1</a:t>
            </a:r>
            <a:endParaRPr sz="1800" dirty="0">
              <a:latin typeface="Times New Roman" panose="02020603050405020304" pitchFamily="18" charset="0"/>
              <a:ea typeface="Arial Rounded"/>
              <a:cs typeface="Times New Roman" panose="02020603050405020304" pitchFamily="18" charset="0"/>
              <a:sym typeface="Arial Rounded"/>
            </a:endParaRPr>
          </a:p>
          <a:p>
            <a:pPr marL="685800" lvl="0" indent="0" algn="l" rtl="0">
              <a:lnSpc>
                <a:spcPct val="90000"/>
              </a:lnSpc>
              <a:spcBef>
                <a:spcPts val="0"/>
              </a:spcBef>
              <a:spcAft>
                <a:spcPts val="0"/>
              </a:spcAft>
              <a:buNone/>
            </a:pPr>
            <a:endParaRPr sz="1800" dirty="0">
              <a:latin typeface="Times New Roman" panose="02020603050405020304" pitchFamily="18" charset="0"/>
              <a:ea typeface="Arial Rounded"/>
              <a:cs typeface="Times New Roman" panose="02020603050405020304" pitchFamily="18" charset="0"/>
              <a:sym typeface="Arial Rounded"/>
            </a:endParaRPr>
          </a:p>
          <a:p>
            <a:pPr marL="685800" lvl="1" indent="-279400" algn="l" rtl="0">
              <a:lnSpc>
                <a:spcPct val="90000"/>
              </a:lnSpc>
              <a:spcBef>
                <a:spcPts val="0"/>
              </a:spcBef>
              <a:spcAft>
                <a:spcPts val="0"/>
              </a:spcAft>
              <a:buSzPts val="1800"/>
              <a:buFont typeface="Arial Rounded"/>
              <a:buChar char="-"/>
            </a:pPr>
            <a:r>
              <a:rPr lang="fr" sz="1800" dirty="0">
                <a:latin typeface="Times New Roman" panose="02020603050405020304" pitchFamily="18" charset="0"/>
                <a:ea typeface="Arial Rounded"/>
                <a:cs typeface="Times New Roman" panose="02020603050405020304" pitchFamily="18" charset="0"/>
                <a:sym typeface="Arial Rounded"/>
              </a:rPr>
              <a:t>Grille unique en compréhension (CO + CE)</a:t>
            </a:r>
            <a:endParaRPr sz="1800" dirty="0">
              <a:latin typeface="Times New Roman" panose="02020603050405020304" pitchFamily="18" charset="0"/>
              <a:ea typeface="Arial Rounded"/>
              <a:cs typeface="Times New Roman" panose="02020603050405020304" pitchFamily="18" charset="0"/>
              <a:sym typeface="Arial Rounded"/>
            </a:endParaRPr>
          </a:p>
          <a:p>
            <a:pPr marL="685800" lvl="0" indent="0" algn="l" rtl="0">
              <a:lnSpc>
                <a:spcPct val="90000"/>
              </a:lnSpc>
              <a:spcBef>
                <a:spcPts val="0"/>
              </a:spcBef>
              <a:spcAft>
                <a:spcPts val="0"/>
              </a:spcAft>
              <a:buNone/>
            </a:pPr>
            <a:endParaRPr sz="1800" dirty="0">
              <a:latin typeface="Times New Roman" panose="02020603050405020304" pitchFamily="18" charset="0"/>
              <a:ea typeface="Arial Rounded"/>
              <a:cs typeface="Times New Roman" panose="02020603050405020304" pitchFamily="18" charset="0"/>
              <a:sym typeface="Arial Rounded"/>
            </a:endParaRPr>
          </a:p>
          <a:p>
            <a:pPr marL="685800" lvl="1" indent="-279400" algn="l" rtl="0">
              <a:lnSpc>
                <a:spcPct val="90000"/>
              </a:lnSpc>
              <a:spcBef>
                <a:spcPts val="0"/>
              </a:spcBef>
              <a:spcAft>
                <a:spcPts val="0"/>
              </a:spcAft>
              <a:buSzPts val="1800"/>
              <a:buFont typeface="Arial Rounded"/>
              <a:buChar char="-"/>
            </a:pPr>
            <a:r>
              <a:rPr lang="fr" sz="1800" dirty="0">
                <a:latin typeface="Times New Roman" panose="02020603050405020304" pitchFamily="18" charset="0"/>
                <a:ea typeface="Arial Rounded"/>
                <a:cs typeface="Times New Roman" panose="02020603050405020304" pitchFamily="18" charset="0"/>
                <a:sym typeface="Arial Rounded"/>
              </a:rPr>
              <a:t>Calcul de la note finale avec des points-score</a:t>
            </a:r>
            <a:endParaRPr sz="1800" dirty="0">
              <a:latin typeface="Times New Roman" panose="02020603050405020304" pitchFamily="18" charset="0"/>
              <a:ea typeface="Arial Rounded"/>
              <a:cs typeface="Times New Roman" panose="02020603050405020304" pitchFamily="18" charset="0"/>
              <a:sym typeface="Arial Rounded"/>
            </a:endParaRPr>
          </a:p>
          <a:p>
            <a:pPr marL="685800" lvl="0" indent="0" algn="l" rtl="0">
              <a:lnSpc>
                <a:spcPct val="90000"/>
              </a:lnSpc>
              <a:spcBef>
                <a:spcPts val="0"/>
              </a:spcBef>
              <a:spcAft>
                <a:spcPts val="0"/>
              </a:spcAft>
              <a:buNone/>
            </a:pPr>
            <a:endParaRPr sz="1800" dirty="0">
              <a:latin typeface="Times New Roman" panose="02020603050405020304" pitchFamily="18" charset="0"/>
              <a:ea typeface="Arial Rounded"/>
              <a:cs typeface="Times New Roman" panose="02020603050405020304" pitchFamily="18" charset="0"/>
              <a:sym typeface="Arial Rounded"/>
            </a:endParaRPr>
          </a:p>
          <a:p>
            <a:pPr marL="685800" lvl="1" indent="-279400" algn="l" rtl="0">
              <a:lnSpc>
                <a:spcPct val="90000"/>
              </a:lnSpc>
              <a:spcBef>
                <a:spcPts val="0"/>
              </a:spcBef>
              <a:spcAft>
                <a:spcPts val="0"/>
              </a:spcAft>
              <a:buSzPts val="1800"/>
              <a:buFont typeface="Arial Rounded"/>
              <a:buChar char="-"/>
            </a:pPr>
            <a:r>
              <a:rPr lang="fr" sz="1800" dirty="0">
                <a:latin typeface="Times New Roman" panose="02020603050405020304" pitchFamily="18" charset="0"/>
                <a:ea typeface="Arial Rounded"/>
                <a:cs typeface="Times New Roman" panose="02020603050405020304" pitchFamily="18" charset="0"/>
                <a:sym typeface="Arial Rounded"/>
              </a:rPr>
              <a:t>Prise en compte de l’évolution du niveau des élèves sur le cycle </a:t>
            </a:r>
            <a:r>
              <a:rPr lang="fr" sz="1800" b="1" dirty="0">
                <a:solidFill>
                  <a:schemeClr val="dk1"/>
                </a:solidFill>
                <a:latin typeface="Times New Roman" panose="02020603050405020304" pitchFamily="18" charset="0"/>
                <a:ea typeface="Arial Rounded"/>
                <a:cs typeface="Times New Roman" panose="02020603050405020304" pitchFamily="18" charset="0"/>
                <a:sym typeface="Arial Rounded"/>
              </a:rPr>
              <a:t>(n°1, n°2, n°3)</a:t>
            </a:r>
            <a:endParaRPr sz="1800" dirty="0">
              <a:latin typeface="Times New Roman" panose="02020603050405020304" pitchFamily="18" charset="0"/>
              <a:ea typeface="Arial Rounded"/>
              <a:cs typeface="Times New Roman" panose="02020603050405020304" pitchFamily="18" charset="0"/>
              <a:sym typeface="Arial Rounded"/>
            </a:endParaRPr>
          </a:p>
          <a:p>
            <a:pPr marL="0" lvl="0" indent="0" algn="l" rtl="0">
              <a:lnSpc>
                <a:spcPct val="90000"/>
              </a:lnSpc>
              <a:spcBef>
                <a:spcPts val="0"/>
              </a:spcBef>
              <a:spcAft>
                <a:spcPts val="0"/>
              </a:spcAft>
              <a:buClr>
                <a:schemeClr val="dk1"/>
              </a:buClr>
              <a:buSzPts val="2700"/>
              <a:buFont typeface="Twentieth Century"/>
              <a:buNone/>
            </a:pPr>
            <a:endParaRPr sz="1800" dirty="0">
              <a:latin typeface="Times New Roman" panose="02020603050405020304" pitchFamily="18" charset="0"/>
              <a:ea typeface="Arial Rounded"/>
              <a:cs typeface="Times New Roman" panose="02020603050405020304" pitchFamily="18" charset="0"/>
              <a:sym typeface="Arial Rounde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9"/>
          <p:cNvSpPr txBox="1">
            <a:spLocks noGrp="1"/>
          </p:cNvSpPr>
          <p:nvPr>
            <p:ph type="title"/>
          </p:nvPr>
        </p:nvSpPr>
        <p:spPr>
          <a:xfrm>
            <a:off x="279600" y="0"/>
            <a:ext cx="8584800" cy="416379"/>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None/>
            </a:pPr>
            <a:r>
              <a:rPr lang="fr" sz="1800" b="1" u="sng" dirty="0">
                <a:solidFill>
                  <a:srgbClr val="CC0000"/>
                </a:solidFill>
                <a:latin typeface="Arial Rounded"/>
                <a:ea typeface="Arial Rounded"/>
                <a:cs typeface="Arial Rounded"/>
                <a:sym typeface="Arial Rounded"/>
              </a:rPr>
              <a:t>LES GRILLES D'ÉVALUATION</a:t>
            </a:r>
            <a:r>
              <a:rPr lang="fr" sz="1800" b="1" dirty="0">
                <a:latin typeface="Arial Rounded"/>
                <a:ea typeface="Arial Rounded"/>
                <a:cs typeface="Arial Rounded"/>
                <a:sym typeface="Arial Rounded"/>
              </a:rPr>
              <a:t> </a:t>
            </a:r>
            <a:endParaRPr sz="1800" b="1" dirty="0">
              <a:latin typeface="Arial Rounded"/>
              <a:ea typeface="Arial Rounded"/>
              <a:cs typeface="Arial Rounded"/>
              <a:sym typeface="Arial Rounded"/>
            </a:endParaRPr>
          </a:p>
        </p:txBody>
      </p:sp>
      <p:sp>
        <p:nvSpPr>
          <p:cNvPr id="3" name="Rectangle 2">
            <a:extLst>
              <a:ext uri="{FF2B5EF4-FFF2-40B4-BE49-F238E27FC236}">
                <a16:creationId xmlns:a16="http://schemas.microsoft.com/office/drawing/2014/main" id="{10C7C554-1777-4C5E-BA7E-FCC1B5C4C2CD}"/>
              </a:ext>
            </a:extLst>
          </p:cNvPr>
          <p:cNvSpPr/>
          <p:nvPr/>
        </p:nvSpPr>
        <p:spPr>
          <a:xfrm>
            <a:off x="1689315" y="1015139"/>
            <a:ext cx="5796366" cy="2688956"/>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hlinkClick r:id="rId3"/>
              </a:rPr>
              <a:t>Vidéo élaborée par les IA-IPR </a:t>
            </a:r>
          </a:p>
          <a:p>
            <a:pPr algn="ctr"/>
            <a:r>
              <a:rPr lang="fr-FR" sz="2000" dirty="0">
                <a:solidFill>
                  <a:schemeClr val="tx1"/>
                </a:solidFill>
                <a:hlinkClick r:id="rId3"/>
              </a:rPr>
              <a:t>de LVE de l’Académie de Versailles</a:t>
            </a:r>
            <a:endParaRPr lang="es-ES" sz="2000" dirty="0">
              <a:solidFill>
                <a:schemeClr val="tx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0"/>
          <p:cNvSpPr txBox="1">
            <a:spLocks noGrp="1"/>
          </p:cNvSpPr>
          <p:nvPr>
            <p:ph type="title"/>
          </p:nvPr>
        </p:nvSpPr>
        <p:spPr>
          <a:xfrm>
            <a:off x="869575" y="499550"/>
            <a:ext cx="7493100" cy="40335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None/>
            </a:pPr>
            <a:r>
              <a:rPr lang="fr" sz="3200" b="1" dirty="0">
                <a:solidFill>
                  <a:srgbClr val="FFFF00"/>
                </a:solidFill>
                <a:highlight>
                  <a:srgbClr val="FF0000"/>
                </a:highlight>
                <a:latin typeface="Times New Roman" panose="02020603050405020304" pitchFamily="18" charset="0"/>
                <a:ea typeface="Arial Rounded"/>
                <a:cs typeface="Times New Roman" panose="02020603050405020304" pitchFamily="18" charset="0"/>
                <a:sym typeface="Arial Rounded"/>
              </a:rPr>
              <a:t>Tribu</a:t>
            </a:r>
            <a:r>
              <a:rPr lang="fr" sz="2300" dirty="0">
                <a:solidFill>
                  <a:srgbClr val="000000"/>
                </a:solidFill>
                <a:latin typeface="Times New Roman" panose="02020603050405020304" pitchFamily="18" charset="0"/>
                <a:ea typeface="Arial Rounded"/>
                <a:cs typeface="Times New Roman" panose="02020603050405020304" pitchFamily="18" charset="0"/>
                <a:sym typeface="Arial Rounded"/>
              </a:rPr>
              <a:t> </a:t>
            </a:r>
            <a:endParaRPr sz="2300" dirty="0">
              <a:solidFill>
                <a:srgbClr val="000000"/>
              </a:solidFill>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None/>
            </a:pPr>
            <a:endParaRPr sz="2300" dirty="0">
              <a:solidFill>
                <a:srgbClr val="000000"/>
              </a:solidFill>
              <a:latin typeface="Times New Roman" panose="02020603050405020304" pitchFamily="18" charset="0"/>
              <a:ea typeface="Arial Rounded"/>
              <a:cs typeface="Times New Roman" panose="02020603050405020304" pitchFamily="18" charset="0"/>
              <a:sym typeface="Arial Rounded"/>
            </a:endParaRPr>
          </a:p>
          <a:p>
            <a:pPr lvl="0"/>
            <a:r>
              <a:rPr lang="fr" sz="2300" dirty="0">
                <a:solidFill>
                  <a:srgbClr val="000000"/>
                </a:solidFill>
                <a:latin typeface="Times New Roman" panose="02020603050405020304" pitchFamily="18" charset="0"/>
                <a:ea typeface="Arial Rounded"/>
                <a:cs typeface="Times New Roman" panose="02020603050405020304" pitchFamily="18" charset="0"/>
                <a:sym typeface="Arial Rounded"/>
              </a:rPr>
              <a:t>“Horizon Bac 2021 Espagnol Martinique”</a:t>
            </a:r>
            <a:br>
              <a:rPr lang="fr" sz="2300" dirty="0">
                <a:solidFill>
                  <a:srgbClr val="000000"/>
                </a:solidFill>
                <a:latin typeface="Times New Roman" panose="02020603050405020304" pitchFamily="18" charset="0"/>
                <a:ea typeface="Arial Rounded"/>
                <a:cs typeface="Times New Roman" panose="02020603050405020304" pitchFamily="18" charset="0"/>
                <a:sym typeface="Arial Rounded"/>
              </a:rPr>
            </a:br>
            <a:br>
              <a:rPr lang="fr" sz="2300" dirty="0">
                <a:solidFill>
                  <a:srgbClr val="000000"/>
                </a:solidFill>
                <a:latin typeface="Times New Roman" panose="02020603050405020304" pitchFamily="18" charset="0"/>
                <a:ea typeface="Arial Rounded"/>
                <a:cs typeface="Times New Roman" panose="02020603050405020304" pitchFamily="18" charset="0"/>
                <a:sym typeface="Arial Rounded"/>
              </a:rPr>
            </a:br>
            <a:r>
              <a:rPr lang="fr-FR" sz="2300" dirty="0">
                <a:solidFill>
                  <a:srgbClr val="000000"/>
                </a:solidFill>
                <a:latin typeface="Times New Roman" panose="02020603050405020304" pitchFamily="18" charset="0"/>
                <a:ea typeface="Arial Rounded"/>
                <a:cs typeface="Times New Roman" panose="02020603050405020304" pitchFamily="18" charset="0"/>
                <a:sym typeface="Arial Rounded"/>
              </a:rPr>
              <a:t>https://</a:t>
            </a:r>
            <a:r>
              <a:rPr lang="fr-FR" sz="2300" dirty="0" err="1">
                <a:solidFill>
                  <a:srgbClr val="000000"/>
                </a:solidFill>
                <a:latin typeface="Times New Roman" panose="02020603050405020304" pitchFamily="18" charset="0"/>
                <a:ea typeface="Arial Rounded"/>
                <a:cs typeface="Times New Roman" panose="02020603050405020304" pitchFamily="18" charset="0"/>
                <a:sym typeface="Arial Rounded"/>
              </a:rPr>
              <a:t>tribu.phm.education.gouv.fr</a:t>
            </a:r>
            <a:r>
              <a:rPr lang="fr-FR" sz="2300" dirty="0">
                <a:solidFill>
                  <a:srgbClr val="000000"/>
                </a:solidFill>
                <a:latin typeface="Times New Roman" panose="02020603050405020304" pitchFamily="18" charset="0"/>
                <a:ea typeface="Arial Rounded"/>
                <a:cs typeface="Times New Roman" panose="02020603050405020304" pitchFamily="18" charset="0"/>
                <a:sym typeface="Arial Rounded"/>
              </a:rPr>
              <a:t>/portal/</a:t>
            </a:r>
            <a:r>
              <a:rPr lang="fr-FR" sz="2300" dirty="0" err="1">
                <a:solidFill>
                  <a:srgbClr val="000000"/>
                </a:solidFill>
                <a:latin typeface="Times New Roman" panose="02020603050405020304" pitchFamily="18" charset="0"/>
                <a:ea typeface="Arial Rounded"/>
                <a:cs typeface="Times New Roman" panose="02020603050405020304" pitchFamily="18" charset="0"/>
                <a:sym typeface="Arial Rounded"/>
              </a:rPr>
              <a:t>share</a:t>
            </a:r>
            <a:r>
              <a:rPr lang="fr-FR" sz="2300" dirty="0">
                <a:solidFill>
                  <a:srgbClr val="000000"/>
                </a:solidFill>
                <a:latin typeface="Times New Roman" panose="02020603050405020304" pitchFamily="18" charset="0"/>
                <a:ea typeface="Arial Rounded"/>
                <a:cs typeface="Times New Roman" panose="02020603050405020304" pitchFamily="18" charset="0"/>
                <a:sym typeface="Arial Rounded"/>
              </a:rPr>
              <a:t>/</a:t>
            </a:r>
            <a:r>
              <a:rPr lang="fr-FR" sz="2300" dirty="0" err="1">
                <a:solidFill>
                  <a:srgbClr val="000000"/>
                </a:solidFill>
                <a:latin typeface="Times New Roman" panose="02020603050405020304" pitchFamily="18" charset="0"/>
                <a:ea typeface="Arial Rounded"/>
                <a:cs typeface="Times New Roman" panose="02020603050405020304" pitchFamily="18" charset="0"/>
                <a:sym typeface="Arial Rounded"/>
              </a:rPr>
              <a:t>mNSykS</a:t>
            </a:r>
            <a:endParaRPr sz="2300" dirty="0">
              <a:solidFill>
                <a:srgbClr val="000000"/>
              </a:solidFill>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None/>
            </a:pPr>
            <a:endParaRPr sz="2300" dirty="0">
              <a:solidFill>
                <a:srgbClr val="000000"/>
              </a:solidFill>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None/>
            </a:pPr>
            <a:r>
              <a:rPr lang="fr" sz="2300" dirty="0">
                <a:solidFill>
                  <a:srgbClr val="000000"/>
                </a:solidFill>
                <a:latin typeface="Times New Roman" panose="02020603050405020304" pitchFamily="18" charset="0"/>
                <a:ea typeface="Arial Rounded"/>
                <a:cs typeface="Times New Roman" panose="02020603050405020304" pitchFamily="18" charset="0"/>
                <a:sym typeface="Arial Rounded"/>
              </a:rPr>
              <a:t>&gt; Contenu des formations (LLCER + 1</a:t>
            </a:r>
            <a:r>
              <a:rPr lang="fr" sz="2300" baseline="30000" dirty="0">
                <a:solidFill>
                  <a:srgbClr val="000000"/>
                </a:solidFill>
                <a:latin typeface="Times New Roman" panose="02020603050405020304" pitchFamily="18" charset="0"/>
                <a:ea typeface="Arial Rounded"/>
                <a:cs typeface="Times New Roman" panose="02020603050405020304" pitchFamily="18" charset="0"/>
                <a:sym typeface="Arial Rounded"/>
              </a:rPr>
              <a:t>ère</a:t>
            </a:r>
            <a:r>
              <a:rPr lang="fr" sz="2300" dirty="0">
                <a:solidFill>
                  <a:srgbClr val="000000"/>
                </a:solidFill>
                <a:latin typeface="Times New Roman" panose="02020603050405020304" pitchFamily="18" charset="0"/>
                <a:ea typeface="Arial Rounded"/>
                <a:cs typeface="Times New Roman" panose="02020603050405020304" pitchFamily="18" charset="0"/>
                <a:sym typeface="Arial Rounded"/>
              </a:rPr>
              <a:t>/2nde)</a:t>
            </a:r>
            <a:endParaRPr sz="2300" dirty="0">
              <a:solidFill>
                <a:srgbClr val="000000"/>
              </a:solidFill>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None/>
            </a:pPr>
            <a:r>
              <a:rPr lang="fr" sz="2300" dirty="0">
                <a:solidFill>
                  <a:srgbClr val="000000"/>
                </a:solidFill>
                <a:latin typeface="Times New Roman" panose="02020603050405020304" pitchFamily="18" charset="0"/>
                <a:ea typeface="Arial Rounded"/>
                <a:cs typeface="Times New Roman" panose="02020603050405020304" pitchFamily="18" charset="0"/>
                <a:sym typeface="Arial Rounded"/>
              </a:rPr>
              <a:t>&gt; Mutualisation</a:t>
            </a:r>
            <a:endParaRPr sz="2300" dirty="0">
              <a:solidFill>
                <a:srgbClr val="000000"/>
              </a:solidFill>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None/>
            </a:pPr>
            <a:r>
              <a:rPr lang="fr" sz="2300" dirty="0">
                <a:solidFill>
                  <a:srgbClr val="000000"/>
                </a:solidFill>
                <a:latin typeface="Times New Roman" panose="02020603050405020304" pitchFamily="18" charset="0"/>
                <a:ea typeface="Arial Rounded"/>
                <a:cs typeface="Times New Roman" panose="02020603050405020304" pitchFamily="18" charset="0"/>
                <a:sym typeface="Arial Rounded"/>
              </a:rPr>
              <a:t>&gt; FAQ</a:t>
            </a:r>
            <a:endParaRPr sz="2300" dirty="0">
              <a:solidFill>
                <a:srgbClr val="000000"/>
              </a:solidFill>
              <a:latin typeface="Times New Roman" panose="02020603050405020304" pitchFamily="18" charset="0"/>
              <a:ea typeface="Arial Rounded"/>
              <a:cs typeface="Times New Roman" panose="02020603050405020304" pitchFamily="18" charset="0"/>
              <a:sym typeface="Arial Rounde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1"/>
          <p:cNvSpPr txBox="1">
            <a:spLocks noGrp="1"/>
          </p:cNvSpPr>
          <p:nvPr>
            <p:ph type="title"/>
          </p:nvPr>
        </p:nvSpPr>
        <p:spPr>
          <a:xfrm>
            <a:off x="889397" y="482203"/>
            <a:ext cx="7468800" cy="4018200"/>
          </a:xfrm>
          <a:prstGeom prst="rect">
            <a:avLst/>
          </a:prstGeom>
          <a:noFill/>
          <a:ln>
            <a:noFill/>
          </a:ln>
        </p:spPr>
        <p:txBody>
          <a:bodyPr spcFirstLastPara="1" wrap="square" lIns="68575" tIns="34275" rIns="68575" bIns="34275" anchor="ctr" anchorCtr="0">
            <a:noAutofit/>
          </a:bodyPr>
          <a:lstStyle/>
          <a:p>
            <a:pPr>
              <a:buSzPts val="1800"/>
            </a:pPr>
            <a:br>
              <a:rPr lang="fr-FR" sz="3200" dirty="0">
                <a:solidFill>
                  <a:schemeClr val="tx1"/>
                </a:solidFill>
              </a:rPr>
            </a:br>
            <a:endParaRPr sz="3000" b="1" dirty="0">
              <a:solidFill>
                <a:srgbClr val="FFFF00"/>
              </a:solidFill>
              <a:highlight>
                <a:srgbClr val="FF0000"/>
              </a:highlight>
              <a:latin typeface="Times New Roman"/>
              <a:ea typeface="Times New Roman"/>
              <a:cs typeface="Times New Roman"/>
              <a:sym typeface="Times New Roman"/>
            </a:endParaRPr>
          </a:p>
        </p:txBody>
      </p:sp>
      <p:graphicFrame>
        <p:nvGraphicFramePr>
          <p:cNvPr id="16" name="Diagramme 15">
            <a:extLst>
              <a:ext uri="{FF2B5EF4-FFF2-40B4-BE49-F238E27FC236}">
                <a16:creationId xmlns:a16="http://schemas.microsoft.com/office/drawing/2014/main" id="{CB27891E-D2E8-E34A-BCA7-B10CE2465BA5}"/>
              </a:ext>
            </a:extLst>
          </p:cNvPr>
          <p:cNvGraphicFramePr/>
          <p:nvPr>
            <p:extLst>
              <p:ext uri="{D42A27DB-BD31-4B8C-83A1-F6EECF244321}">
                <p14:modId xmlns:p14="http://schemas.microsoft.com/office/powerpoint/2010/main" val="535106141"/>
              </p:ext>
            </p:extLst>
          </p:nvPr>
        </p:nvGraphicFramePr>
        <p:xfrm>
          <a:off x="0" y="0"/>
          <a:ext cx="9144000" cy="5143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34587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1"/>
          <p:cNvSpPr txBox="1">
            <a:spLocks noGrp="1"/>
          </p:cNvSpPr>
          <p:nvPr>
            <p:ph type="title"/>
          </p:nvPr>
        </p:nvSpPr>
        <p:spPr>
          <a:xfrm>
            <a:off x="869575" y="499550"/>
            <a:ext cx="7493100" cy="40335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None/>
            </a:pPr>
            <a:r>
              <a:rPr lang="fr" sz="2300" dirty="0">
                <a:solidFill>
                  <a:srgbClr val="FFFF00"/>
                </a:solidFill>
                <a:highlight>
                  <a:srgbClr val="FF0000"/>
                </a:highlight>
                <a:latin typeface="Times New Roman" panose="02020603050405020304" pitchFamily="18" charset="0"/>
                <a:ea typeface="Arial Rounded"/>
                <a:cs typeface="Times New Roman" panose="02020603050405020304" pitchFamily="18" charset="0"/>
                <a:sym typeface="Arial Rounded"/>
              </a:rPr>
              <a:t>ATELIERS</a:t>
            </a:r>
            <a:endParaRPr sz="2300" dirty="0">
              <a:solidFill>
                <a:srgbClr val="FFFF00"/>
              </a:solidFill>
              <a:highlight>
                <a:srgbClr val="FF0000"/>
              </a:highlight>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None/>
            </a:pPr>
            <a:endParaRPr sz="2300" dirty="0">
              <a:solidFill>
                <a:srgbClr val="000000"/>
              </a:solidFill>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None/>
            </a:pPr>
            <a:r>
              <a:rPr lang="fr" sz="2300" dirty="0">
                <a:solidFill>
                  <a:srgbClr val="000000"/>
                </a:solidFill>
                <a:latin typeface="Times New Roman" panose="02020603050405020304" pitchFamily="18" charset="0"/>
                <a:ea typeface="Arial Rounded"/>
                <a:cs typeface="Times New Roman" panose="02020603050405020304" pitchFamily="18" charset="0"/>
                <a:sym typeface="Arial Rounded"/>
              </a:rPr>
              <a:t>&gt; Harmoniser l’utilisation des nouvelles grilles d’évaluation</a:t>
            </a:r>
            <a:br>
              <a:rPr lang="fr" sz="2300" dirty="0">
                <a:solidFill>
                  <a:srgbClr val="000000"/>
                </a:solidFill>
                <a:latin typeface="Times New Roman" panose="02020603050405020304" pitchFamily="18" charset="0"/>
                <a:ea typeface="Arial Rounded"/>
                <a:cs typeface="Times New Roman" panose="02020603050405020304" pitchFamily="18" charset="0"/>
                <a:sym typeface="Arial Rounded"/>
              </a:rPr>
            </a:br>
            <a:br>
              <a:rPr lang="fr" sz="2300" dirty="0">
                <a:solidFill>
                  <a:srgbClr val="000000"/>
                </a:solidFill>
                <a:latin typeface="Times New Roman" panose="02020603050405020304" pitchFamily="18" charset="0"/>
                <a:ea typeface="Arial Rounded"/>
                <a:cs typeface="Times New Roman" panose="02020603050405020304" pitchFamily="18" charset="0"/>
                <a:sym typeface="Arial Rounded"/>
              </a:rPr>
            </a:br>
            <a:r>
              <a:rPr lang="fr" sz="2300" dirty="0">
                <a:solidFill>
                  <a:srgbClr val="000000"/>
                </a:solidFill>
                <a:latin typeface="Times New Roman" panose="02020603050405020304" pitchFamily="18" charset="0"/>
                <a:ea typeface="Arial Rounded"/>
                <a:cs typeface="Times New Roman" panose="02020603050405020304" pitchFamily="18" charset="0"/>
                <a:sym typeface="Arial Rounded"/>
              </a:rPr>
              <a:t>E3C 1</a:t>
            </a:r>
            <a:br>
              <a:rPr lang="fr" sz="2300" dirty="0">
                <a:solidFill>
                  <a:srgbClr val="000000"/>
                </a:solidFill>
                <a:latin typeface="Times New Roman" panose="02020603050405020304" pitchFamily="18" charset="0"/>
                <a:ea typeface="Arial Rounded"/>
                <a:cs typeface="Times New Roman" panose="02020603050405020304" pitchFamily="18" charset="0"/>
                <a:sym typeface="Arial Rounded"/>
              </a:rPr>
            </a:br>
            <a:r>
              <a:rPr lang="fr" sz="2300" dirty="0">
                <a:solidFill>
                  <a:srgbClr val="000000"/>
                </a:solidFill>
                <a:latin typeface="Times New Roman" panose="02020603050405020304" pitchFamily="18" charset="0"/>
                <a:ea typeface="Arial Rounded"/>
                <a:cs typeface="Times New Roman" panose="02020603050405020304" pitchFamily="18" charset="0"/>
                <a:sym typeface="Arial Rounded"/>
              </a:rPr>
              <a:t>1 </a:t>
            </a:r>
            <a:r>
              <a:rPr lang="fr-FR" sz="2300" dirty="0">
                <a:solidFill>
                  <a:srgbClr val="000000"/>
                </a:solidFill>
                <a:latin typeface="Times New Roman" panose="02020603050405020304" pitchFamily="18" charset="0"/>
                <a:ea typeface="Arial Rounded"/>
                <a:cs typeface="Times New Roman" panose="02020603050405020304" pitchFamily="18" charset="0"/>
                <a:sym typeface="Arial Rounded"/>
              </a:rPr>
              <a:t>g</a:t>
            </a:r>
            <a:r>
              <a:rPr lang="fr" sz="2300" dirty="0" err="1">
                <a:solidFill>
                  <a:srgbClr val="000000"/>
                </a:solidFill>
                <a:latin typeface="Times New Roman" panose="02020603050405020304" pitchFamily="18" charset="0"/>
                <a:ea typeface="Arial Rounded"/>
                <a:cs typeface="Times New Roman" panose="02020603050405020304" pitchFamily="18" charset="0"/>
                <a:sym typeface="Arial Rounded"/>
              </a:rPr>
              <a:t>roupe</a:t>
            </a:r>
            <a:r>
              <a:rPr lang="fr" sz="2300" dirty="0">
                <a:solidFill>
                  <a:srgbClr val="000000"/>
                </a:solidFill>
                <a:latin typeface="Times New Roman" panose="02020603050405020304" pitchFamily="18" charset="0"/>
                <a:ea typeface="Arial Rounded"/>
                <a:cs typeface="Times New Roman" panose="02020603050405020304" pitchFamily="18" charset="0"/>
                <a:sym typeface="Arial Rounded"/>
              </a:rPr>
              <a:t> CO, 1 groupe EE</a:t>
            </a:r>
            <a:br>
              <a:rPr lang="fr" sz="2300" dirty="0">
                <a:solidFill>
                  <a:srgbClr val="000000"/>
                </a:solidFill>
                <a:latin typeface="Times New Roman" panose="02020603050405020304" pitchFamily="18" charset="0"/>
                <a:ea typeface="Arial Rounded"/>
                <a:cs typeface="Times New Roman" panose="02020603050405020304" pitchFamily="18" charset="0"/>
                <a:sym typeface="Arial Rounded"/>
              </a:rPr>
            </a:br>
            <a:br>
              <a:rPr lang="fr" sz="2300" dirty="0">
                <a:solidFill>
                  <a:srgbClr val="000000"/>
                </a:solidFill>
                <a:latin typeface="Times New Roman" panose="02020603050405020304" pitchFamily="18" charset="0"/>
                <a:ea typeface="Arial Rounded"/>
                <a:cs typeface="Times New Roman" panose="02020603050405020304" pitchFamily="18" charset="0"/>
                <a:sym typeface="Arial Rounded"/>
              </a:rPr>
            </a:br>
            <a:r>
              <a:rPr lang="fr" sz="2300" dirty="0">
                <a:solidFill>
                  <a:srgbClr val="000000"/>
                </a:solidFill>
                <a:latin typeface="Times New Roman" panose="02020603050405020304" pitchFamily="18" charset="0"/>
                <a:ea typeface="Arial Rounded"/>
                <a:cs typeface="Times New Roman" panose="02020603050405020304" pitchFamily="18" charset="0"/>
                <a:sym typeface="Arial Rounded"/>
              </a:rPr>
              <a:t>Attribuer et justifier le choix des points-score pour chacune des copies.</a:t>
            </a:r>
            <a:endParaRPr sz="2300" dirty="0">
              <a:solidFill>
                <a:srgbClr val="000000"/>
              </a:solidFill>
              <a:latin typeface="Times New Roman" panose="02020603050405020304" pitchFamily="18" charset="0"/>
              <a:ea typeface="Arial Rounded"/>
              <a:cs typeface="Times New Roman" panose="02020603050405020304" pitchFamily="18" charset="0"/>
              <a:sym typeface="Arial Rounded"/>
            </a:endParaRPr>
          </a:p>
          <a:p>
            <a:pPr marL="0" lvl="0" indent="0" algn="l" rtl="0">
              <a:lnSpc>
                <a:spcPct val="90000"/>
              </a:lnSpc>
              <a:spcBef>
                <a:spcPts val="0"/>
              </a:spcBef>
              <a:spcAft>
                <a:spcPts val="0"/>
              </a:spcAft>
              <a:buNone/>
            </a:pPr>
            <a:endParaRPr sz="2300" dirty="0">
              <a:solidFill>
                <a:srgbClr val="000000"/>
              </a:solidFill>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None/>
            </a:pPr>
            <a:endParaRPr sz="2300" dirty="0">
              <a:solidFill>
                <a:srgbClr val="000000"/>
              </a:solidFill>
              <a:latin typeface="Times New Roman" panose="02020603050405020304" pitchFamily="18" charset="0"/>
              <a:ea typeface="Arial Rounded"/>
              <a:cs typeface="Times New Roman" panose="02020603050405020304" pitchFamily="18" charset="0"/>
              <a:sym typeface="Arial Rounde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2"/>
          <p:cNvSpPr txBox="1">
            <a:spLocks noGrp="1"/>
          </p:cNvSpPr>
          <p:nvPr>
            <p:ph type="title"/>
          </p:nvPr>
        </p:nvSpPr>
        <p:spPr>
          <a:xfrm>
            <a:off x="869575" y="499550"/>
            <a:ext cx="7493100" cy="40335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None/>
            </a:pPr>
            <a:r>
              <a:rPr lang="fr" sz="2300" b="1" dirty="0">
                <a:solidFill>
                  <a:srgbClr val="000000"/>
                </a:solidFill>
                <a:latin typeface="Times New Roman" panose="02020603050405020304" pitchFamily="18" charset="0"/>
                <a:ea typeface="Arial Rounded"/>
                <a:cs typeface="Times New Roman" panose="02020603050405020304" pitchFamily="18" charset="0"/>
                <a:sym typeface="Arial Rounded"/>
              </a:rPr>
              <a:t>RESTITUTION</a:t>
            </a:r>
            <a:endParaRPr sz="2300" b="1" dirty="0">
              <a:solidFill>
                <a:srgbClr val="000000"/>
              </a:solidFill>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None/>
            </a:pPr>
            <a:endParaRPr sz="2300" dirty="0">
              <a:solidFill>
                <a:srgbClr val="000000"/>
              </a:solidFill>
              <a:latin typeface="Arial Rounded"/>
              <a:ea typeface="Arial Rounded"/>
              <a:cs typeface="Arial Rounded"/>
              <a:sym typeface="Arial Rounde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3"/>
          <p:cNvSpPr txBox="1">
            <a:spLocks noGrp="1"/>
          </p:cNvSpPr>
          <p:nvPr>
            <p:ph type="title"/>
          </p:nvPr>
        </p:nvSpPr>
        <p:spPr>
          <a:xfrm>
            <a:off x="869575" y="499550"/>
            <a:ext cx="7493100" cy="40335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None/>
            </a:pPr>
            <a:r>
              <a:rPr lang="fr" sz="2400" dirty="0">
                <a:solidFill>
                  <a:srgbClr val="000000"/>
                </a:solidFill>
                <a:latin typeface="Times New Roman" panose="02020603050405020304" pitchFamily="18" charset="0"/>
                <a:ea typeface="Arial Rounded"/>
                <a:cs typeface="Times New Roman" panose="02020603050405020304" pitchFamily="18" charset="0"/>
                <a:sym typeface="Arial Rounded"/>
              </a:rPr>
              <a:t>Foire</a:t>
            </a:r>
            <a:endParaRPr sz="2400" dirty="0">
              <a:solidFill>
                <a:srgbClr val="000000"/>
              </a:solidFill>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None/>
            </a:pPr>
            <a:r>
              <a:rPr lang="fr" sz="2400" dirty="0">
                <a:solidFill>
                  <a:srgbClr val="000000"/>
                </a:solidFill>
                <a:latin typeface="Times New Roman" panose="02020603050405020304" pitchFamily="18" charset="0"/>
                <a:ea typeface="Arial Rounded"/>
                <a:cs typeface="Times New Roman" panose="02020603050405020304" pitchFamily="18" charset="0"/>
                <a:sym typeface="Arial Rounded"/>
              </a:rPr>
              <a:t>aux</a:t>
            </a:r>
            <a:endParaRPr sz="2400" dirty="0">
              <a:solidFill>
                <a:srgbClr val="000000"/>
              </a:solidFill>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None/>
            </a:pPr>
            <a:r>
              <a:rPr lang="fr" sz="2400" dirty="0">
                <a:solidFill>
                  <a:srgbClr val="000000"/>
                </a:solidFill>
                <a:latin typeface="Times New Roman" panose="02020603050405020304" pitchFamily="18" charset="0"/>
                <a:ea typeface="Arial Rounded"/>
                <a:cs typeface="Times New Roman" panose="02020603050405020304" pitchFamily="18" charset="0"/>
                <a:sym typeface="Arial Rounded"/>
              </a:rPr>
              <a:t>Questions</a:t>
            </a:r>
            <a:endParaRPr sz="2400" dirty="0">
              <a:solidFill>
                <a:srgbClr val="000000"/>
              </a:solidFill>
              <a:latin typeface="Times New Roman" panose="02020603050405020304" pitchFamily="18" charset="0"/>
              <a:ea typeface="Arial Rounded"/>
              <a:cs typeface="Times New Roman" panose="02020603050405020304" pitchFamily="18" charset="0"/>
              <a:sym typeface="Arial Rounded"/>
            </a:endParaRPr>
          </a:p>
          <a:p>
            <a:pPr marL="0" lvl="0" indent="0" algn="ctr" rtl="0">
              <a:lnSpc>
                <a:spcPct val="90000"/>
              </a:lnSpc>
              <a:spcBef>
                <a:spcPts val="0"/>
              </a:spcBef>
              <a:spcAft>
                <a:spcPts val="0"/>
              </a:spcAft>
              <a:buNone/>
            </a:pPr>
            <a:endParaRPr sz="2300" dirty="0">
              <a:solidFill>
                <a:srgbClr val="000000"/>
              </a:solidFill>
              <a:latin typeface="Arial Rounded"/>
              <a:ea typeface="Arial Rounded"/>
              <a:cs typeface="Arial Rounded"/>
              <a:sym typeface="Arial Rounde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4"/>
          <p:cNvSpPr txBox="1">
            <a:spLocks noGrp="1"/>
          </p:cNvSpPr>
          <p:nvPr>
            <p:ph type="title"/>
          </p:nvPr>
        </p:nvSpPr>
        <p:spPr>
          <a:xfrm>
            <a:off x="889397" y="482203"/>
            <a:ext cx="7468800" cy="4018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1800"/>
              <a:buFont typeface="Arial Rounded"/>
              <a:buNone/>
            </a:pPr>
            <a:r>
              <a:rPr lang="fr" sz="3000" b="1">
                <a:solidFill>
                  <a:srgbClr val="FFFF00"/>
                </a:solidFill>
                <a:highlight>
                  <a:srgbClr val="FF0000"/>
                </a:highlight>
                <a:latin typeface="Times New Roman"/>
                <a:ea typeface="Times New Roman"/>
                <a:cs typeface="Times New Roman"/>
                <a:sym typeface="Times New Roman"/>
              </a:rPr>
              <a:t>C. Rosette</a:t>
            </a:r>
            <a:endParaRPr sz="3000" b="1">
              <a:solidFill>
                <a:srgbClr val="FFFF00"/>
              </a:solidFill>
              <a:highlight>
                <a:srgbClr val="FF0000"/>
              </a:highlight>
              <a:latin typeface="Times New Roman"/>
              <a:ea typeface="Times New Roman"/>
              <a:cs typeface="Times New Roman"/>
              <a:sym typeface="Times New Roman"/>
            </a:endParaRPr>
          </a:p>
          <a:p>
            <a:pPr marL="0" lvl="0" indent="0" algn="ctr" rtl="0">
              <a:lnSpc>
                <a:spcPct val="90000"/>
              </a:lnSpc>
              <a:spcBef>
                <a:spcPts val="0"/>
              </a:spcBef>
              <a:spcAft>
                <a:spcPts val="0"/>
              </a:spcAft>
              <a:buClr>
                <a:schemeClr val="dk1"/>
              </a:buClr>
              <a:buSzPts val="1800"/>
              <a:buFont typeface="Arial Rounded"/>
              <a:buNone/>
            </a:pPr>
            <a:endParaRPr sz="1800" b="1">
              <a:latin typeface="Times New Roman"/>
              <a:ea typeface="Times New Roman"/>
              <a:cs typeface="Times New Roman"/>
              <a:sym typeface="Times New Roman"/>
            </a:endParaRPr>
          </a:p>
          <a:p>
            <a:pPr marL="0" lvl="0" indent="3060000" algn="l" rtl="0">
              <a:lnSpc>
                <a:spcPct val="90000"/>
              </a:lnSpc>
              <a:spcBef>
                <a:spcPts val="0"/>
              </a:spcBef>
              <a:spcAft>
                <a:spcPts val="0"/>
              </a:spcAft>
              <a:buClr>
                <a:schemeClr val="dk1"/>
              </a:buClr>
              <a:buSzPts val="1800"/>
              <a:buFont typeface="Arial Rounded"/>
              <a:buNone/>
            </a:pPr>
            <a:r>
              <a:rPr lang="fr" sz="1800" b="1">
                <a:latin typeface="Times New Roman"/>
                <a:ea typeface="Times New Roman"/>
                <a:cs typeface="Times New Roman"/>
                <a:sym typeface="Times New Roman"/>
              </a:rPr>
              <a:t>&gt; BTS</a:t>
            </a:r>
            <a:endParaRPr sz="1800" b="1">
              <a:latin typeface="Times New Roman"/>
              <a:ea typeface="Times New Roman"/>
              <a:cs typeface="Times New Roman"/>
              <a:sym typeface="Times New Roman"/>
            </a:endParaRPr>
          </a:p>
          <a:p>
            <a:pPr marL="0" lvl="0" indent="3060000" algn="l" rtl="0">
              <a:lnSpc>
                <a:spcPct val="90000"/>
              </a:lnSpc>
              <a:spcBef>
                <a:spcPts val="0"/>
              </a:spcBef>
              <a:spcAft>
                <a:spcPts val="0"/>
              </a:spcAft>
              <a:buClr>
                <a:schemeClr val="dk1"/>
              </a:buClr>
              <a:buSzPts val="1800"/>
              <a:buFont typeface="Arial Rounded"/>
              <a:buNone/>
            </a:pPr>
            <a:endParaRPr sz="1800" b="1">
              <a:latin typeface="Times New Roman"/>
              <a:ea typeface="Times New Roman"/>
              <a:cs typeface="Times New Roman"/>
              <a:sym typeface="Times New Roman"/>
            </a:endParaRPr>
          </a:p>
          <a:p>
            <a:pPr marL="0" lvl="0" indent="3060000" algn="l" rtl="0">
              <a:lnSpc>
                <a:spcPct val="90000"/>
              </a:lnSpc>
              <a:spcBef>
                <a:spcPts val="0"/>
              </a:spcBef>
              <a:spcAft>
                <a:spcPts val="0"/>
              </a:spcAft>
              <a:buClr>
                <a:schemeClr val="dk1"/>
              </a:buClr>
              <a:buSzPts val="1800"/>
              <a:buFont typeface="Arial Rounded"/>
              <a:buNone/>
            </a:pPr>
            <a:r>
              <a:rPr lang="fr" sz="1800" b="1">
                <a:latin typeface="Times New Roman"/>
                <a:ea typeface="Times New Roman"/>
                <a:cs typeface="Times New Roman"/>
                <a:sym typeface="Times New Roman"/>
              </a:rPr>
              <a:t>&gt; Site académique</a:t>
            </a:r>
            <a:endParaRPr sz="1800" b="1">
              <a:latin typeface="Times New Roman"/>
              <a:ea typeface="Times New Roman"/>
              <a:cs typeface="Times New Roman"/>
              <a:sym typeface="Times New Roman"/>
            </a:endParaRPr>
          </a:p>
          <a:p>
            <a:pPr marL="0" lvl="0" indent="3060000" algn="l" rtl="0">
              <a:lnSpc>
                <a:spcPct val="90000"/>
              </a:lnSpc>
              <a:spcBef>
                <a:spcPts val="0"/>
              </a:spcBef>
              <a:spcAft>
                <a:spcPts val="0"/>
              </a:spcAft>
              <a:buClr>
                <a:schemeClr val="dk1"/>
              </a:buClr>
              <a:buSzPts val="1800"/>
              <a:buFont typeface="Arial Rounded"/>
              <a:buNone/>
            </a:pPr>
            <a:endParaRPr sz="1800" b="1">
              <a:latin typeface="Times New Roman"/>
              <a:ea typeface="Times New Roman"/>
              <a:cs typeface="Times New Roman"/>
              <a:sym typeface="Times New Roman"/>
            </a:endParaRPr>
          </a:p>
          <a:p>
            <a:pPr marL="0" lvl="0" indent="0" algn="l" rtl="0">
              <a:spcBef>
                <a:spcPts val="0"/>
              </a:spcBef>
              <a:spcAft>
                <a:spcPts val="0"/>
              </a:spcAft>
              <a:buClr>
                <a:schemeClr val="dk1"/>
              </a:buClr>
              <a:buSzPts val="1800"/>
              <a:buFont typeface="Arial Rounded"/>
              <a:buNone/>
            </a:pPr>
            <a:endParaRPr sz="1800" b="1">
              <a:latin typeface="Times New Roman"/>
              <a:ea typeface="Times New Roman"/>
              <a:cs typeface="Times New Roman"/>
              <a:sym typeface="Times New Roman"/>
            </a:endParaRPr>
          </a:p>
          <a:p>
            <a:pPr marL="0" lvl="0" indent="0" algn="l" rtl="0">
              <a:spcBef>
                <a:spcPts val="0"/>
              </a:spcBef>
              <a:spcAft>
                <a:spcPts val="0"/>
              </a:spcAft>
              <a:buClr>
                <a:schemeClr val="dk1"/>
              </a:buClr>
              <a:buSzPts val="1800"/>
              <a:buFont typeface="Arial Rounded"/>
              <a:buNone/>
            </a:pPr>
            <a:endParaRPr sz="1800" b="1">
              <a:latin typeface="Times New Roman"/>
              <a:ea typeface="Times New Roman"/>
              <a:cs typeface="Times New Roman"/>
              <a:sym typeface="Times New Roman"/>
            </a:endParaRPr>
          </a:p>
        </p:txBody>
      </p:sp>
    </p:spTree>
    <p:extLst>
      <p:ext uri="{BB962C8B-B14F-4D97-AF65-F5344CB8AC3E}">
        <p14:creationId xmlns:p14="http://schemas.microsoft.com/office/powerpoint/2010/main" val="68349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C882D1-B9B0-4A4B-A8D3-68C91A1B4DAC}"/>
              </a:ext>
            </a:extLst>
          </p:cNvPr>
          <p:cNvSpPr>
            <a:spLocks noGrp="1"/>
          </p:cNvSpPr>
          <p:nvPr>
            <p:ph type="ctrTitle"/>
          </p:nvPr>
        </p:nvSpPr>
        <p:spPr>
          <a:xfrm>
            <a:off x="0" y="0"/>
            <a:ext cx="9144000" cy="1152606"/>
          </a:xfrm>
          <a:solidFill>
            <a:schemeClr val="bg1"/>
          </a:solidFill>
        </p:spPr>
        <p:txBody>
          <a:bodyPr/>
          <a:lstStyle/>
          <a:p>
            <a:r>
              <a:rPr lang="fr-FR" b="1" dirty="0">
                <a:solidFill>
                  <a:srgbClr val="FFFF00"/>
                </a:solidFill>
                <a:highlight>
                  <a:srgbClr val="FF0000"/>
                </a:highlight>
              </a:rPr>
              <a:t>Epreuves ponctuelles : </a:t>
            </a:r>
            <a:br>
              <a:rPr lang="fr-FR" b="1" dirty="0">
                <a:solidFill>
                  <a:srgbClr val="FFFF00"/>
                </a:solidFill>
                <a:highlight>
                  <a:srgbClr val="FF0000"/>
                </a:highlight>
              </a:rPr>
            </a:br>
            <a:r>
              <a:rPr lang="fr-FR" b="1" dirty="0">
                <a:solidFill>
                  <a:srgbClr val="FFFF00"/>
                </a:solidFill>
                <a:highlight>
                  <a:srgbClr val="FF0000"/>
                </a:highlight>
              </a:rPr>
              <a:t>Préparation des sujets de BTS</a:t>
            </a:r>
            <a:endParaRPr lang="es-ES" b="1" dirty="0">
              <a:solidFill>
                <a:srgbClr val="FFFF00"/>
              </a:solidFill>
              <a:highlight>
                <a:srgbClr val="FF0000"/>
              </a:highlight>
            </a:endParaRPr>
          </a:p>
        </p:txBody>
      </p:sp>
      <p:sp>
        <p:nvSpPr>
          <p:cNvPr id="3" name="Sous-titre 2">
            <a:extLst>
              <a:ext uri="{FF2B5EF4-FFF2-40B4-BE49-F238E27FC236}">
                <a16:creationId xmlns:a16="http://schemas.microsoft.com/office/drawing/2014/main" id="{4504699B-157E-4E04-82E8-A3EFA4CDC707}"/>
              </a:ext>
            </a:extLst>
          </p:cNvPr>
          <p:cNvSpPr>
            <a:spLocks noGrp="1"/>
          </p:cNvSpPr>
          <p:nvPr>
            <p:ph type="subTitle" idx="1"/>
          </p:nvPr>
        </p:nvSpPr>
        <p:spPr>
          <a:xfrm>
            <a:off x="1" y="1074657"/>
            <a:ext cx="9144000" cy="4068844"/>
          </a:xfrm>
          <a:solidFill>
            <a:schemeClr val="bg1"/>
          </a:solidFill>
        </p:spPr>
        <p:txBody>
          <a:bodyPr/>
          <a:lstStyle/>
          <a:p>
            <a:pPr algn="l">
              <a:buFont typeface="Arial" panose="020B0604020202020204" pitchFamily="34" charset="0"/>
              <a:buChar char="•"/>
            </a:pPr>
            <a:r>
              <a:rPr lang="fr-FR" sz="2000" b="1" dirty="0">
                <a:solidFill>
                  <a:schemeClr val="tx1"/>
                </a:solidFill>
              </a:rPr>
              <a:t>Sollicitation des professeurs en charge des sections correspondantes</a:t>
            </a:r>
            <a:endParaRPr lang="es-ES" sz="2000" b="1" dirty="0">
              <a:solidFill>
                <a:schemeClr val="tx1"/>
              </a:solidFill>
            </a:endParaRPr>
          </a:p>
          <a:p>
            <a:pPr algn="l">
              <a:buFont typeface="Arial" panose="020B0604020202020204" pitchFamily="34" charset="0"/>
              <a:buChar char="•"/>
            </a:pPr>
            <a:r>
              <a:rPr lang="es-ES" sz="2000" b="1" dirty="0">
                <a:solidFill>
                  <a:schemeClr val="tx1"/>
                </a:solidFill>
              </a:rPr>
              <a:t>Un </a:t>
            </a:r>
            <a:r>
              <a:rPr lang="es-ES" sz="2000" b="1" dirty="0" err="1">
                <a:solidFill>
                  <a:schemeClr val="tx1"/>
                </a:solidFill>
              </a:rPr>
              <a:t>seul</a:t>
            </a:r>
            <a:r>
              <a:rPr lang="es-ES" sz="2000" b="1" dirty="0">
                <a:solidFill>
                  <a:schemeClr val="tx1"/>
                </a:solidFill>
              </a:rPr>
              <a:t> </a:t>
            </a:r>
            <a:r>
              <a:rPr lang="es-ES" sz="2000" b="1" dirty="0" err="1">
                <a:solidFill>
                  <a:schemeClr val="tx1"/>
                </a:solidFill>
              </a:rPr>
              <a:t>fichier</a:t>
            </a:r>
            <a:r>
              <a:rPr lang="es-ES" sz="2000" b="1" dirty="0">
                <a:solidFill>
                  <a:schemeClr val="tx1"/>
                </a:solidFill>
              </a:rPr>
              <a:t> (.</a:t>
            </a:r>
            <a:r>
              <a:rPr lang="es-ES" sz="2000" b="1" dirty="0" err="1">
                <a:solidFill>
                  <a:schemeClr val="tx1"/>
                </a:solidFill>
              </a:rPr>
              <a:t>doc</a:t>
            </a:r>
            <a:r>
              <a:rPr lang="es-ES" sz="2000" b="1" dirty="0">
                <a:solidFill>
                  <a:schemeClr val="tx1"/>
                </a:solidFill>
              </a:rPr>
              <a:t> </a:t>
            </a:r>
            <a:r>
              <a:rPr lang="es-ES" sz="2000" b="1" dirty="0" err="1">
                <a:solidFill>
                  <a:schemeClr val="tx1"/>
                </a:solidFill>
              </a:rPr>
              <a:t>ou.docx</a:t>
            </a:r>
            <a:r>
              <a:rPr lang="es-ES" sz="2000" dirty="0">
                <a:solidFill>
                  <a:schemeClr val="tx1"/>
                </a:solidFill>
              </a:rPr>
              <a:t>) </a:t>
            </a:r>
            <a:r>
              <a:rPr lang="es-ES" sz="2000" dirty="0" err="1">
                <a:solidFill>
                  <a:schemeClr val="tx1"/>
                </a:solidFill>
              </a:rPr>
              <a:t>pour</a:t>
            </a:r>
            <a:r>
              <a:rPr lang="es-ES" sz="2000" dirty="0">
                <a:solidFill>
                  <a:schemeClr val="tx1"/>
                </a:solidFill>
              </a:rPr>
              <a:t> </a:t>
            </a:r>
            <a:r>
              <a:rPr lang="es-ES" sz="2000" dirty="0" err="1">
                <a:solidFill>
                  <a:schemeClr val="tx1"/>
                </a:solidFill>
              </a:rPr>
              <a:t>tous</a:t>
            </a:r>
            <a:r>
              <a:rPr lang="es-ES" sz="2000" dirty="0">
                <a:solidFill>
                  <a:schemeClr val="tx1"/>
                </a:solidFill>
              </a:rPr>
              <a:t> les </a:t>
            </a:r>
            <a:r>
              <a:rPr lang="es-ES" sz="2000" dirty="0" err="1">
                <a:solidFill>
                  <a:schemeClr val="tx1"/>
                </a:solidFill>
              </a:rPr>
              <a:t>textes</a:t>
            </a:r>
            <a:r>
              <a:rPr lang="es-ES" sz="2000" dirty="0">
                <a:solidFill>
                  <a:schemeClr val="tx1"/>
                </a:solidFill>
              </a:rPr>
              <a:t>, </a:t>
            </a:r>
            <a:r>
              <a:rPr lang="es-ES" sz="2000" dirty="0" err="1">
                <a:solidFill>
                  <a:schemeClr val="tx1"/>
                </a:solidFill>
              </a:rPr>
              <a:t>afin</a:t>
            </a:r>
            <a:r>
              <a:rPr lang="es-ES" sz="2000" dirty="0">
                <a:solidFill>
                  <a:schemeClr val="tx1"/>
                </a:solidFill>
              </a:rPr>
              <a:t> de  </a:t>
            </a:r>
            <a:r>
              <a:rPr lang="es-ES" sz="2000" dirty="0" err="1">
                <a:solidFill>
                  <a:schemeClr val="tx1"/>
                </a:solidFill>
              </a:rPr>
              <a:t>faciliter</a:t>
            </a:r>
            <a:r>
              <a:rPr lang="es-ES" sz="2000" dirty="0">
                <a:solidFill>
                  <a:schemeClr val="tx1"/>
                </a:solidFill>
              </a:rPr>
              <a:t> </a:t>
            </a:r>
            <a:r>
              <a:rPr lang="es-ES" sz="2000" dirty="0" err="1">
                <a:solidFill>
                  <a:schemeClr val="tx1"/>
                </a:solidFill>
              </a:rPr>
              <a:t>l’impression</a:t>
            </a:r>
            <a:r>
              <a:rPr lang="es-ES" sz="2000" dirty="0">
                <a:solidFill>
                  <a:schemeClr val="tx1"/>
                </a:solidFill>
              </a:rPr>
              <a:t> et la </a:t>
            </a:r>
            <a:r>
              <a:rPr lang="es-ES" sz="2000" dirty="0" err="1">
                <a:solidFill>
                  <a:schemeClr val="tx1"/>
                </a:solidFill>
              </a:rPr>
              <a:t>modification</a:t>
            </a:r>
            <a:r>
              <a:rPr lang="es-ES" sz="2000" dirty="0">
                <a:solidFill>
                  <a:schemeClr val="tx1"/>
                </a:solidFill>
              </a:rPr>
              <a:t> des </a:t>
            </a:r>
            <a:r>
              <a:rPr lang="es-ES" sz="2000" dirty="0" err="1">
                <a:solidFill>
                  <a:schemeClr val="tx1"/>
                </a:solidFill>
              </a:rPr>
              <a:t>documents</a:t>
            </a:r>
            <a:endParaRPr lang="es-ES" sz="2000" dirty="0">
              <a:solidFill>
                <a:schemeClr val="tx1"/>
              </a:solidFill>
            </a:endParaRPr>
          </a:p>
          <a:p>
            <a:pPr algn="l">
              <a:buFont typeface="Arial" panose="020B0604020202020204" pitchFamily="34" charset="0"/>
              <a:buChar char="•"/>
            </a:pPr>
            <a:r>
              <a:rPr lang="es-ES" sz="2000" b="1" dirty="0" err="1">
                <a:solidFill>
                  <a:schemeClr val="tx1"/>
                </a:solidFill>
              </a:rPr>
              <a:t>Dépôt</a:t>
            </a:r>
            <a:r>
              <a:rPr lang="es-ES" sz="2000" b="1" dirty="0">
                <a:solidFill>
                  <a:schemeClr val="tx1"/>
                </a:solidFill>
              </a:rPr>
              <a:t>  de </a:t>
            </a:r>
            <a:r>
              <a:rPr lang="es-ES" sz="2000" b="1" dirty="0" err="1">
                <a:solidFill>
                  <a:schemeClr val="tx1"/>
                </a:solidFill>
              </a:rPr>
              <a:t>préférence</a:t>
            </a:r>
            <a:r>
              <a:rPr lang="es-ES" sz="2000" b="1" dirty="0">
                <a:solidFill>
                  <a:schemeClr val="tx1"/>
                </a:solidFill>
              </a:rPr>
              <a:t> </a:t>
            </a:r>
            <a:r>
              <a:rPr lang="es-ES" sz="2000" b="1">
                <a:solidFill>
                  <a:schemeClr val="tx1"/>
                </a:solidFill>
              </a:rPr>
              <a:t>sur  </a:t>
            </a:r>
            <a:r>
              <a:rPr lang="es-ES" sz="2000" b="1" dirty="0">
                <a:solidFill>
                  <a:schemeClr val="tx1"/>
                </a:solidFill>
              </a:rPr>
              <a:t>Dropbox </a:t>
            </a:r>
            <a:r>
              <a:rPr lang="es-ES" sz="2000" dirty="0">
                <a:solidFill>
                  <a:schemeClr val="tx1"/>
                </a:solidFill>
              </a:rPr>
              <a:t>(</a:t>
            </a:r>
            <a:r>
              <a:rPr lang="es-ES" sz="2000" dirty="0" err="1">
                <a:solidFill>
                  <a:schemeClr val="tx1"/>
                </a:solidFill>
              </a:rPr>
              <a:t>envoi</a:t>
            </a:r>
            <a:r>
              <a:rPr lang="es-ES" sz="2000" dirty="0">
                <a:solidFill>
                  <a:schemeClr val="tx1"/>
                </a:solidFill>
              </a:rPr>
              <a:t> du </a:t>
            </a:r>
            <a:r>
              <a:rPr lang="es-ES" sz="2000" dirty="0" err="1">
                <a:solidFill>
                  <a:schemeClr val="tx1"/>
                </a:solidFill>
              </a:rPr>
              <a:t>lien</a:t>
            </a:r>
            <a:r>
              <a:rPr lang="es-ES" sz="2000" dirty="0">
                <a:solidFill>
                  <a:schemeClr val="tx1"/>
                </a:solidFill>
              </a:rPr>
              <a:t> par mail) : </a:t>
            </a:r>
          </a:p>
          <a:p>
            <a:pPr marL="476250" indent="-342900" algn="l">
              <a:buFont typeface="Arial" panose="020B0604020202020204" pitchFamily="34" charset="0"/>
              <a:buChar char="•"/>
            </a:pPr>
            <a:r>
              <a:rPr lang="es-ES" sz="2000" b="1" dirty="0">
                <a:solidFill>
                  <a:schemeClr val="tx1"/>
                </a:solidFill>
              </a:rPr>
              <a:t>Date de </a:t>
            </a:r>
            <a:r>
              <a:rPr lang="es-ES" sz="2000" b="1" dirty="0" err="1">
                <a:solidFill>
                  <a:schemeClr val="tx1"/>
                </a:solidFill>
              </a:rPr>
              <a:t>dépôt</a:t>
            </a:r>
            <a:r>
              <a:rPr lang="es-ES" sz="2000" b="1" dirty="0">
                <a:solidFill>
                  <a:schemeClr val="tx1"/>
                </a:solidFill>
              </a:rPr>
              <a:t> : 22 </a:t>
            </a:r>
            <a:r>
              <a:rPr lang="es-ES" sz="2000" b="1" dirty="0" err="1">
                <a:solidFill>
                  <a:schemeClr val="tx1"/>
                </a:solidFill>
              </a:rPr>
              <a:t>février</a:t>
            </a:r>
            <a:r>
              <a:rPr lang="es-ES" sz="2000" b="1" dirty="0">
                <a:solidFill>
                  <a:schemeClr val="tx1"/>
                </a:solidFill>
              </a:rPr>
              <a:t> 2020</a:t>
            </a:r>
          </a:p>
          <a:p>
            <a:pPr marL="133350" indent="0" algn="l"/>
            <a:endParaRPr lang="es-ES" sz="2000" b="1" dirty="0">
              <a:solidFill>
                <a:schemeClr val="tx1"/>
              </a:solidFill>
            </a:endParaRPr>
          </a:p>
          <a:p>
            <a:pPr algn="l">
              <a:buFont typeface="Arial" panose="020B0604020202020204" pitchFamily="34" charset="0"/>
              <a:buChar char="•"/>
            </a:pPr>
            <a:r>
              <a:rPr lang="es-ES" sz="2000" b="1" dirty="0">
                <a:solidFill>
                  <a:schemeClr val="tx1"/>
                </a:solidFill>
              </a:rPr>
              <a:t>Date </a:t>
            </a:r>
            <a:r>
              <a:rPr lang="es-ES" sz="2000" b="1" dirty="0" err="1">
                <a:solidFill>
                  <a:schemeClr val="tx1"/>
                </a:solidFill>
              </a:rPr>
              <a:t>d’harmonisation</a:t>
            </a:r>
            <a:r>
              <a:rPr lang="es-ES" sz="2000" b="1" dirty="0">
                <a:solidFill>
                  <a:schemeClr val="tx1"/>
                </a:solidFill>
              </a:rPr>
              <a:t> </a:t>
            </a:r>
            <a:r>
              <a:rPr lang="es-ES" sz="2000" b="1" dirty="0" err="1">
                <a:solidFill>
                  <a:schemeClr val="tx1"/>
                </a:solidFill>
              </a:rPr>
              <a:t>au</a:t>
            </a:r>
            <a:r>
              <a:rPr lang="es-ES" sz="2000" b="1" dirty="0">
                <a:solidFill>
                  <a:schemeClr val="tx1"/>
                </a:solidFill>
              </a:rPr>
              <a:t> </a:t>
            </a:r>
            <a:r>
              <a:rPr lang="es-ES" sz="2000" b="1" dirty="0" err="1">
                <a:solidFill>
                  <a:schemeClr val="tx1"/>
                </a:solidFill>
              </a:rPr>
              <a:t>Rectorat</a:t>
            </a:r>
            <a:r>
              <a:rPr lang="es-ES" sz="2000" b="1" dirty="0">
                <a:solidFill>
                  <a:schemeClr val="tx1"/>
                </a:solidFill>
              </a:rPr>
              <a:t> :  </a:t>
            </a:r>
            <a:r>
              <a:rPr lang="es-ES" sz="2000" b="1" dirty="0" err="1">
                <a:solidFill>
                  <a:schemeClr val="tx1"/>
                </a:solidFill>
              </a:rPr>
              <a:t>mardi</a:t>
            </a:r>
            <a:r>
              <a:rPr lang="es-ES" sz="2000" b="1" dirty="0">
                <a:solidFill>
                  <a:schemeClr val="tx1"/>
                </a:solidFill>
              </a:rPr>
              <a:t> 10 </a:t>
            </a:r>
            <a:r>
              <a:rPr lang="es-ES" sz="2000" b="1" dirty="0" err="1">
                <a:solidFill>
                  <a:schemeClr val="tx1"/>
                </a:solidFill>
              </a:rPr>
              <a:t>mars</a:t>
            </a:r>
            <a:r>
              <a:rPr lang="es-ES" sz="2000" b="1" dirty="0">
                <a:solidFill>
                  <a:schemeClr val="tx1"/>
                </a:solidFill>
              </a:rPr>
              <a:t> 14h-17h</a:t>
            </a:r>
          </a:p>
        </p:txBody>
      </p:sp>
    </p:spTree>
    <p:extLst>
      <p:ext uri="{BB962C8B-B14F-4D97-AF65-F5344CB8AC3E}">
        <p14:creationId xmlns:p14="http://schemas.microsoft.com/office/powerpoint/2010/main" val="2769193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6">
            <a:extLst>
              <a:ext uri="{FF2B5EF4-FFF2-40B4-BE49-F238E27FC236}">
                <a16:creationId xmlns:a16="http://schemas.microsoft.com/office/drawing/2014/main" id="{F3D5963A-8182-46D0-AF3E-307F29A36185}"/>
              </a:ext>
            </a:extLst>
          </p:cNvPr>
          <p:cNvGraphicFramePr>
            <a:graphicFrameLocks noGrp="1"/>
          </p:cNvGraphicFramePr>
          <p:nvPr>
            <p:extLst>
              <p:ext uri="{D42A27DB-BD31-4B8C-83A1-F6EECF244321}">
                <p14:modId xmlns:p14="http://schemas.microsoft.com/office/powerpoint/2010/main" val="2855985247"/>
              </p:ext>
            </p:extLst>
          </p:nvPr>
        </p:nvGraphicFramePr>
        <p:xfrm>
          <a:off x="0" y="0"/>
          <a:ext cx="9144000" cy="5143500"/>
        </p:xfrm>
        <a:graphic>
          <a:graphicData uri="http://schemas.openxmlformats.org/drawingml/2006/table">
            <a:tbl>
              <a:tblPr firstRow="1" bandRow="1">
                <a:tableStyleId>{3C2FFA5D-87B4-456A-9821-1D502468CF0F}</a:tableStyleId>
              </a:tblPr>
              <a:tblGrid>
                <a:gridCol w="2143886">
                  <a:extLst>
                    <a:ext uri="{9D8B030D-6E8A-4147-A177-3AD203B41FA5}">
                      <a16:colId xmlns:a16="http://schemas.microsoft.com/office/drawing/2014/main" val="2712954382"/>
                    </a:ext>
                  </a:extLst>
                </a:gridCol>
                <a:gridCol w="7000114">
                  <a:extLst>
                    <a:ext uri="{9D8B030D-6E8A-4147-A177-3AD203B41FA5}">
                      <a16:colId xmlns:a16="http://schemas.microsoft.com/office/drawing/2014/main" val="3192684188"/>
                    </a:ext>
                  </a:extLst>
                </a:gridCol>
              </a:tblGrid>
              <a:tr h="459242">
                <a:tc rowSpan="2">
                  <a:txBody>
                    <a:bodyPr/>
                    <a:lstStyle/>
                    <a:p>
                      <a:endParaRPr lang="fr-FR" dirty="0"/>
                    </a:p>
                    <a:p>
                      <a:endParaRPr lang="fr-FR" dirty="0"/>
                    </a:p>
                    <a:p>
                      <a:endParaRPr lang="fr-FR" sz="1600" dirty="0"/>
                    </a:p>
                    <a:p>
                      <a:pPr algn="ctr"/>
                      <a:r>
                        <a:rPr lang="fr-FR" sz="1800" dirty="0"/>
                        <a:t>BTS </a:t>
                      </a:r>
                    </a:p>
                    <a:p>
                      <a:pPr algn="ctr"/>
                      <a:r>
                        <a:rPr lang="fr-FR" sz="1600" b="1" i="0" u="none" strike="noStrike" cap="none" dirty="0">
                          <a:solidFill>
                            <a:schemeClr val="lt1"/>
                          </a:solidFill>
                          <a:effectLst/>
                          <a:latin typeface="+mn-lt"/>
                          <a:ea typeface="+mn-ea"/>
                          <a:cs typeface="+mn-cs"/>
                          <a:sym typeface="Arial"/>
                        </a:rPr>
                        <a:t>NDRC</a:t>
                      </a:r>
                    </a:p>
                    <a:p>
                      <a:pPr algn="ctr"/>
                      <a:r>
                        <a:rPr lang="fr-FR" sz="1600" b="1" i="0" u="none" strike="noStrike" cap="none" dirty="0">
                          <a:solidFill>
                            <a:schemeClr val="lt1"/>
                          </a:solidFill>
                          <a:effectLst/>
                          <a:latin typeface="+mn-lt"/>
                          <a:ea typeface="+mn-ea"/>
                          <a:cs typeface="+mn-cs"/>
                          <a:sym typeface="Arial"/>
                        </a:rPr>
                        <a:t>Négociation et Digitalisation de la Relation Client </a:t>
                      </a:r>
                      <a:r>
                        <a:rPr lang="fr-FR" sz="1400" b="1" i="0" u="none" strike="noStrike" cap="none" dirty="0">
                          <a:solidFill>
                            <a:schemeClr val="lt1"/>
                          </a:solidFill>
                          <a:effectLst/>
                          <a:latin typeface="+mn-lt"/>
                          <a:ea typeface="+mn-ea"/>
                          <a:cs typeface="+mn-cs"/>
                          <a:sym typeface="Arial"/>
                        </a:rPr>
                        <a:t> (ex NRC)</a:t>
                      </a:r>
                    </a:p>
                    <a:p>
                      <a:r>
                        <a:rPr lang="fr-FR" sz="1400" b="1" i="0" u="none" strike="noStrike" cap="none" dirty="0">
                          <a:solidFill>
                            <a:schemeClr val="lt1"/>
                          </a:solidFill>
                          <a:effectLst/>
                          <a:latin typeface="+mn-lt"/>
                          <a:ea typeface="+mn-ea"/>
                          <a:cs typeface="+mn-cs"/>
                          <a:sym typeface="Arial"/>
                          <a:hlinkClick r:id="rId2"/>
                        </a:rPr>
                        <a:t>Référentiel 2018</a:t>
                      </a:r>
                      <a:endParaRPr lang="es-ES" sz="1400" b="1" i="0" u="none" strike="noStrike" cap="none" dirty="0">
                        <a:solidFill>
                          <a:schemeClr val="lt1"/>
                        </a:solidFill>
                        <a:effectLst/>
                        <a:latin typeface="+mn-lt"/>
                        <a:ea typeface="+mn-ea"/>
                        <a:cs typeface="+mn-cs"/>
                        <a:sym typeface="Arial"/>
                      </a:endParaRPr>
                    </a:p>
                    <a:p>
                      <a:r>
                        <a:rPr lang="fr-FR" sz="1400" b="1" i="0" u="none" strike="noStrike" cap="none" dirty="0">
                          <a:solidFill>
                            <a:srgbClr val="FFFF00"/>
                          </a:solidFill>
                          <a:effectLst/>
                          <a:latin typeface="+mn-lt"/>
                          <a:ea typeface="+mn-ea"/>
                          <a:cs typeface="+mn-cs"/>
                          <a:sym typeface="Arial"/>
                        </a:rPr>
                        <a:t>1</a:t>
                      </a:r>
                      <a:r>
                        <a:rPr lang="fr-FR" sz="1400" b="1" i="0" u="none" strike="noStrike" cap="none" baseline="30000" dirty="0">
                          <a:solidFill>
                            <a:srgbClr val="FFFF00"/>
                          </a:solidFill>
                          <a:effectLst/>
                          <a:latin typeface="+mn-lt"/>
                          <a:ea typeface="+mn-ea"/>
                          <a:cs typeface="+mn-cs"/>
                          <a:sym typeface="Arial"/>
                        </a:rPr>
                        <a:t>e</a:t>
                      </a:r>
                      <a:r>
                        <a:rPr lang="fr-FR" sz="1400" b="1" i="0" u="none" strike="noStrike" cap="none" dirty="0">
                          <a:solidFill>
                            <a:srgbClr val="FFFF00"/>
                          </a:solidFill>
                          <a:effectLst/>
                          <a:latin typeface="+mn-lt"/>
                          <a:ea typeface="+mn-ea"/>
                          <a:cs typeface="+mn-cs"/>
                          <a:sym typeface="Arial"/>
                        </a:rPr>
                        <a:t> session 2020</a:t>
                      </a:r>
                      <a:endParaRPr lang="es-ES" sz="1400" b="1" i="0" u="none" strike="noStrike" cap="none" dirty="0">
                        <a:solidFill>
                          <a:srgbClr val="FFFF00"/>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ES" sz="1600" b="1" i="0" u="none" strike="noStrike" cap="none" dirty="0">
                        <a:solidFill>
                          <a:schemeClr val="lt1"/>
                        </a:solidFill>
                        <a:effectLst/>
                        <a:latin typeface="+mn-lt"/>
                        <a:ea typeface="+mn-ea"/>
                        <a:cs typeface="+mn-cs"/>
                        <a:sym typeface="Arial"/>
                      </a:endParaRPr>
                    </a:p>
                    <a:p>
                      <a:endParaRPr lang="es-ES" dirty="0"/>
                    </a:p>
                  </a:txBody>
                  <a:tcPr>
                    <a:solidFill>
                      <a:schemeClr val="tx2">
                        <a:lumMod val="50000"/>
                      </a:schemeClr>
                    </a:solidFill>
                  </a:tcPr>
                </a:tc>
                <a:tc>
                  <a:txBody>
                    <a:bodyPr/>
                    <a:lstStyle/>
                    <a:p>
                      <a:pPr algn="ctr"/>
                      <a:r>
                        <a:rPr lang="fr-FR" dirty="0"/>
                        <a:t>MODIFICATIONS  EN LVE </a:t>
                      </a:r>
                      <a:endParaRPr lang="es-ES" b="1" dirty="0"/>
                    </a:p>
                  </a:txBody>
                  <a:tcPr>
                    <a:solidFill>
                      <a:schemeClr val="bg2">
                        <a:lumMod val="60000"/>
                        <a:lumOff val="40000"/>
                      </a:schemeClr>
                    </a:solidFill>
                  </a:tcPr>
                </a:tc>
                <a:extLst>
                  <a:ext uri="{0D108BD9-81ED-4DB2-BD59-A6C34878D82A}">
                    <a16:rowId xmlns:a16="http://schemas.microsoft.com/office/drawing/2014/main" val="1263430322"/>
                  </a:ext>
                </a:extLst>
              </a:tr>
              <a:tr h="4684258">
                <a:tc vMerge="1">
                  <a:txBody>
                    <a:bodyPr/>
                    <a:lstStyle/>
                    <a:p>
                      <a:endParaRPr lang="es-ES"/>
                    </a:p>
                  </a:txBody>
                  <a:tcPr/>
                </a:tc>
                <a:tc>
                  <a:txBody>
                    <a:bodyPr/>
                    <a:lstStyle/>
                    <a:p>
                      <a:pPr marL="0" indent="0">
                        <a:buFont typeface="Arial" panose="020B0604020202020204" pitchFamily="34" charset="0"/>
                        <a:buNone/>
                      </a:pPr>
                      <a:r>
                        <a:rPr lang="fr-FR" sz="1600" dirty="0"/>
                        <a:t> </a:t>
                      </a:r>
                      <a:r>
                        <a:rPr lang="fr-FR" sz="1200" dirty="0">
                          <a:solidFill>
                            <a:schemeClr val="accent1">
                              <a:lumMod val="75000"/>
                            </a:schemeClr>
                          </a:solidFill>
                          <a:hlinkClick r:id="rId3">
                            <a:extLst>
                              <a:ext uri="{A12FA001-AC4F-418D-AE19-62706E023703}">
                                <ahyp:hlinkClr xmlns:ahyp="http://schemas.microsoft.com/office/drawing/2018/hyperlinkcolor" val="tx"/>
                              </a:ext>
                            </a:extLst>
                          </a:hlinkClick>
                        </a:rPr>
                        <a:t>https://www.dropbox.com/sh/ka41r1u58yjinyy/AAA2os80Zx-tivxt1C2bYvvZa?dl=0</a:t>
                      </a:r>
                      <a:endParaRPr lang="fr-FR" sz="1200" dirty="0">
                        <a:solidFill>
                          <a:schemeClr val="accent1">
                            <a:lumMod val="75000"/>
                          </a:schemeClr>
                        </a:solidFill>
                      </a:endParaRPr>
                    </a:p>
                    <a:p>
                      <a:pPr marL="0" indent="0">
                        <a:buFont typeface="Arial" panose="020B0604020202020204" pitchFamily="34" charset="0"/>
                        <a:buNone/>
                      </a:pPr>
                      <a:endParaRPr lang="fr-FR" sz="1200" dirty="0"/>
                    </a:p>
                    <a:p>
                      <a:pPr marL="285750" indent="-285750">
                        <a:buFont typeface="Arial" panose="020B0604020202020204" pitchFamily="34" charset="0"/>
                        <a:buChar char="•"/>
                      </a:pPr>
                      <a:r>
                        <a:rPr lang="fr-FR" sz="1600" b="1" dirty="0"/>
                        <a:t>LV1 : Oral  30+ 30</a:t>
                      </a:r>
                    </a:p>
                    <a:p>
                      <a:pPr marL="0" indent="0">
                        <a:buFont typeface="Arial" panose="020B0604020202020204" pitchFamily="34" charset="0"/>
                        <a:buNone/>
                      </a:pPr>
                      <a:r>
                        <a:rPr lang="fr-FR" sz="1600" u="sng" dirty="0"/>
                        <a:t>Supports d’évaluation </a:t>
                      </a:r>
                      <a:r>
                        <a:rPr lang="fr-FR" sz="1600" dirty="0"/>
                        <a:t>: </a:t>
                      </a:r>
                    </a:p>
                    <a:p>
                      <a:pPr marL="285750" indent="-285750" algn="just">
                        <a:buFontTx/>
                        <a:buChar char="-"/>
                      </a:pPr>
                      <a:r>
                        <a:rPr lang="fr-FR" sz="1600" dirty="0"/>
                        <a:t>texte (article de presse ou autre) rédigé en langue étrangère, traitant d’une thématique commerciale et n’excédant pas 50 lignes,</a:t>
                      </a:r>
                    </a:p>
                    <a:p>
                      <a:pPr marL="285750" indent="-285750" algn="just">
                        <a:buFontTx/>
                        <a:buChar char="-"/>
                      </a:pPr>
                      <a:r>
                        <a:rPr lang="fr-FR" sz="1600" dirty="0"/>
                        <a:t>mise en situation et questionnement prenant appui sur un document à caractère commercial (documentation produit, page écran de site commercial, plaquette de salon, offre d’emploi, etc.).</a:t>
                      </a:r>
                    </a:p>
                    <a:p>
                      <a:pPr marL="0" indent="0" algn="just">
                        <a:buFontTx/>
                        <a:buNone/>
                      </a:pPr>
                      <a:r>
                        <a:rPr lang="fr-FR" sz="1600" dirty="0"/>
                        <a:t> </a:t>
                      </a:r>
                    </a:p>
                    <a:p>
                      <a:pPr marL="285750" indent="-285750" algn="just">
                        <a:buFont typeface="Arial" panose="020B0604020202020204" pitchFamily="34" charset="0"/>
                        <a:buChar char="•"/>
                      </a:pPr>
                      <a:r>
                        <a:rPr lang="fr-FR" sz="1600" b="1" dirty="0"/>
                        <a:t>EF1: oral 20x2</a:t>
                      </a:r>
                    </a:p>
                    <a:p>
                      <a:pPr marL="0" indent="0" algn="just">
                        <a:buFont typeface="Arial" panose="020B0604020202020204" pitchFamily="34" charset="0"/>
                        <a:buNone/>
                      </a:pPr>
                      <a:r>
                        <a:rPr lang="fr-FR" sz="1600" u="sng" dirty="0"/>
                        <a:t>Supports d’évaluation</a:t>
                      </a:r>
                      <a:r>
                        <a:rPr lang="fr-FR" sz="1600" dirty="0"/>
                        <a:t>: </a:t>
                      </a:r>
                    </a:p>
                    <a:p>
                      <a:pPr marL="0" indent="0" algn="just">
                        <a:buFont typeface="Arial" panose="020B0604020202020204" pitchFamily="34" charset="0"/>
                        <a:buNone/>
                      </a:pPr>
                      <a:r>
                        <a:rPr lang="fr-FR" sz="1600" b="0" i="0" u="none" strike="noStrike" cap="none" dirty="0">
                          <a:solidFill>
                            <a:schemeClr val="dk1"/>
                          </a:solidFill>
                          <a:effectLst/>
                          <a:latin typeface="+mn-lt"/>
                          <a:ea typeface="+mn-ea"/>
                          <a:cs typeface="+mn-cs"/>
                          <a:sym typeface="Arial"/>
                        </a:rPr>
                        <a:t>- mise en situation et questionnement prenant appui sur un document à caractère commercial…</a:t>
                      </a:r>
                      <a:endParaRPr lang="es-ES" sz="1600" dirty="0"/>
                    </a:p>
                  </a:txBody>
                  <a:tcPr>
                    <a:solidFill>
                      <a:schemeClr val="tx2">
                        <a:lumMod val="20000"/>
                        <a:lumOff val="80000"/>
                        <a:alpha val="40000"/>
                      </a:schemeClr>
                    </a:solidFill>
                  </a:tcPr>
                </a:tc>
                <a:extLst>
                  <a:ext uri="{0D108BD9-81ED-4DB2-BD59-A6C34878D82A}">
                    <a16:rowId xmlns:a16="http://schemas.microsoft.com/office/drawing/2014/main" val="2282364561"/>
                  </a:ext>
                </a:extLst>
              </a:tr>
            </a:tbl>
          </a:graphicData>
        </a:graphic>
      </p:graphicFrame>
    </p:spTree>
    <p:extLst>
      <p:ext uri="{BB962C8B-B14F-4D97-AF65-F5344CB8AC3E}">
        <p14:creationId xmlns:p14="http://schemas.microsoft.com/office/powerpoint/2010/main" val="6091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6">
            <a:extLst>
              <a:ext uri="{FF2B5EF4-FFF2-40B4-BE49-F238E27FC236}">
                <a16:creationId xmlns:a16="http://schemas.microsoft.com/office/drawing/2014/main" id="{F3D5963A-8182-46D0-AF3E-307F29A36185}"/>
              </a:ext>
            </a:extLst>
          </p:cNvPr>
          <p:cNvGraphicFramePr>
            <a:graphicFrameLocks noGrp="1"/>
          </p:cNvGraphicFramePr>
          <p:nvPr>
            <p:extLst>
              <p:ext uri="{D42A27DB-BD31-4B8C-83A1-F6EECF244321}">
                <p14:modId xmlns:p14="http://schemas.microsoft.com/office/powerpoint/2010/main" val="1032093398"/>
              </p:ext>
            </p:extLst>
          </p:nvPr>
        </p:nvGraphicFramePr>
        <p:xfrm>
          <a:off x="0" y="2571750"/>
          <a:ext cx="9144000" cy="2571750"/>
        </p:xfrm>
        <a:graphic>
          <a:graphicData uri="http://schemas.openxmlformats.org/drawingml/2006/table">
            <a:tbl>
              <a:tblPr firstRow="1" bandRow="1">
                <a:tableStyleId>{3C2FFA5D-87B4-456A-9821-1D502468CF0F}</a:tableStyleId>
              </a:tblPr>
              <a:tblGrid>
                <a:gridCol w="2879387">
                  <a:extLst>
                    <a:ext uri="{9D8B030D-6E8A-4147-A177-3AD203B41FA5}">
                      <a16:colId xmlns:a16="http://schemas.microsoft.com/office/drawing/2014/main" val="2712954382"/>
                    </a:ext>
                  </a:extLst>
                </a:gridCol>
                <a:gridCol w="6264613">
                  <a:extLst>
                    <a:ext uri="{9D8B030D-6E8A-4147-A177-3AD203B41FA5}">
                      <a16:colId xmlns:a16="http://schemas.microsoft.com/office/drawing/2014/main" val="3192684188"/>
                    </a:ext>
                  </a:extLst>
                </a:gridCol>
              </a:tblGrid>
              <a:tr h="406582">
                <a:tc rowSpan="2">
                  <a:txBody>
                    <a:bodyPr/>
                    <a:lstStyle/>
                    <a:p>
                      <a:endParaRPr lang="fr-FR" sz="1600" dirty="0"/>
                    </a:p>
                    <a:p>
                      <a:endParaRPr lang="fr-FR" sz="1600" dirty="0"/>
                    </a:p>
                    <a:p>
                      <a:pPr algn="ctr"/>
                      <a:r>
                        <a:rPr lang="fr-FR" sz="1600" dirty="0"/>
                        <a:t>BTS  </a:t>
                      </a:r>
                      <a:r>
                        <a:rPr lang="fr-FR" sz="1600" b="1" i="0" u="none" strike="noStrike" cap="none" dirty="0">
                          <a:solidFill>
                            <a:schemeClr val="lt1"/>
                          </a:solidFill>
                          <a:effectLst/>
                          <a:latin typeface="+mn-lt"/>
                          <a:ea typeface="+mn-ea"/>
                          <a:cs typeface="+mn-cs"/>
                          <a:sym typeface="Arial"/>
                        </a:rPr>
                        <a:t>SAM </a:t>
                      </a:r>
                    </a:p>
                    <a:p>
                      <a:r>
                        <a:rPr lang="fr-FR" sz="1600" b="1" i="0" u="none" strike="noStrike" cap="none" dirty="0">
                          <a:solidFill>
                            <a:schemeClr val="lt1"/>
                          </a:solidFill>
                          <a:effectLst/>
                          <a:latin typeface="+mn-lt"/>
                          <a:ea typeface="+mn-ea"/>
                          <a:cs typeface="+mn-cs"/>
                          <a:sym typeface="Arial"/>
                        </a:rPr>
                        <a:t>Support à l’action </a:t>
                      </a:r>
                      <a:r>
                        <a:rPr lang="fr-FR" sz="1600" b="1" i="0" u="none" strike="noStrike" cap="none" dirty="0" err="1">
                          <a:solidFill>
                            <a:schemeClr val="lt1"/>
                          </a:solidFill>
                          <a:effectLst/>
                          <a:latin typeface="+mn-lt"/>
                          <a:ea typeface="+mn-ea"/>
                          <a:cs typeface="+mn-cs"/>
                          <a:sym typeface="Arial"/>
                        </a:rPr>
                        <a:t>Manageriale</a:t>
                      </a:r>
                      <a:r>
                        <a:rPr lang="fr-FR" sz="1600" b="1" i="0" u="none" strike="noStrike" cap="none" dirty="0">
                          <a:solidFill>
                            <a:schemeClr val="lt1"/>
                          </a:solidFill>
                          <a:effectLst/>
                          <a:latin typeface="+mn-lt"/>
                          <a:ea typeface="+mn-ea"/>
                          <a:cs typeface="+mn-cs"/>
                          <a:sym typeface="Arial"/>
                        </a:rPr>
                        <a:t> </a:t>
                      </a:r>
                    </a:p>
                    <a:p>
                      <a:r>
                        <a:rPr lang="fr-FR" sz="1600" b="1" i="0" u="none" strike="noStrike" cap="none" dirty="0">
                          <a:solidFill>
                            <a:schemeClr val="lt1"/>
                          </a:solidFill>
                          <a:effectLst/>
                          <a:latin typeface="+mn-lt"/>
                          <a:ea typeface="+mn-ea"/>
                          <a:cs typeface="+mn-cs"/>
                          <a:sym typeface="Arial"/>
                        </a:rPr>
                        <a:t>(</a:t>
                      </a:r>
                      <a:r>
                        <a:rPr lang="fr-FR" sz="1600" b="1" i="0" u="none" strike="noStrike" cap="none" dirty="0">
                          <a:solidFill>
                            <a:schemeClr val="lt1"/>
                          </a:solidFill>
                          <a:effectLst/>
                          <a:latin typeface="+mn-lt"/>
                          <a:ea typeface="+mn-ea"/>
                          <a:cs typeface="+mn-cs"/>
                          <a:sym typeface="Arial"/>
                          <a:hlinkClick r:id="rId3"/>
                        </a:rPr>
                        <a:t>référentiel  2018</a:t>
                      </a:r>
                      <a:r>
                        <a:rPr lang="fr-FR" sz="1600" b="1" i="0" u="none" strike="noStrike" cap="none" dirty="0">
                          <a:solidFill>
                            <a:schemeClr val="lt1"/>
                          </a:solidFill>
                          <a:effectLst/>
                          <a:latin typeface="+mn-lt"/>
                          <a:ea typeface="+mn-ea"/>
                          <a:cs typeface="+mn-cs"/>
                          <a:sym typeface="Arial"/>
                        </a:rPr>
                        <a:t>)</a:t>
                      </a:r>
                    </a:p>
                    <a:p>
                      <a:r>
                        <a:rPr lang="fr-FR" sz="1600" b="1" i="0" u="none" strike="noStrike" cap="none" dirty="0">
                          <a:solidFill>
                            <a:srgbClr val="FFFF00"/>
                          </a:solidFill>
                          <a:effectLst/>
                          <a:latin typeface="+mn-lt"/>
                          <a:ea typeface="+mn-ea"/>
                          <a:cs typeface="+mn-cs"/>
                          <a:sym typeface="Arial"/>
                        </a:rPr>
                        <a:t>1ere session 2020</a:t>
                      </a:r>
                      <a:endParaRPr lang="es-ES" sz="1600" dirty="0"/>
                    </a:p>
                  </a:txBody>
                  <a:tcPr>
                    <a:solidFill>
                      <a:schemeClr val="tx2">
                        <a:lumMod val="50000"/>
                      </a:schemeClr>
                    </a:solidFill>
                  </a:tcPr>
                </a:tc>
                <a:tc>
                  <a:txBody>
                    <a:bodyPr/>
                    <a:lstStyle/>
                    <a:p>
                      <a:pPr algn="ctr"/>
                      <a:endParaRPr lang="es-ES" b="1"/>
                    </a:p>
                  </a:txBody>
                  <a:tcPr>
                    <a:solidFill>
                      <a:schemeClr val="bg2">
                        <a:lumMod val="60000"/>
                        <a:lumOff val="40000"/>
                      </a:schemeClr>
                    </a:solidFill>
                  </a:tcPr>
                </a:tc>
                <a:extLst>
                  <a:ext uri="{0D108BD9-81ED-4DB2-BD59-A6C34878D82A}">
                    <a16:rowId xmlns:a16="http://schemas.microsoft.com/office/drawing/2014/main" val="1263430322"/>
                  </a:ext>
                </a:extLst>
              </a:tr>
              <a:tr h="2165168">
                <a:tc vMerge="1">
                  <a:txBody>
                    <a:bodyPr/>
                    <a:lstStyle/>
                    <a:p>
                      <a:endParaRPr lang="es-ES"/>
                    </a:p>
                  </a:txBody>
                  <a:tcPr/>
                </a:tc>
                <a:tc>
                  <a:txBody>
                    <a:bodyPr/>
                    <a:lstStyle/>
                    <a:p>
                      <a:pPr marL="0" indent="0">
                        <a:buFont typeface="Arial" panose="020B0604020202020204" pitchFamily="34" charset="0"/>
                        <a:buNone/>
                      </a:pPr>
                      <a:endParaRPr lang="fr-FR" sz="1600" b="1" i="0" u="none" strike="noStrike" cap="none" dirty="0">
                        <a:solidFill>
                          <a:schemeClr val="dk1"/>
                        </a:solidFill>
                        <a:effectLst/>
                        <a:latin typeface="+mn-lt"/>
                        <a:ea typeface="+mn-ea"/>
                        <a:cs typeface="+mn-cs"/>
                        <a:sym typeface="Arial"/>
                      </a:endParaRPr>
                    </a:p>
                    <a:p>
                      <a:r>
                        <a:rPr lang="fr-FR" sz="1600" b="1" i="0" u="none" strike="noStrike" cap="none" dirty="0">
                          <a:solidFill>
                            <a:schemeClr val="dk1"/>
                          </a:solidFill>
                          <a:effectLst/>
                          <a:latin typeface="+mn-lt"/>
                          <a:ea typeface="+mn-ea"/>
                          <a:cs typeface="+mn-cs"/>
                          <a:sym typeface="Arial"/>
                        </a:rPr>
                        <a:t>idem  BTS AM  en Epreuves ponctuelles</a:t>
                      </a:r>
                    </a:p>
                    <a:p>
                      <a:r>
                        <a:rPr lang="fr-FR" sz="1600" b="1" i="0" u="none" strike="noStrike" cap="none" dirty="0">
                          <a:solidFill>
                            <a:schemeClr val="dk1"/>
                          </a:solidFill>
                          <a:effectLst/>
                          <a:latin typeface="+mn-lt"/>
                          <a:ea typeface="+mn-ea"/>
                          <a:cs typeface="+mn-cs"/>
                          <a:sym typeface="Arial"/>
                        </a:rPr>
                        <a:t> </a:t>
                      </a:r>
                    </a:p>
                    <a:p>
                      <a:pPr marL="285750" indent="-285750">
                        <a:buFont typeface="Arial" panose="020B0604020202020204" pitchFamily="34" charset="0"/>
                        <a:buChar char="•"/>
                      </a:pPr>
                      <a:r>
                        <a:rPr lang="fr-FR" sz="1600" b="1" i="0" u="none" strike="noStrike" cap="none" dirty="0">
                          <a:solidFill>
                            <a:schemeClr val="dk1"/>
                          </a:solidFill>
                          <a:effectLst/>
                          <a:latin typeface="+mn-lt"/>
                          <a:ea typeface="+mn-ea"/>
                          <a:cs typeface="+mn-cs"/>
                          <a:sym typeface="Arial"/>
                        </a:rPr>
                        <a:t>LV1  et LV2  (CE+EE+ CO+EO+EIO) </a:t>
                      </a:r>
                    </a:p>
                    <a:p>
                      <a:endParaRPr lang="fr-FR" sz="1600" b="1" i="0" u="none" strike="noStrike" cap="none" dirty="0">
                        <a:solidFill>
                          <a:schemeClr val="dk1"/>
                        </a:solidFill>
                        <a:effectLst/>
                        <a:latin typeface="+mn-lt"/>
                        <a:ea typeface="+mn-ea"/>
                        <a:cs typeface="+mn-cs"/>
                        <a:sym typeface="Arial"/>
                      </a:endParaRPr>
                    </a:p>
                    <a:p>
                      <a:pPr marL="285750" indent="-285750">
                        <a:buFont typeface="Arial" panose="020B0604020202020204" pitchFamily="34" charset="0"/>
                        <a:buChar char="•"/>
                      </a:pPr>
                      <a:r>
                        <a:rPr lang="fr-FR" sz="1600" b="1" i="0" u="none" strike="noStrike" cap="none" dirty="0">
                          <a:solidFill>
                            <a:schemeClr val="dk1"/>
                          </a:solidFill>
                          <a:effectLst/>
                          <a:latin typeface="+mn-lt"/>
                          <a:ea typeface="+mn-ea"/>
                          <a:cs typeface="+mn-cs"/>
                          <a:sym typeface="Arial"/>
                        </a:rPr>
                        <a:t>EF1</a:t>
                      </a:r>
                    </a:p>
                  </a:txBody>
                  <a:tcPr>
                    <a:solidFill>
                      <a:schemeClr val="tx2">
                        <a:lumMod val="60000"/>
                        <a:lumOff val="40000"/>
                        <a:alpha val="40000"/>
                      </a:schemeClr>
                    </a:solidFill>
                  </a:tcPr>
                </a:tc>
                <a:extLst>
                  <a:ext uri="{0D108BD9-81ED-4DB2-BD59-A6C34878D82A}">
                    <a16:rowId xmlns:a16="http://schemas.microsoft.com/office/drawing/2014/main" val="2282364561"/>
                  </a:ext>
                </a:extLst>
              </a:tr>
            </a:tbl>
          </a:graphicData>
        </a:graphic>
      </p:graphicFrame>
      <p:graphicFrame>
        <p:nvGraphicFramePr>
          <p:cNvPr id="6" name="Tableau 5">
            <a:extLst>
              <a:ext uri="{FF2B5EF4-FFF2-40B4-BE49-F238E27FC236}">
                <a16:creationId xmlns:a16="http://schemas.microsoft.com/office/drawing/2014/main" id="{52662CF4-3EC4-4003-8908-E5FABD6EFEE3}"/>
              </a:ext>
            </a:extLst>
          </p:cNvPr>
          <p:cNvGraphicFramePr>
            <a:graphicFrameLocks noGrp="1"/>
          </p:cNvGraphicFramePr>
          <p:nvPr>
            <p:extLst>
              <p:ext uri="{D42A27DB-BD31-4B8C-83A1-F6EECF244321}">
                <p14:modId xmlns:p14="http://schemas.microsoft.com/office/powerpoint/2010/main" val="3452581635"/>
              </p:ext>
            </p:extLst>
          </p:nvPr>
        </p:nvGraphicFramePr>
        <p:xfrm>
          <a:off x="0" y="0"/>
          <a:ext cx="9144000" cy="2571749"/>
        </p:xfrm>
        <a:graphic>
          <a:graphicData uri="http://schemas.openxmlformats.org/drawingml/2006/table">
            <a:tbl>
              <a:tblPr firstRow="1" bandRow="1">
                <a:tableStyleId>{3C2FFA5D-87B4-456A-9821-1D502468CF0F}</a:tableStyleId>
              </a:tblPr>
              <a:tblGrid>
                <a:gridCol w="2898944">
                  <a:extLst>
                    <a:ext uri="{9D8B030D-6E8A-4147-A177-3AD203B41FA5}">
                      <a16:colId xmlns:a16="http://schemas.microsoft.com/office/drawing/2014/main" val="2019304757"/>
                    </a:ext>
                  </a:extLst>
                </a:gridCol>
                <a:gridCol w="6245056">
                  <a:extLst>
                    <a:ext uri="{9D8B030D-6E8A-4147-A177-3AD203B41FA5}">
                      <a16:colId xmlns:a16="http://schemas.microsoft.com/office/drawing/2014/main" val="2671242417"/>
                    </a:ext>
                  </a:extLst>
                </a:gridCol>
              </a:tblGrid>
              <a:tr h="598900">
                <a:tc rowSpan="2">
                  <a:txBody>
                    <a:bodyPr/>
                    <a:lstStyle/>
                    <a:p>
                      <a:endParaRPr lang="fr-FR" dirty="0"/>
                    </a:p>
                    <a:p>
                      <a:endParaRPr lang="fr-FR" sz="1600" dirty="0"/>
                    </a:p>
                    <a:p>
                      <a:pPr algn="ctr"/>
                      <a:r>
                        <a:rPr lang="fr-FR" sz="1600" dirty="0"/>
                        <a:t>BTS </a:t>
                      </a:r>
                    </a:p>
                    <a:p>
                      <a:r>
                        <a:rPr lang="fr-FR" sz="1600" b="1" i="0" u="none" strike="noStrike" cap="none" dirty="0">
                          <a:solidFill>
                            <a:schemeClr val="lt1"/>
                          </a:solidFill>
                          <a:effectLst/>
                          <a:latin typeface="+mn-lt"/>
                          <a:ea typeface="+mn-ea"/>
                          <a:cs typeface="+mn-cs"/>
                          <a:sym typeface="Arial"/>
                        </a:rPr>
                        <a:t>Gestion de la PME </a:t>
                      </a:r>
                      <a:endParaRPr lang="es-ES" sz="1600" b="1" i="0" u="none" strike="noStrike" cap="none" dirty="0">
                        <a:solidFill>
                          <a:schemeClr val="lt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600" b="1" i="0" u="none" strike="noStrike" cap="none" dirty="0">
                          <a:solidFill>
                            <a:schemeClr val="lt1"/>
                          </a:solidFill>
                          <a:effectLst/>
                          <a:latin typeface="+mn-lt"/>
                          <a:ea typeface="+mn-ea"/>
                          <a:cs typeface="+mn-cs"/>
                          <a:sym typeface="Arial"/>
                        </a:rPr>
                        <a:t>(ex BTS AG PME PMI)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600" b="1" i="0" u="none" strike="noStrike" cap="none" dirty="0">
                          <a:solidFill>
                            <a:schemeClr val="lt1"/>
                          </a:solidFill>
                          <a:effectLst/>
                          <a:latin typeface="+mn-lt"/>
                          <a:ea typeface="+mn-ea"/>
                          <a:cs typeface="+mn-cs"/>
                          <a:sym typeface="Arial"/>
                        </a:rPr>
                        <a:t>(</a:t>
                      </a:r>
                      <a:r>
                        <a:rPr lang="fr-FR" sz="1600" b="1" i="0" u="none" strike="noStrike" cap="none" dirty="0">
                          <a:solidFill>
                            <a:schemeClr val="lt1"/>
                          </a:solidFill>
                          <a:effectLst/>
                          <a:latin typeface="+mn-lt"/>
                          <a:ea typeface="+mn-ea"/>
                          <a:cs typeface="+mn-cs"/>
                          <a:sym typeface="Arial"/>
                          <a:hlinkClick r:id="rId4"/>
                        </a:rPr>
                        <a:t>référentiel  2018</a:t>
                      </a:r>
                      <a:r>
                        <a:rPr lang="fr-FR" sz="1600" b="1" i="0" u="none" strike="noStrike" cap="none" dirty="0">
                          <a:solidFill>
                            <a:schemeClr val="lt1"/>
                          </a:solidFill>
                          <a:effectLst/>
                          <a:latin typeface="+mn-lt"/>
                          <a:ea typeface="+mn-ea"/>
                          <a:cs typeface="+mn-cs"/>
                          <a:sym typeface="Arial"/>
                        </a:rPr>
                        <a:t>)</a:t>
                      </a:r>
                    </a:p>
                    <a:p>
                      <a:endParaRPr lang="fr-FR" sz="1600" b="1" i="0" u="none" strike="noStrike" cap="none" dirty="0">
                        <a:solidFill>
                          <a:schemeClr val="lt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600" b="1" i="0" u="none" strike="noStrike" cap="none" dirty="0">
                          <a:solidFill>
                            <a:srgbClr val="FFFF00"/>
                          </a:solidFill>
                          <a:effectLst/>
                          <a:latin typeface="+mn-lt"/>
                          <a:ea typeface="+mn-ea"/>
                          <a:cs typeface="+mn-cs"/>
                          <a:sym typeface="Arial"/>
                        </a:rPr>
                        <a:t>1</a:t>
                      </a:r>
                      <a:r>
                        <a:rPr lang="fr-FR" sz="1600" b="1" i="0" u="none" strike="noStrike" cap="none" baseline="30000" dirty="0">
                          <a:solidFill>
                            <a:srgbClr val="FFFF00"/>
                          </a:solidFill>
                          <a:effectLst/>
                          <a:latin typeface="+mn-lt"/>
                          <a:ea typeface="+mn-ea"/>
                          <a:cs typeface="+mn-cs"/>
                          <a:sym typeface="Arial"/>
                        </a:rPr>
                        <a:t>e</a:t>
                      </a:r>
                      <a:r>
                        <a:rPr lang="fr-FR" sz="1600" b="1" i="0" u="none" strike="noStrike" cap="none" dirty="0">
                          <a:solidFill>
                            <a:srgbClr val="FFFF00"/>
                          </a:solidFill>
                          <a:effectLst/>
                          <a:latin typeface="+mn-lt"/>
                          <a:ea typeface="+mn-ea"/>
                          <a:cs typeface="+mn-cs"/>
                          <a:sym typeface="Arial"/>
                        </a:rPr>
                        <a:t> session 2020</a:t>
                      </a:r>
                      <a:endParaRPr lang="es-ES" sz="1600" b="1" i="0" u="none" strike="noStrike" cap="none" dirty="0">
                        <a:solidFill>
                          <a:srgbClr val="FFFF00"/>
                        </a:solidFill>
                        <a:effectLst/>
                        <a:latin typeface="+mn-lt"/>
                        <a:ea typeface="+mn-ea"/>
                        <a:cs typeface="+mn-cs"/>
                        <a:sym typeface="Arial"/>
                      </a:endParaRPr>
                    </a:p>
                    <a:p>
                      <a:endParaRPr lang="es-ES" dirty="0"/>
                    </a:p>
                  </a:txBody>
                  <a:tcPr>
                    <a:solidFill>
                      <a:schemeClr val="tx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a:t>MODIFICATIONS ?</a:t>
                      </a:r>
                      <a:endParaRPr lang="es-ES" b="1"/>
                    </a:p>
                    <a:p>
                      <a:pPr algn="ctr"/>
                      <a:endParaRPr lang="es-ES" b="1"/>
                    </a:p>
                  </a:txBody>
                  <a:tcPr>
                    <a:solidFill>
                      <a:schemeClr val="bg2">
                        <a:lumMod val="60000"/>
                        <a:lumOff val="40000"/>
                      </a:schemeClr>
                    </a:solidFill>
                  </a:tcPr>
                </a:tc>
                <a:extLst>
                  <a:ext uri="{0D108BD9-81ED-4DB2-BD59-A6C34878D82A}">
                    <a16:rowId xmlns:a16="http://schemas.microsoft.com/office/drawing/2014/main" val="2930648811"/>
                  </a:ext>
                </a:extLst>
              </a:tr>
              <a:tr h="1972849">
                <a:tc vMerge="1">
                  <a:txBody>
                    <a:bodyPr/>
                    <a:lstStyle/>
                    <a:p>
                      <a:endParaRPr lang="es-ES"/>
                    </a:p>
                  </a:txBody>
                  <a:tcPr/>
                </a:tc>
                <a:tc>
                  <a:txBody>
                    <a:bodyPr/>
                    <a:lstStyle/>
                    <a:p>
                      <a:pPr marL="285750" indent="-285750">
                        <a:buFont typeface="Arial" panose="020B0604020202020204" pitchFamily="34" charset="0"/>
                        <a:buChar char="•"/>
                      </a:pPr>
                      <a:endParaRPr lang="fr-FR" sz="1600" b="1" i="0" u="none" strike="noStrike" cap="none" dirty="0">
                        <a:solidFill>
                          <a:schemeClr val="dk1"/>
                        </a:solidFill>
                        <a:effectLst/>
                        <a:latin typeface="+mn-lt"/>
                        <a:ea typeface="+mn-ea"/>
                        <a:cs typeface="+mn-cs"/>
                        <a:sym typeface="Arial"/>
                      </a:endParaRPr>
                    </a:p>
                    <a:p>
                      <a:pPr marL="285750" indent="-285750">
                        <a:buFont typeface="Arial" panose="020B0604020202020204" pitchFamily="34" charset="0"/>
                        <a:buChar char="•"/>
                      </a:pPr>
                      <a:r>
                        <a:rPr lang="fr-FR" sz="1600" b="1" i="0" u="none" strike="noStrike" cap="none" dirty="0">
                          <a:solidFill>
                            <a:schemeClr val="dk1"/>
                          </a:solidFill>
                          <a:effectLst/>
                          <a:latin typeface="+mn-lt"/>
                          <a:ea typeface="+mn-ea"/>
                          <a:cs typeface="+mn-cs"/>
                          <a:sym typeface="Arial"/>
                        </a:rPr>
                        <a:t>Pas de modification   des épreuves ponctuelles </a:t>
                      </a:r>
                    </a:p>
                    <a:p>
                      <a:pPr marL="285750" indent="-285750">
                        <a:buFont typeface="Arial" panose="020B0604020202020204" pitchFamily="34" charset="0"/>
                        <a:buChar char="•"/>
                      </a:pPr>
                      <a:r>
                        <a:rPr lang="fr-FR" sz="1600" b="1" i="0" u="none" strike="noStrike" cap="none" dirty="0">
                          <a:solidFill>
                            <a:schemeClr val="dk1"/>
                          </a:solidFill>
                          <a:effectLst/>
                          <a:latin typeface="+mn-lt"/>
                          <a:ea typeface="+mn-ea"/>
                          <a:cs typeface="+mn-cs"/>
                          <a:sym typeface="Arial"/>
                        </a:rPr>
                        <a:t>Épreuves id réf. BTS CG</a:t>
                      </a:r>
                      <a:r>
                        <a:rPr lang="fr-FR" sz="1600" b="0" i="0" u="none" strike="noStrike" cap="none" dirty="0">
                          <a:solidFill>
                            <a:schemeClr val="dk1"/>
                          </a:solidFill>
                          <a:effectLst/>
                          <a:latin typeface="+mn-lt"/>
                          <a:ea typeface="+mn-ea"/>
                          <a:cs typeface="+mn-cs"/>
                          <a:sym typeface="Arial"/>
                        </a:rPr>
                        <a:t> </a:t>
                      </a:r>
                    </a:p>
                  </a:txBody>
                  <a:tcPr>
                    <a:solidFill>
                      <a:schemeClr val="tx2">
                        <a:lumMod val="60000"/>
                        <a:lumOff val="40000"/>
                        <a:alpha val="40000"/>
                      </a:schemeClr>
                    </a:solidFill>
                  </a:tcPr>
                </a:tc>
                <a:extLst>
                  <a:ext uri="{0D108BD9-81ED-4DB2-BD59-A6C34878D82A}">
                    <a16:rowId xmlns:a16="http://schemas.microsoft.com/office/drawing/2014/main" val="1433206303"/>
                  </a:ext>
                </a:extLst>
              </a:tr>
            </a:tbl>
          </a:graphicData>
        </a:graphic>
      </p:graphicFrame>
    </p:spTree>
    <p:extLst>
      <p:ext uri="{BB962C8B-B14F-4D97-AF65-F5344CB8AC3E}">
        <p14:creationId xmlns:p14="http://schemas.microsoft.com/office/powerpoint/2010/main" val="4180872878"/>
      </p:ext>
    </p:extLst>
  </p:cSld>
  <p:clrMapOvr>
    <a:masterClrMapping/>
  </p:clrMapOvr>
</p:sld>
</file>

<file path=ppt/theme/theme1.xml><?xml version="1.0" encoding="utf-8"?>
<a:theme xmlns:a="http://schemas.openxmlformats.org/drawingml/2006/main" name="Ronds dans l’eau">
  <a:themeElements>
    <a:clrScheme name="Ronds dans l’eau">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4406</TotalTime>
  <Words>3124</Words>
  <Application>Microsoft Office PowerPoint</Application>
  <PresentationFormat>Affichage à l'écran (16:9)</PresentationFormat>
  <Paragraphs>486</Paragraphs>
  <Slides>52</Slides>
  <Notes>38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52</vt:i4>
      </vt:variant>
    </vt:vector>
  </HeadingPairs>
  <TitlesOfParts>
    <vt:vector size="61" baseType="lpstr">
      <vt:lpstr>Arial</vt:lpstr>
      <vt:lpstr>Arial Rounded</vt:lpstr>
      <vt:lpstr>Calibri</vt:lpstr>
      <vt:lpstr>StarSymbol</vt:lpstr>
      <vt:lpstr>Symbol</vt:lpstr>
      <vt:lpstr>Times New Roman</vt:lpstr>
      <vt:lpstr>Twentieth Century</vt:lpstr>
      <vt:lpstr>Wingdings</vt:lpstr>
      <vt:lpstr>Ronds dans l’eau</vt:lpstr>
      <vt:lpstr>Mot de bienvenue  IA-IPR A. LACAZE</vt:lpstr>
      <vt:lpstr>ORDRE DU JOUR  I/ A. Lacaze  1/ Le cours d’Espagnol 2/ L’Espagnol dans l’Académie 3/ L’accompagnement des enseignants  II/ C. Rosette  1/ BTS 2/ Site académique  III/ S. Louise  1/ Les débats citoyens </vt:lpstr>
      <vt:lpstr> </vt:lpstr>
      <vt:lpstr> </vt:lpstr>
      <vt:lpstr> </vt:lpstr>
      <vt:lpstr>C. Rosette  &gt; BTS  &gt; Site académique   </vt:lpstr>
      <vt:lpstr>Epreuves ponctuelles :  Préparation des sujets de BTS</vt:lpstr>
      <vt:lpstr>Présentation PowerPoint</vt:lpstr>
      <vt:lpstr>Présentation PowerPoint</vt:lpstr>
      <vt:lpstr>Présentation PowerPoint</vt:lpstr>
      <vt:lpstr>Présentation PowerPoint</vt:lpstr>
      <vt:lpstr>Présentation PowerPoint</vt:lpstr>
      <vt:lpstr>Liaison BAC PRO-BTS  </vt:lpstr>
      <vt:lpstr>  Site académique   http://site.ac-martinique.fr/espagnol/ </vt:lpstr>
      <vt:lpstr>S. Louise   &gt; Débats citoyens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 Diaz et S. Constant Avrila   &gt; Enseignement de spécialité LLCER    </vt:lpstr>
      <vt:lpstr>Enseignement de spécialité d’Espagnol  LLCER Langues, littératures et cultures étrangères et régionales</vt:lpstr>
      <vt:lpstr>Présentation PowerPoint</vt:lpstr>
      <vt:lpstr>L’étude de l’oeuvre   </vt:lpstr>
      <vt:lpstr>Présentation PowerPoint</vt:lpstr>
      <vt:lpstr>Présentation PowerPoint</vt:lpstr>
      <vt:lpstr>Présentation PowerPoint</vt:lpstr>
      <vt:lpstr>Œuvre filmique « Machuca » d’Andrés Wood</vt:lpstr>
      <vt:lpstr>N. Joseph Boniface et Y. Marine   &gt; Assistants de langues  &gt; Bac 2021  </vt:lpstr>
      <vt:lpstr>ALVE Assistants de langue  Formation (Lycée et collège (A. Olcoz Pacifico))  Recrutement (variété et compétences)  Missions  Difficultés  Propositions de séquences pédagogiques  </vt:lpstr>
      <vt:lpstr>BAC 2021  Formation en cours (coordonnateurs lycées)  &gt; Connaissance des nouveaux programmes  &gt; Nouvelles modalités des épreuves  &gt; Utilisation des grilles d’évaluation  &gt; Co-construction de séquences à mutualiser  &gt; Comment préparer les élèves dès la 2nde  </vt:lpstr>
      <vt:lpstr>NOUVEAUX PROGRAMMES  Changement des rythmes d’apprentissage  8 axes dont 6 devront être traités dans l’année  Chaque axe = 1 à 3 séquences  Séquences resserrées  60 à 67h de cours/an 8 axes &gt; 8h/séquence </vt:lpstr>
      <vt:lpstr>Présentation PowerPoint</vt:lpstr>
      <vt:lpstr>Calendrier des E3C</vt:lpstr>
      <vt:lpstr>Corrections</vt:lpstr>
      <vt:lpstr>Fin de correction et saisie des notes </vt:lpstr>
      <vt:lpstr>La commission académique d’harmonisation</vt:lpstr>
      <vt:lpstr>Indemnisation des corrections  </vt:lpstr>
      <vt:lpstr>La vocation formative de l’évaluation</vt:lpstr>
      <vt:lpstr>Une approche partagée de l’évaluation</vt:lpstr>
      <vt:lpstr>Les capacités à construire au cours du cycle terminal  </vt:lpstr>
      <vt:lpstr>Présentation PowerPoint</vt:lpstr>
      <vt:lpstr>LES GRILLES D'ÉVALUATION   Nouveautés:  Niveau Pré A1 jusqu’à C1  Grille unique en compréhension (CO + CE)  Calcul de la note finale avec des points-score  Prise en compte de l’évolution du niveau des élèves sur le cycle (n°1, n°2, n°3) </vt:lpstr>
      <vt:lpstr>LES GRILLES D'ÉVALUATION </vt:lpstr>
      <vt:lpstr>Tribu   “Horizon Bac 2021 Espagnol Martinique”  https://tribu.phm.education.gouv.fr/portal/share/mNSykS  &gt; Contenu des formations (LLCER + 1ère/2nde) &gt; Mutualisation &gt; FAQ</vt:lpstr>
      <vt:lpstr>ATELIERS  &gt; Harmoniser l’utilisation des nouvelles grilles d’évaluation  E3C 1 1 groupe CO, 1 groupe EE  Attribuer et justifier le choix des points-score pour chacune des copies.  </vt:lpstr>
      <vt:lpstr>RESTITUTION </vt:lpstr>
      <vt:lpstr>Foire aux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 de bienvenue  IA-IPR A. LACAZE</dc:title>
  <cp:lastModifiedBy>Christine ROSETTE</cp:lastModifiedBy>
  <cp:revision>18</cp:revision>
  <cp:lastPrinted>2020-01-29T01:25:44Z</cp:lastPrinted>
  <dcterms:modified xsi:type="dcterms:W3CDTF">2020-01-29T10:19:02Z</dcterms:modified>
</cp:coreProperties>
</file>