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CEFC8B-0D7D-4BE2-84FA-8F1F6DD6F0A3}" type="datetimeFigureOut">
              <a:rPr lang="fr-FR" smtClean="0"/>
              <a:pPr/>
              <a:t>15/05/2013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BF3B44-83B2-48DE-949C-4AB5AB45C2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entury Gothic" pitchFamily="34" charset="0"/>
              </a:rPr>
              <a:t>Exemple d’exploitation en Histoire des Arts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latin typeface="Century Gothic" pitchFamily="34" charset="0"/>
              </a:rPr>
              <a:t>Niveau : 2</a:t>
            </a:r>
            <a:r>
              <a:rPr lang="fr-FR" baseline="30000" dirty="0" smtClean="0">
                <a:latin typeface="Century Gothic" pitchFamily="34" charset="0"/>
              </a:rPr>
              <a:t>nde</a:t>
            </a:r>
            <a:r>
              <a:rPr lang="fr-FR" dirty="0" smtClean="0">
                <a:latin typeface="Century Gothic" pitchFamily="34" charset="0"/>
              </a:rPr>
              <a:t> BAC PRO et 1</a:t>
            </a:r>
            <a:r>
              <a:rPr lang="fr-FR" baseline="30000" dirty="0" smtClean="0">
                <a:latin typeface="Century Gothic" pitchFamily="34" charset="0"/>
              </a:rPr>
              <a:t>ère</a:t>
            </a:r>
            <a:r>
              <a:rPr lang="fr-FR" dirty="0" smtClean="0">
                <a:latin typeface="Century Gothic" pitchFamily="34" charset="0"/>
              </a:rPr>
              <a:t> CAP</a:t>
            </a:r>
            <a:endParaRPr lang="fr-F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entury Gothic" pitchFamily="34" charset="0"/>
                        </a:rPr>
                        <a:t>Sujet d’étude </a:t>
                      </a:r>
                      <a:endParaRPr lang="fr-FR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entury Gothic" pitchFamily="34" charset="0"/>
                        </a:rPr>
                        <a:t>Les sociétés face aux</a:t>
                      </a:r>
                      <a:r>
                        <a:rPr lang="fr-FR" baseline="0" dirty="0" smtClean="0">
                          <a:latin typeface="Century Gothic" pitchFamily="34" charset="0"/>
                        </a:rPr>
                        <a:t> risques</a:t>
                      </a:r>
                      <a:endParaRPr lang="fr-FR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1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Champ historique et social : </a:t>
                      </a:r>
                      <a:endParaRPr lang="fr-FR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« Arts et</a:t>
                      </a:r>
                    </a:p>
                    <a:p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économie » ; « Arts et idéologies» ; « Arts,</a:t>
                      </a:r>
                    </a:p>
                    <a:p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mémoires, témoignages, engagements »</a:t>
                      </a:r>
                      <a:endParaRPr lang="fr-FR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entury Gothic" pitchFamily="34" charset="0"/>
                        </a:rPr>
                        <a:t>Domaine</a:t>
                      </a:r>
                      <a:r>
                        <a:rPr lang="fr-FR" b="1" baseline="0" dirty="0" smtClean="0">
                          <a:latin typeface="Century Gothic" pitchFamily="34" charset="0"/>
                        </a:rPr>
                        <a:t> artistique</a:t>
                      </a:r>
                      <a:endParaRPr lang="fr-FR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Les « arts du visuel »</a:t>
                      </a:r>
                      <a:endParaRPr lang="fr-FR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entury Gothic" pitchFamily="34" charset="0"/>
                        </a:rPr>
                        <a:t>Capacités</a:t>
                      </a:r>
                      <a:endParaRPr lang="fr-FR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Repérer la situation étudiée dans le temps et dans l’espace </a:t>
                      </a:r>
                    </a:p>
                    <a:p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Mettre en œuvre les démarches et les connaissances du programme d’histoire ou de géographie</a:t>
                      </a:r>
                    </a:p>
                    <a:p>
                      <a:r>
                        <a:rPr kumimoji="0" lang="fr-FR" sz="1800" b="0" kern="1200" baseline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Exploiter des documents pour analyser une situation historique ou géographique</a:t>
                      </a:r>
                      <a:endParaRPr lang="fr-FR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entury Gothic" pitchFamily="34" charset="0"/>
                        </a:rPr>
                        <a:t>Objectifs</a:t>
                      </a:r>
                      <a:endParaRPr lang="fr-FR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entury Gothic" pitchFamily="34" charset="0"/>
                        </a:rPr>
                        <a:t>Montrer</a:t>
                      </a:r>
                      <a:r>
                        <a:rPr lang="fr-FR" b="0" baseline="0" dirty="0" smtClean="0">
                          <a:latin typeface="Century Gothic" pitchFamily="34" charset="0"/>
                        </a:rPr>
                        <a:t> le traitement d’un évènement catastrophique dans l’art</a:t>
                      </a:r>
                      <a:endParaRPr lang="fr-FR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chemeClr val="bg2"/>
                </a:solidFill>
                <a:latin typeface="Century Gothic" pitchFamily="34" charset="0"/>
              </a:rPr>
              <a:t>Comment les catastrophes naturelles </a:t>
            </a:r>
            <a:r>
              <a:rPr lang="fr-FR" sz="3600" smtClean="0">
                <a:solidFill>
                  <a:schemeClr val="bg2"/>
                </a:solidFill>
                <a:latin typeface="Century Gothic" pitchFamily="34" charset="0"/>
              </a:rPr>
              <a:t>ont-elles </a:t>
            </a:r>
            <a:r>
              <a:rPr lang="fr-FR" sz="3600" smtClean="0">
                <a:solidFill>
                  <a:schemeClr val="bg2"/>
                </a:solidFill>
                <a:latin typeface="Century Gothic" pitchFamily="34" charset="0"/>
              </a:rPr>
              <a:t>inspiré </a:t>
            </a:r>
            <a:r>
              <a:rPr lang="fr-FR" sz="3600" dirty="0" smtClean="0">
                <a:solidFill>
                  <a:schemeClr val="bg2"/>
                </a:solidFill>
                <a:latin typeface="Century Gothic" pitchFamily="34" charset="0"/>
              </a:rPr>
              <a:t>les artistes?</a:t>
            </a:r>
            <a:endParaRPr lang="fr-FR" sz="3600" dirty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fr-FR" dirty="0" smtClean="0">
                <a:latin typeface="Century Gothic" pitchFamily="34" charset="0"/>
              </a:rPr>
              <a:t>Exemples de </a:t>
            </a:r>
          </a:p>
          <a:p>
            <a:r>
              <a:rPr lang="fr-FR" dirty="0" smtClean="0">
                <a:latin typeface="Century Gothic" pitchFamily="34" charset="0"/>
              </a:rPr>
              <a:t>Jean Louis Henri, l’artiste de rue anonyme</a:t>
            </a:r>
          </a:p>
          <a:p>
            <a:r>
              <a:rPr lang="fr-FR" dirty="0" smtClean="0">
                <a:latin typeface="Century Gothic" pitchFamily="34" charset="0"/>
              </a:rPr>
              <a:t> Arman (sculpture les larmes de fonte morne rouge)</a:t>
            </a:r>
          </a:p>
          <a:p>
            <a:r>
              <a:rPr lang="fr-FR" dirty="0" smtClean="0">
                <a:latin typeface="Century Gothic" pitchFamily="34" charset="0"/>
              </a:rPr>
              <a:t>Texte : l’imaginaire de la catastrophe. Daniel </a:t>
            </a:r>
            <a:r>
              <a:rPr lang="fr-FR" dirty="0" err="1" smtClean="0">
                <a:latin typeface="Century Gothic" pitchFamily="34" charset="0"/>
              </a:rPr>
              <a:t>Begot</a:t>
            </a:r>
            <a:endParaRPr lang="fr-FR" dirty="0" smtClean="0">
              <a:latin typeface="Century Gothic" pitchFamily="34" charset="0"/>
            </a:endParaRPr>
          </a:p>
          <a:p>
            <a:r>
              <a:rPr lang="fr-FR" dirty="0" smtClean="0">
                <a:latin typeface="Century Gothic" pitchFamily="34" charset="0"/>
              </a:rPr>
              <a:t>Anonyme du dossier HDA stage.</a:t>
            </a:r>
          </a:p>
          <a:p>
            <a:endParaRPr lang="fr-FR" dirty="0" smtClean="0">
              <a:latin typeface="Century Gothic" pitchFamily="34" charset="0"/>
            </a:endParaRPr>
          </a:p>
          <a:p>
            <a:endParaRPr lang="fr-FR" dirty="0" smtClean="0">
              <a:latin typeface="Century Gothic" pitchFamily="34" charset="0"/>
            </a:endParaRPr>
          </a:p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latin typeface="Century Gothic" pitchFamily="34" charset="0"/>
              </a:rPr>
              <a:t>Projection des représentations artistiques de la catastrophe du 12/01/10 en </a:t>
            </a:r>
            <a:r>
              <a:rPr lang="fr-FR" sz="2400" dirty="0" err="1" smtClean="0">
                <a:latin typeface="Century Gothic" pitchFamily="34" charset="0"/>
              </a:rPr>
              <a:t>Haiti</a:t>
            </a:r>
            <a:r>
              <a:rPr lang="fr-FR" sz="2400" dirty="0" smtClean="0">
                <a:latin typeface="Century Gothic" pitchFamily="34" charset="0"/>
              </a:rPr>
              <a:t>.</a:t>
            </a:r>
            <a:endParaRPr lang="fr-FR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819" y="1481138"/>
            <a:ext cx="563436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299409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2197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berge\Desktop\2012_11_06\IMG_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98" t="20284" r="28475" b="14972"/>
          <a:stretch>
            <a:fillRect/>
          </a:stretch>
        </p:blipFill>
        <p:spPr bwMode="auto">
          <a:xfrm rot="5400000">
            <a:off x="924967" y="-827882"/>
            <a:ext cx="7294068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156</Words>
  <Application>Microsoft Office PowerPoint</Application>
  <PresentationFormat>Affichage à l'écran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Rotonde</vt:lpstr>
      <vt:lpstr>Exemple d’exploitation en Histoire des Arts</vt:lpstr>
      <vt:lpstr>Diapositive 2</vt:lpstr>
      <vt:lpstr>Comment les catastrophes naturelles ont-elles inspiré les artistes?</vt:lpstr>
      <vt:lpstr>Projection des représentations artistiques de la catastrophe du 12/01/10 en Haiti.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d’exploitation en Histoire des Arts</dc:title>
  <dc:creator>Sylvie</dc:creator>
  <cp:lastModifiedBy>Sylvie</cp:lastModifiedBy>
  <cp:revision>10</cp:revision>
  <dcterms:created xsi:type="dcterms:W3CDTF">2013-03-21T15:46:03Z</dcterms:created>
  <dcterms:modified xsi:type="dcterms:W3CDTF">2013-05-15T23:33:44Z</dcterms:modified>
</cp:coreProperties>
</file>