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9"/>
  </p:notesMasterIdLst>
  <p:sldIdLst>
    <p:sldId id="256" r:id="rId2"/>
    <p:sldId id="257" r:id="rId3"/>
    <p:sldId id="333" r:id="rId4"/>
    <p:sldId id="296" r:id="rId5"/>
    <p:sldId id="290" r:id="rId6"/>
    <p:sldId id="260" r:id="rId7"/>
    <p:sldId id="259" r:id="rId8"/>
    <p:sldId id="261" r:id="rId9"/>
    <p:sldId id="262" r:id="rId10"/>
    <p:sldId id="298" r:id="rId11"/>
    <p:sldId id="301" r:id="rId12"/>
    <p:sldId id="303" r:id="rId13"/>
    <p:sldId id="304" r:id="rId14"/>
    <p:sldId id="306" r:id="rId15"/>
    <p:sldId id="258" r:id="rId16"/>
    <p:sldId id="906" r:id="rId17"/>
    <p:sldId id="912" r:id="rId18"/>
    <p:sldId id="292" r:id="rId19"/>
    <p:sldId id="944" r:id="rId20"/>
    <p:sldId id="324" r:id="rId21"/>
    <p:sldId id="307" r:id="rId22"/>
    <p:sldId id="900" r:id="rId23"/>
    <p:sldId id="917" r:id="rId24"/>
    <p:sldId id="264" r:id="rId25"/>
    <p:sldId id="309" r:id="rId26"/>
    <p:sldId id="310" r:id="rId27"/>
    <p:sldId id="311" r:id="rId28"/>
    <p:sldId id="312" r:id="rId29"/>
    <p:sldId id="314" r:id="rId30"/>
    <p:sldId id="315" r:id="rId31"/>
    <p:sldId id="320" r:id="rId32"/>
    <p:sldId id="316" r:id="rId33"/>
    <p:sldId id="940" r:id="rId34"/>
    <p:sldId id="915" r:id="rId35"/>
    <p:sldId id="916" r:id="rId36"/>
    <p:sldId id="914" r:id="rId37"/>
    <p:sldId id="941" r:id="rId38"/>
    <p:sldId id="269" r:id="rId39"/>
    <p:sldId id="272" r:id="rId40"/>
    <p:sldId id="918" r:id="rId41"/>
    <p:sldId id="931" r:id="rId42"/>
    <p:sldId id="278" r:id="rId43"/>
    <p:sldId id="331" r:id="rId44"/>
    <p:sldId id="277" r:id="rId45"/>
    <p:sldId id="332" r:id="rId46"/>
    <p:sldId id="932" r:id="rId47"/>
    <p:sldId id="330" r:id="rId48"/>
    <p:sldId id="271" r:id="rId49"/>
    <p:sldId id="317" r:id="rId50"/>
    <p:sldId id="318" r:id="rId51"/>
    <p:sldId id="942" r:id="rId52"/>
    <p:sldId id="943" r:id="rId53"/>
    <p:sldId id="322" r:id="rId54"/>
    <p:sldId id="920" r:id="rId55"/>
    <p:sldId id="927" r:id="rId56"/>
    <p:sldId id="928" r:id="rId57"/>
    <p:sldId id="327" r:id="rId58"/>
    <p:sldId id="267" r:id="rId59"/>
    <p:sldId id="273" r:id="rId60"/>
    <p:sldId id="266" r:id="rId61"/>
    <p:sldId id="326" r:id="rId62"/>
    <p:sldId id="328" r:id="rId63"/>
    <p:sldId id="340" r:id="rId64"/>
    <p:sldId id="336" r:id="rId65"/>
    <p:sldId id="337" r:id="rId66"/>
    <p:sldId id="338" r:id="rId67"/>
    <p:sldId id="346" r:id="rId68"/>
    <p:sldId id="341" r:id="rId69"/>
    <p:sldId id="342" r:id="rId70"/>
    <p:sldId id="343" r:id="rId71"/>
    <p:sldId id="344" r:id="rId72"/>
    <p:sldId id="345" r:id="rId73"/>
    <p:sldId id="348" r:id="rId74"/>
    <p:sldId id="265" r:id="rId75"/>
    <p:sldId id="349" r:id="rId76"/>
    <p:sldId id="921" r:id="rId77"/>
    <p:sldId id="911"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20"/>
    <p:restoredTop sz="96197"/>
  </p:normalViewPr>
  <p:slideViewPr>
    <p:cSldViewPr snapToGrid="0">
      <p:cViewPr varScale="1">
        <p:scale>
          <a:sx n="103" d="100"/>
          <a:sy n="103" d="100"/>
        </p:scale>
        <p:origin x="19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2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ata2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2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2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83950-9E86-4912-AEEA-58190B82288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AEDFC0D-C461-4B85-8BBD-F5D63213F8A9}">
      <dgm:prSet/>
      <dgm:spPr/>
      <dgm:t>
        <a:bodyPr/>
        <a:lstStyle/>
        <a:p>
          <a:endParaRPr lang="en-US" dirty="0"/>
        </a:p>
      </dgm:t>
    </dgm:pt>
    <dgm:pt modelId="{7D58DD82-B679-444A-856C-90087289B562}" type="parTrans" cxnId="{69655C50-0153-4E33-9C7B-485D54EDEE61}">
      <dgm:prSet/>
      <dgm:spPr/>
      <dgm:t>
        <a:bodyPr/>
        <a:lstStyle/>
        <a:p>
          <a:endParaRPr lang="en-US"/>
        </a:p>
      </dgm:t>
    </dgm:pt>
    <dgm:pt modelId="{186AA2D9-3ECA-4E8D-BD50-97A77EBF1D6C}" type="sibTrans" cxnId="{69655C50-0153-4E33-9C7B-485D54EDEE61}">
      <dgm:prSet/>
      <dgm:spPr/>
      <dgm:t>
        <a:bodyPr/>
        <a:lstStyle/>
        <a:p>
          <a:endParaRPr lang="en-US"/>
        </a:p>
      </dgm:t>
    </dgm:pt>
    <dgm:pt modelId="{8DF31871-4CE2-448D-ADEA-E15B4E31CCEA}">
      <dgm:prSet custT="1"/>
      <dgm:spPr/>
      <dgm:t>
        <a:bodyPr/>
        <a:lstStyle/>
        <a:p>
          <a:r>
            <a:rPr lang="fr-FR" sz="2200" b="1" dirty="0">
              <a:solidFill>
                <a:schemeClr val="tx1"/>
              </a:solidFill>
            </a:rPr>
            <a:t>L’EXPOSÉ SUR UN DES TEXTES DU DESCRIPTIF</a:t>
          </a:r>
          <a:endParaRPr lang="en-US" sz="2200" b="1" dirty="0">
            <a:solidFill>
              <a:schemeClr val="tx1"/>
            </a:solidFill>
          </a:endParaRPr>
        </a:p>
      </dgm:t>
    </dgm:pt>
    <dgm:pt modelId="{BE5BDA25-5B50-45F0-973E-B7A6A28B62AC}" type="parTrans" cxnId="{24098E61-AE13-4A46-8224-FDB0E411CCD4}">
      <dgm:prSet/>
      <dgm:spPr/>
      <dgm:t>
        <a:bodyPr/>
        <a:lstStyle/>
        <a:p>
          <a:endParaRPr lang="en-US"/>
        </a:p>
      </dgm:t>
    </dgm:pt>
    <dgm:pt modelId="{5FA51DF7-C9FB-4AA3-B98A-F434663BA919}" type="sibTrans" cxnId="{24098E61-AE13-4A46-8224-FDB0E411CCD4}">
      <dgm:prSet/>
      <dgm:spPr/>
      <dgm:t>
        <a:bodyPr/>
        <a:lstStyle/>
        <a:p>
          <a:endParaRPr lang="en-US"/>
        </a:p>
      </dgm:t>
    </dgm:pt>
    <dgm:pt modelId="{B41B0828-78D7-4173-8422-C25108322830}">
      <dgm:prSet custT="1"/>
      <dgm:spPr/>
      <dgm:t>
        <a:bodyPr/>
        <a:lstStyle/>
        <a:p>
          <a:pPr algn="just"/>
          <a:r>
            <a:rPr lang="fr-FR" sz="2700" dirty="0"/>
            <a:t>1. </a:t>
          </a:r>
          <a:r>
            <a:rPr lang="fr-FR" sz="2400" dirty="0"/>
            <a:t>jusqu’à 2 minutes pour </a:t>
          </a:r>
          <a:r>
            <a:rPr lang="fr-FR" sz="2400" b="1" dirty="0">
              <a:solidFill>
                <a:srgbClr val="000000"/>
              </a:solidFill>
              <a:highlight>
                <a:srgbClr val="FF0000"/>
              </a:highlight>
            </a:rPr>
            <a:t>la lecture </a:t>
          </a:r>
          <a:r>
            <a:rPr lang="fr-FR" sz="2400" dirty="0"/>
            <a:t>des 20 lignes ou vers notée sur 2 points </a:t>
          </a:r>
          <a:endParaRPr lang="en-US" sz="2400" dirty="0"/>
        </a:p>
      </dgm:t>
    </dgm:pt>
    <dgm:pt modelId="{48FEFCF2-A18D-4006-9EC3-8648A8A56AA2}" type="parTrans" cxnId="{EEF07292-E433-4157-B744-FF5002B1D96C}">
      <dgm:prSet/>
      <dgm:spPr/>
      <dgm:t>
        <a:bodyPr/>
        <a:lstStyle/>
        <a:p>
          <a:endParaRPr lang="en-US"/>
        </a:p>
      </dgm:t>
    </dgm:pt>
    <dgm:pt modelId="{77284847-7087-4509-AF54-B5AB5593590F}" type="sibTrans" cxnId="{EEF07292-E433-4157-B744-FF5002B1D96C}">
      <dgm:prSet/>
      <dgm:spPr/>
      <dgm:t>
        <a:bodyPr/>
        <a:lstStyle/>
        <a:p>
          <a:endParaRPr lang="en-US"/>
        </a:p>
      </dgm:t>
    </dgm:pt>
    <dgm:pt modelId="{E38C431E-AC8F-4857-89D0-52E79A98FCB0}">
      <dgm:prSet custT="1"/>
      <dgm:spPr/>
      <dgm:t>
        <a:bodyPr/>
        <a:lstStyle/>
        <a:p>
          <a:pPr algn="just"/>
          <a:r>
            <a:rPr lang="fr-FR" sz="2400" dirty="0"/>
            <a:t>2. 8 minutes pour </a:t>
          </a:r>
          <a:r>
            <a:rPr lang="fr-FR" sz="2400" b="1" dirty="0">
              <a:solidFill>
                <a:srgbClr val="000000"/>
              </a:solidFill>
              <a:highlight>
                <a:srgbClr val="FF0000"/>
              </a:highlight>
            </a:rPr>
            <a:t>l’explication linéaire </a:t>
          </a:r>
          <a:r>
            <a:rPr lang="fr-FR" sz="2400" dirty="0"/>
            <a:t>proprement dite notée sur 8 points</a:t>
          </a:r>
          <a:endParaRPr lang="en-US" sz="2400" dirty="0"/>
        </a:p>
      </dgm:t>
    </dgm:pt>
    <dgm:pt modelId="{92B3C87B-1292-41F3-B0EC-6FA8A3ECD79C}" type="parTrans" cxnId="{848D810B-DA9E-41C7-A51F-0C4E66386996}">
      <dgm:prSet/>
      <dgm:spPr/>
      <dgm:t>
        <a:bodyPr/>
        <a:lstStyle/>
        <a:p>
          <a:endParaRPr lang="en-US"/>
        </a:p>
      </dgm:t>
    </dgm:pt>
    <dgm:pt modelId="{2EB03F99-A2B0-4AA4-A3E4-3D0C980BE884}" type="sibTrans" cxnId="{848D810B-DA9E-41C7-A51F-0C4E66386996}">
      <dgm:prSet/>
      <dgm:spPr/>
      <dgm:t>
        <a:bodyPr/>
        <a:lstStyle/>
        <a:p>
          <a:endParaRPr lang="en-US"/>
        </a:p>
      </dgm:t>
    </dgm:pt>
    <dgm:pt modelId="{AFBAFE56-D09C-44D3-9997-0226B9F33E5E}">
      <dgm:prSet custT="1"/>
      <dgm:spPr/>
      <dgm:t>
        <a:bodyPr/>
        <a:lstStyle/>
        <a:p>
          <a:pPr algn="just"/>
          <a:r>
            <a:rPr lang="fr-FR" sz="2400" dirty="0"/>
            <a:t>3. jusqu’à 2 minutes pour </a:t>
          </a:r>
          <a:r>
            <a:rPr lang="fr-FR" sz="2400" b="1" dirty="0">
              <a:solidFill>
                <a:srgbClr val="000000"/>
              </a:solidFill>
              <a:highlight>
                <a:srgbClr val="FF0000"/>
              </a:highlight>
            </a:rPr>
            <a:t>la question de grammaire </a:t>
          </a:r>
          <a:r>
            <a:rPr lang="fr-FR" sz="2400" dirty="0"/>
            <a:t>notée sur 2 points </a:t>
          </a:r>
          <a:endParaRPr lang="en-US" sz="2400" dirty="0"/>
        </a:p>
      </dgm:t>
    </dgm:pt>
    <dgm:pt modelId="{FB973F45-ACD3-4553-8B1E-C86909CD87F0}" type="parTrans" cxnId="{7BA08609-C1DE-4B63-904F-DC3C8C61624D}">
      <dgm:prSet/>
      <dgm:spPr/>
      <dgm:t>
        <a:bodyPr/>
        <a:lstStyle/>
        <a:p>
          <a:endParaRPr lang="en-US"/>
        </a:p>
      </dgm:t>
    </dgm:pt>
    <dgm:pt modelId="{AFE04475-C801-42B2-B95F-3E28B07BAAA1}" type="sibTrans" cxnId="{7BA08609-C1DE-4B63-904F-DC3C8C61624D}">
      <dgm:prSet/>
      <dgm:spPr/>
      <dgm:t>
        <a:bodyPr/>
        <a:lstStyle/>
        <a:p>
          <a:endParaRPr lang="en-US"/>
        </a:p>
      </dgm:t>
    </dgm:pt>
    <dgm:pt modelId="{BD0654A6-731D-4EF6-87A7-8D905545009D}">
      <dgm:prSet custT="1"/>
      <dgm:spPr/>
      <dgm:t>
        <a:bodyPr/>
        <a:lstStyle/>
        <a:p>
          <a:pPr algn="just"/>
          <a:r>
            <a:rPr lang="fr-FR" sz="2000" b="1" i="1" dirty="0">
              <a:solidFill>
                <a:srgbClr val="FF0000"/>
              </a:solidFill>
            </a:rPr>
            <a:t>Attention, l’examinateur veillera à accompagner le candidat dans la gestion du temps de ces différentes étapes.  </a:t>
          </a:r>
          <a:endParaRPr lang="en-US" sz="2000" dirty="0">
            <a:solidFill>
              <a:srgbClr val="FF0000"/>
            </a:solidFill>
          </a:endParaRPr>
        </a:p>
      </dgm:t>
    </dgm:pt>
    <dgm:pt modelId="{EC8B5D66-55AC-4041-A342-B19747BCD50D}" type="parTrans" cxnId="{BF73E69B-C2A3-4A37-8DD0-BAEA67DEC80E}">
      <dgm:prSet/>
      <dgm:spPr/>
      <dgm:t>
        <a:bodyPr/>
        <a:lstStyle/>
        <a:p>
          <a:endParaRPr lang="en-US"/>
        </a:p>
      </dgm:t>
    </dgm:pt>
    <dgm:pt modelId="{604AAF66-838E-4825-A956-5C446112633A}" type="sibTrans" cxnId="{BF73E69B-C2A3-4A37-8DD0-BAEA67DEC80E}">
      <dgm:prSet/>
      <dgm:spPr/>
      <dgm:t>
        <a:bodyPr/>
        <a:lstStyle/>
        <a:p>
          <a:endParaRPr lang="en-US"/>
        </a:p>
      </dgm:t>
    </dgm:pt>
    <dgm:pt modelId="{4494045E-8AC0-A145-8952-F2BD1BE9EBF4}" type="pres">
      <dgm:prSet presAssocID="{8BA83950-9E86-4912-AEEA-58190B822882}" presName="vert0" presStyleCnt="0">
        <dgm:presLayoutVars>
          <dgm:dir/>
          <dgm:animOne val="branch"/>
          <dgm:animLvl val="lvl"/>
        </dgm:presLayoutVars>
      </dgm:prSet>
      <dgm:spPr/>
    </dgm:pt>
    <dgm:pt modelId="{5A8BB8D2-B00A-1941-BCC4-8022FDE6999A}" type="pres">
      <dgm:prSet presAssocID="{9AEDFC0D-C461-4B85-8BBD-F5D63213F8A9}" presName="thickLine" presStyleLbl="alignNode1" presStyleIdx="0" presStyleCnt="1"/>
      <dgm:spPr/>
    </dgm:pt>
    <dgm:pt modelId="{89FB8E08-5FE9-2C46-8E0A-0AADFF9410E2}" type="pres">
      <dgm:prSet presAssocID="{9AEDFC0D-C461-4B85-8BBD-F5D63213F8A9}" presName="horz1" presStyleCnt="0"/>
      <dgm:spPr/>
    </dgm:pt>
    <dgm:pt modelId="{7D0CCD86-18D7-C94D-A887-8D1A754E8379}" type="pres">
      <dgm:prSet presAssocID="{9AEDFC0D-C461-4B85-8BBD-F5D63213F8A9}" presName="tx1" presStyleLbl="revTx" presStyleIdx="0" presStyleCnt="6"/>
      <dgm:spPr/>
    </dgm:pt>
    <dgm:pt modelId="{72065F62-2AD0-774B-9647-0FD38DEE14D2}" type="pres">
      <dgm:prSet presAssocID="{9AEDFC0D-C461-4B85-8BBD-F5D63213F8A9}" presName="vert1" presStyleCnt="0"/>
      <dgm:spPr/>
    </dgm:pt>
    <dgm:pt modelId="{C98DEC7F-7C74-4341-9CF4-8C5ACD852495}" type="pres">
      <dgm:prSet presAssocID="{8DF31871-4CE2-448D-ADEA-E15B4E31CCEA}" presName="vertSpace2a" presStyleCnt="0"/>
      <dgm:spPr/>
    </dgm:pt>
    <dgm:pt modelId="{5A265F1F-F07C-B547-9277-BAEB7BC9D5A9}" type="pres">
      <dgm:prSet presAssocID="{8DF31871-4CE2-448D-ADEA-E15B4E31CCEA}" presName="horz2" presStyleCnt="0"/>
      <dgm:spPr/>
    </dgm:pt>
    <dgm:pt modelId="{ECC2131A-1367-2F49-B53A-10417C8F0E68}" type="pres">
      <dgm:prSet presAssocID="{8DF31871-4CE2-448D-ADEA-E15B4E31CCEA}" presName="horzSpace2" presStyleCnt="0"/>
      <dgm:spPr/>
    </dgm:pt>
    <dgm:pt modelId="{1108439D-8917-E140-AD2E-E732DF8F7BE3}" type="pres">
      <dgm:prSet presAssocID="{8DF31871-4CE2-448D-ADEA-E15B4E31CCEA}" presName="tx2" presStyleLbl="revTx" presStyleIdx="1" presStyleCnt="6" custScaleX="533521" custScaleY="41185"/>
      <dgm:spPr/>
    </dgm:pt>
    <dgm:pt modelId="{7BF3BCA5-B774-1142-8775-15638674A418}" type="pres">
      <dgm:prSet presAssocID="{8DF31871-4CE2-448D-ADEA-E15B4E31CCEA}" presName="vert2" presStyleCnt="0"/>
      <dgm:spPr/>
    </dgm:pt>
    <dgm:pt modelId="{A1C17A0A-E33F-5444-9A12-2457BF9BA4D1}" type="pres">
      <dgm:prSet presAssocID="{8DF31871-4CE2-448D-ADEA-E15B4E31CCEA}" presName="thinLine2b" presStyleLbl="callout" presStyleIdx="0" presStyleCnt="5"/>
      <dgm:spPr/>
    </dgm:pt>
    <dgm:pt modelId="{5CD44D13-25E7-8B46-AB1F-0BDA1C266DFB}" type="pres">
      <dgm:prSet presAssocID="{8DF31871-4CE2-448D-ADEA-E15B4E31CCEA}" presName="vertSpace2b" presStyleCnt="0"/>
      <dgm:spPr/>
    </dgm:pt>
    <dgm:pt modelId="{DF212B9E-80A4-F04A-B2DE-EA42C218BFDC}" type="pres">
      <dgm:prSet presAssocID="{B41B0828-78D7-4173-8422-C25108322830}" presName="horz2" presStyleCnt="0"/>
      <dgm:spPr/>
    </dgm:pt>
    <dgm:pt modelId="{BB11598A-0ED7-2646-89DC-56EDB5D6B135}" type="pres">
      <dgm:prSet presAssocID="{B41B0828-78D7-4173-8422-C25108322830}" presName="horzSpace2" presStyleCnt="0"/>
      <dgm:spPr/>
    </dgm:pt>
    <dgm:pt modelId="{2CE2624C-A899-1C47-B3B3-E7D961D2DBED}" type="pres">
      <dgm:prSet presAssocID="{B41B0828-78D7-4173-8422-C25108322830}" presName="tx2" presStyleLbl="revTx" presStyleIdx="2" presStyleCnt="6" custScaleX="608876" custScaleY="39163"/>
      <dgm:spPr/>
    </dgm:pt>
    <dgm:pt modelId="{E84CD0BD-3E75-0641-A746-B3A2722B3782}" type="pres">
      <dgm:prSet presAssocID="{B41B0828-78D7-4173-8422-C25108322830}" presName="vert2" presStyleCnt="0"/>
      <dgm:spPr/>
    </dgm:pt>
    <dgm:pt modelId="{DACA7841-A292-334D-9C21-2391DAA6F211}" type="pres">
      <dgm:prSet presAssocID="{B41B0828-78D7-4173-8422-C25108322830}" presName="thinLine2b" presStyleLbl="callout" presStyleIdx="1" presStyleCnt="5"/>
      <dgm:spPr/>
    </dgm:pt>
    <dgm:pt modelId="{396E77D9-DFD6-8D45-B1AD-5E8749A33627}" type="pres">
      <dgm:prSet presAssocID="{B41B0828-78D7-4173-8422-C25108322830}" presName="vertSpace2b" presStyleCnt="0"/>
      <dgm:spPr/>
    </dgm:pt>
    <dgm:pt modelId="{8F85CC0E-23BD-694D-A156-727AC420CF57}" type="pres">
      <dgm:prSet presAssocID="{E38C431E-AC8F-4857-89D0-52E79A98FCB0}" presName="horz2" presStyleCnt="0"/>
      <dgm:spPr/>
    </dgm:pt>
    <dgm:pt modelId="{0284A3AB-9E05-6E43-968E-48DCBAAEED0A}" type="pres">
      <dgm:prSet presAssocID="{E38C431E-AC8F-4857-89D0-52E79A98FCB0}" presName="horzSpace2" presStyleCnt="0"/>
      <dgm:spPr/>
    </dgm:pt>
    <dgm:pt modelId="{A9E83C48-2978-6046-8AF1-27C12FB4C687}" type="pres">
      <dgm:prSet presAssocID="{E38C431E-AC8F-4857-89D0-52E79A98FCB0}" presName="tx2" presStyleLbl="revTx" presStyleIdx="3" presStyleCnt="6" custScaleX="627687" custScaleY="32789"/>
      <dgm:spPr/>
    </dgm:pt>
    <dgm:pt modelId="{51773631-D484-AD4B-9BA2-E8D4CFF9ABFE}" type="pres">
      <dgm:prSet presAssocID="{E38C431E-AC8F-4857-89D0-52E79A98FCB0}" presName="vert2" presStyleCnt="0"/>
      <dgm:spPr/>
    </dgm:pt>
    <dgm:pt modelId="{B2971D81-6836-1849-9114-0FC7AF4A6257}" type="pres">
      <dgm:prSet presAssocID="{E38C431E-AC8F-4857-89D0-52E79A98FCB0}" presName="thinLine2b" presStyleLbl="callout" presStyleIdx="2" presStyleCnt="5"/>
      <dgm:spPr/>
    </dgm:pt>
    <dgm:pt modelId="{188988A4-F202-854F-8159-4751E69EA105}" type="pres">
      <dgm:prSet presAssocID="{E38C431E-AC8F-4857-89D0-52E79A98FCB0}" presName="vertSpace2b" presStyleCnt="0"/>
      <dgm:spPr/>
    </dgm:pt>
    <dgm:pt modelId="{9BD97FAE-29D5-EE44-AD55-E857F6522668}" type="pres">
      <dgm:prSet presAssocID="{AFBAFE56-D09C-44D3-9997-0226B9F33E5E}" presName="horz2" presStyleCnt="0"/>
      <dgm:spPr/>
    </dgm:pt>
    <dgm:pt modelId="{B28DECF7-3F0B-324A-AD48-00FE46D331F1}" type="pres">
      <dgm:prSet presAssocID="{AFBAFE56-D09C-44D3-9997-0226B9F33E5E}" presName="horzSpace2" presStyleCnt="0"/>
      <dgm:spPr/>
    </dgm:pt>
    <dgm:pt modelId="{64B73384-7D94-CA4B-889E-18363F0AF1EE}" type="pres">
      <dgm:prSet presAssocID="{AFBAFE56-D09C-44D3-9997-0226B9F33E5E}" presName="tx2" presStyleLbl="revTx" presStyleIdx="4" presStyleCnt="6" custScaleX="642038" custScaleY="30737"/>
      <dgm:spPr/>
    </dgm:pt>
    <dgm:pt modelId="{097EE03D-692E-A54F-8F1A-007D3DF5F5FA}" type="pres">
      <dgm:prSet presAssocID="{AFBAFE56-D09C-44D3-9997-0226B9F33E5E}" presName="vert2" presStyleCnt="0"/>
      <dgm:spPr/>
    </dgm:pt>
    <dgm:pt modelId="{5989B47D-BD3D-9F4B-9BD2-736772AD613A}" type="pres">
      <dgm:prSet presAssocID="{AFBAFE56-D09C-44D3-9997-0226B9F33E5E}" presName="thinLine2b" presStyleLbl="callout" presStyleIdx="3" presStyleCnt="5"/>
      <dgm:spPr/>
    </dgm:pt>
    <dgm:pt modelId="{D4F31476-29CB-4D49-AC35-4DCB67CB4B0C}" type="pres">
      <dgm:prSet presAssocID="{AFBAFE56-D09C-44D3-9997-0226B9F33E5E}" presName="vertSpace2b" presStyleCnt="0"/>
      <dgm:spPr/>
    </dgm:pt>
    <dgm:pt modelId="{2CE6CFE9-1E5B-3E48-B625-264ABF079244}" type="pres">
      <dgm:prSet presAssocID="{BD0654A6-731D-4EF6-87A7-8D905545009D}" presName="horz2" presStyleCnt="0"/>
      <dgm:spPr/>
    </dgm:pt>
    <dgm:pt modelId="{07F8F47E-252C-4645-AFF7-56CB517AF00D}" type="pres">
      <dgm:prSet presAssocID="{BD0654A6-731D-4EF6-87A7-8D905545009D}" presName="horzSpace2" presStyleCnt="0"/>
      <dgm:spPr/>
    </dgm:pt>
    <dgm:pt modelId="{D982F321-7B8C-7843-9CAC-224A2E83398D}" type="pres">
      <dgm:prSet presAssocID="{BD0654A6-731D-4EF6-87A7-8D905545009D}" presName="tx2" presStyleLbl="revTx" presStyleIdx="5" presStyleCnt="6" custScaleX="639440" custScaleY="46605" custLinFactNeighborX="-23269" custLinFactNeighborY="-2990"/>
      <dgm:spPr/>
    </dgm:pt>
    <dgm:pt modelId="{F96BD021-7D55-2746-B465-11C39B92700E}" type="pres">
      <dgm:prSet presAssocID="{BD0654A6-731D-4EF6-87A7-8D905545009D}" presName="vert2" presStyleCnt="0"/>
      <dgm:spPr/>
    </dgm:pt>
    <dgm:pt modelId="{01C802F3-21C4-2A41-96FE-A1EDF5F1AA29}" type="pres">
      <dgm:prSet presAssocID="{BD0654A6-731D-4EF6-87A7-8D905545009D}" presName="thinLine2b" presStyleLbl="callout" presStyleIdx="4" presStyleCnt="5"/>
      <dgm:spPr/>
    </dgm:pt>
    <dgm:pt modelId="{F00C6CBE-E6EE-4645-9480-3F226A430FD8}" type="pres">
      <dgm:prSet presAssocID="{BD0654A6-731D-4EF6-87A7-8D905545009D}" presName="vertSpace2b" presStyleCnt="0"/>
      <dgm:spPr/>
    </dgm:pt>
  </dgm:ptLst>
  <dgm:cxnLst>
    <dgm:cxn modelId="{7BA08609-C1DE-4B63-904F-DC3C8C61624D}" srcId="{9AEDFC0D-C461-4B85-8BBD-F5D63213F8A9}" destId="{AFBAFE56-D09C-44D3-9997-0226B9F33E5E}" srcOrd="3" destOrd="0" parTransId="{FB973F45-ACD3-4553-8B1E-C86909CD87F0}" sibTransId="{AFE04475-C801-42B2-B95F-3E28B07BAAA1}"/>
    <dgm:cxn modelId="{848D810B-DA9E-41C7-A51F-0C4E66386996}" srcId="{9AEDFC0D-C461-4B85-8BBD-F5D63213F8A9}" destId="{E38C431E-AC8F-4857-89D0-52E79A98FCB0}" srcOrd="2" destOrd="0" parTransId="{92B3C87B-1292-41F3-B0EC-6FA8A3ECD79C}" sibTransId="{2EB03F99-A2B0-4AA4-A3E4-3D0C980BE884}"/>
    <dgm:cxn modelId="{16E49442-7268-7B41-BD6F-440CF2E3E6DB}" type="presOf" srcId="{BD0654A6-731D-4EF6-87A7-8D905545009D}" destId="{D982F321-7B8C-7843-9CAC-224A2E83398D}" srcOrd="0" destOrd="0" presId="urn:microsoft.com/office/officeart/2008/layout/LinedList"/>
    <dgm:cxn modelId="{69655C50-0153-4E33-9C7B-485D54EDEE61}" srcId="{8BA83950-9E86-4912-AEEA-58190B822882}" destId="{9AEDFC0D-C461-4B85-8BBD-F5D63213F8A9}" srcOrd="0" destOrd="0" parTransId="{7D58DD82-B679-444A-856C-90087289B562}" sibTransId="{186AA2D9-3ECA-4E8D-BD50-97A77EBF1D6C}"/>
    <dgm:cxn modelId="{FF13C460-0CCB-AF44-9C90-A090BC83743A}" type="presOf" srcId="{9AEDFC0D-C461-4B85-8BBD-F5D63213F8A9}" destId="{7D0CCD86-18D7-C94D-A887-8D1A754E8379}" srcOrd="0" destOrd="0" presId="urn:microsoft.com/office/officeart/2008/layout/LinedList"/>
    <dgm:cxn modelId="{36A98061-ECFB-3948-BE59-C4D06E004448}" type="presOf" srcId="{8DF31871-4CE2-448D-ADEA-E15B4E31CCEA}" destId="{1108439D-8917-E140-AD2E-E732DF8F7BE3}" srcOrd="0" destOrd="0" presId="urn:microsoft.com/office/officeart/2008/layout/LinedList"/>
    <dgm:cxn modelId="{24098E61-AE13-4A46-8224-FDB0E411CCD4}" srcId="{9AEDFC0D-C461-4B85-8BBD-F5D63213F8A9}" destId="{8DF31871-4CE2-448D-ADEA-E15B4E31CCEA}" srcOrd="0" destOrd="0" parTransId="{BE5BDA25-5B50-45F0-973E-B7A6A28B62AC}" sibTransId="{5FA51DF7-C9FB-4AA3-B98A-F434663BA919}"/>
    <dgm:cxn modelId="{10A54C90-C4D7-324A-951B-A56CC5AFBDC0}" type="presOf" srcId="{B41B0828-78D7-4173-8422-C25108322830}" destId="{2CE2624C-A899-1C47-B3B3-E7D961D2DBED}" srcOrd="0" destOrd="0" presId="urn:microsoft.com/office/officeart/2008/layout/LinedList"/>
    <dgm:cxn modelId="{EEF07292-E433-4157-B744-FF5002B1D96C}" srcId="{9AEDFC0D-C461-4B85-8BBD-F5D63213F8A9}" destId="{B41B0828-78D7-4173-8422-C25108322830}" srcOrd="1" destOrd="0" parTransId="{48FEFCF2-A18D-4006-9EC3-8648A8A56AA2}" sibTransId="{77284847-7087-4509-AF54-B5AB5593590F}"/>
    <dgm:cxn modelId="{BF73E69B-C2A3-4A37-8DD0-BAEA67DEC80E}" srcId="{9AEDFC0D-C461-4B85-8BBD-F5D63213F8A9}" destId="{BD0654A6-731D-4EF6-87A7-8D905545009D}" srcOrd="4" destOrd="0" parTransId="{EC8B5D66-55AC-4041-A342-B19747BCD50D}" sibTransId="{604AAF66-838E-4825-A956-5C446112633A}"/>
    <dgm:cxn modelId="{D0929B9C-C9DF-B94E-8EBF-27127F08FF76}" type="presOf" srcId="{AFBAFE56-D09C-44D3-9997-0226B9F33E5E}" destId="{64B73384-7D94-CA4B-889E-18363F0AF1EE}" srcOrd="0" destOrd="0" presId="urn:microsoft.com/office/officeart/2008/layout/LinedList"/>
    <dgm:cxn modelId="{CDE040B5-FA51-CB4B-AF2F-49C8F5E555BF}" type="presOf" srcId="{8BA83950-9E86-4912-AEEA-58190B822882}" destId="{4494045E-8AC0-A145-8952-F2BD1BE9EBF4}" srcOrd="0" destOrd="0" presId="urn:microsoft.com/office/officeart/2008/layout/LinedList"/>
    <dgm:cxn modelId="{A04813ED-3AC5-3640-98C8-89436CCF65A0}" type="presOf" srcId="{E38C431E-AC8F-4857-89D0-52E79A98FCB0}" destId="{A9E83C48-2978-6046-8AF1-27C12FB4C687}" srcOrd="0" destOrd="0" presId="urn:microsoft.com/office/officeart/2008/layout/LinedList"/>
    <dgm:cxn modelId="{062F5C57-2489-0A49-867D-BECC27638945}" type="presParOf" srcId="{4494045E-8AC0-A145-8952-F2BD1BE9EBF4}" destId="{5A8BB8D2-B00A-1941-BCC4-8022FDE6999A}" srcOrd="0" destOrd="0" presId="urn:microsoft.com/office/officeart/2008/layout/LinedList"/>
    <dgm:cxn modelId="{9E304971-6E65-004F-BD74-8B38C8CAD815}" type="presParOf" srcId="{4494045E-8AC0-A145-8952-F2BD1BE9EBF4}" destId="{89FB8E08-5FE9-2C46-8E0A-0AADFF9410E2}" srcOrd="1" destOrd="0" presId="urn:microsoft.com/office/officeart/2008/layout/LinedList"/>
    <dgm:cxn modelId="{2BB19D9B-B7B8-374F-BDC5-E3153D3BAD95}" type="presParOf" srcId="{89FB8E08-5FE9-2C46-8E0A-0AADFF9410E2}" destId="{7D0CCD86-18D7-C94D-A887-8D1A754E8379}" srcOrd="0" destOrd="0" presId="urn:microsoft.com/office/officeart/2008/layout/LinedList"/>
    <dgm:cxn modelId="{6A13A501-F5EF-934C-9E0E-E645BEEA6D37}" type="presParOf" srcId="{89FB8E08-5FE9-2C46-8E0A-0AADFF9410E2}" destId="{72065F62-2AD0-774B-9647-0FD38DEE14D2}" srcOrd="1" destOrd="0" presId="urn:microsoft.com/office/officeart/2008/layout/LinedList"/>
    <dgm:cxn modelId="{6CD57061-B70F-1746-8E74-EF820BE16076}" type="presParOf" srcId="{72065F62-2AD0-774B-9647-0FD38DEE14D2}" destId="{C98DEC7F-7C74-4341-9CF4-8C5ACD852495}" srcOrd="0" destOrd="0" presId="urn:microsoft.com/office/officeart/2008/layout/LinedList"/>
    <dgm:cxn modelId="{ABDE275C-3B13-914A-B3CE-2798BDC69E44}" type="presParOf" srcId="{72065F62-2AD0-774B-9647-0FD38DEE14D2}" destId="{5A265F1F-F07C-B547-9277-BAEB7BC9D5A9}" srcOrd="1" destOrd="0" presId="urn:microsoft.com/office/officeart/2008/layout/LinedList"/>
    <dgm:cxn modelId="{7FA32333-6C44-E148-8784-F40D896DFF96}" type="presParOf" srcId="{5A265F1F-F07C-B547-9277-BAEB7BC9D5A9}" destId="{ECC2131A-1367-2F49-B53A-10417C8F0E68}" srcOrd="0" destOrd="0" presId="urn:microsoft.com/office/officeart/2008/layout/LinedList"/>
    <dgm:cxn modelId="{0B69221B-6939-9D4B-BCB1-5EDBAEC8BA2F}" type="presParOf" srcId="{5A265F1F-F07C-B547-9277-BAEB7BC9D5A9}" destId="{1108439D-8917-E140-AD2E-E732DF8F7BE3}" srcOrd="1" destOrd="0" presId="urn:microsoft.com/office/officeart/2008/layout/LinedList"/>
    <dgm:cxn modelId="{AD45A81A-D752-B04B-9CFF-1336822892D0}" type="presParOf" srcId="{5A265F1F-F07C-B547-9277-BAEB7BC9D5A9}" destId="{7BF3BCA5-B774-1142-8775-15638674A418}" srcOrd="2" destOrd="0" presId="urn:microsoft.com/office/officeart/2008/layout/LinedList"/>
    <dgm:cxn modelId="{46584D70-636B-094B-9625-DE01E2065D65}" type="presParOf" srcId="{72065F62-2AD0-774B-9647-0FD38DEE14D2}" destId="{A1C17A0A-E33F-5444-9A12-2457BF9BA4D1}" srcOrd="2" destOrd="0" presId="urn:microsoft.com/office/officeart/2008/layout/LinedList"/>
    <dgm:cxn modelId="{871E36BE-CCAA-FD49-9037-1683CECDC0A8}" type="presParOf" srcId="{72065F62-2AD0-774B-9647-0FD38DEE14D2}" destId="{5CD44D13-25E7-8B46-AB1F-0BDA1C266DFB}" srcOrd="3" destOrd="0" presId="urn:microsoft.com/office/officeart/2008/layout/LinedList"/>
    <dgm:cxn modelId="{E25520E2-5C55-3447-A025-E8A22FCB68B7}" type="presParOf" srcId="{72065F62-2AD0-774B-9647-0FD38DEE14D2}" destId="{DF212B9E-80A4-F04A-B2DE-EA42C218BFDC}" srcOrd="4" destOrd="0" presId="urn:microsoft.com/office/officeart/2008/layout/LinedList"/>
    <dgm:cxn modelId="{BB355DE5-B53E-4641-94C8-039D0018B44E}" type="presParOf" srcId="{DF212B9E-80A4-F04A-B2DE-EA42C218BFDC}" destId="{BB11598A-0ED7-2646-89DC-56EDB5D6B135}" srcOrd="0" destOrd="0" presId="urn:microsoft.com/office/officeart/2008/layout/LinedList"/>
    <dgm:cxn modelId="{F6B9E5DF-0B14-5D44-BD42-9D1ED1E79056}" type="presParOf" srcId="{DF212B9E-80A4-F04A-B2DE-EA42C218BFDC}" destId="{2CE2624C-A899-1C47-B3B3-E7D961D2DBED}" srcOrd="1" destOrd="0" presId="urn:microsoft.com/office/officeart/2008/layout/LinedList"/>
    <dgm:cxn modelId="{90F26320-8BD0-E249-B65D-BB8C0E81D058}" type="presParOf" srcId="{DF212B9E-80A4-F04A-B2DE-EA42C218BFDC}" destId="{E84CD0BD-3E75-0641-A746-B3A2722B3782}" srcOrd="2" destOrd="0" presId="urn:microsoft.com/office/officeart/2008/layout/LinedList"/>
    <dgm:cxn modelId="{D154EECD-4CC0-D748-9C2D-A7C2CE671527}" type="presParOf" srcId="{72065F62-2AD0-774B-9647-0FD38DEE14D2}" destId="{DACA7841-A292-334D-9C21-2391DAA6F211}" srcOrd="5" destOrd="0" presId="urn:microsoft.com/office/officeart/2008/layout/LinedList"/>
    <dgm:cxn modelId="{EAA5919D-1CF0-F24E-8105-2EB5BD500735}" type="presParOf" srcId="{72065F62-2AD0-774B-9647-0FD38DEE14D2}" destId="{396E77D9-DFD6-8D45-B1AD-5E8749A33627}" srcOrd="6" destOrd="0" presId="urn:microsoft.com/office/officeart/2008/layout/LinedList"/>
    <dgm:cxn modelId="{DF50B3F4-F436-3249-984D-16A641662621}" type="presParOf" srcId="{72065F62-2AD0-774B-9647-0FD38DEE14D2}" destId="{8F85CC0E-23BD-694D-A156-727AC420CF57}" srcOrd="7" destOrd="0" presId="urn:microsoft.com/office/officeart/2008/layout/LinedList"/>
    <dgm:cxn modelId="{3A83A4D4-5A5F-C440-A6B2-3304BC54FD76}" type="presParOf" srcId="{8F85CC0E-23BD-694D-A156-727AC420CF57}" destId="{0284A3AB-9E05-6E43-968E-48DCBAAEED0A}" srcOrd="0" destOrd="0" presId="urn:microsoft.com/office/officeart/2008/layout/LinedList"/>
    <dgm:cxn modelId="{B11AE3C1-3202-E840-A49A-95C5ADF72CEE}" type="presParOf" srcId="{8F85CC0E-23BD-694D-A156-727AC420CF57}" destId="{A9E83C48-2978-6046-8AF1-27C12FB4C687}" srcOrd="1" destOrd="0" presId="urn:microsoft.com/office/officeart/2008/layout/LinedList"/>
    <dgm:cxn modelId="{1F3C243D-0334-F84E-8DBF-D4DD5F991AB5}" type="presParOf" srcId="{8F85CC0E-23BD-694D-A156-727AC420CF57}" destId="{51773631-D484-AD4B-9BA2-E8D4CFF9ABFE}" srcOrd="2" destOrd="0" presId="urn:microsoft.com/office/officeart/2008/layout/LinedList"/>
    <dgm:cxn modelId="{A5099FEA-D46E-C346-8A77-B6234D196163}" type="presParOf" srcId="{72065F62-2AD0-774B-9647-0FD38DEE14D2}" destId="{B2971D81-6836-1849-9114-0FC7AF4A6257}" srcOrd="8" destOrd="0" presId="urn:microsoft.com/office/officeart/2008/layout/LinedList"/>
    <dgm:cxn modelId="{7FF51022-EC96-D044-9753-2905C9093D35}" type="presParOf" srcId="{72065F62-2AD0-774B-9647-0FD38DEE14D2}" destId="{188988A4-F202-854F-8159-4751E69EA105}" srcOrd="9" destOrd="0" presId="urn:microsoft.com/office/officeart/2008/layout/LinedList"/>
    <dgm:cxn modelId="{BB3D7F36-2E04-A046-BB9D-7EF0D5AF3884}" type="presParOf" srcId="{72065F62-2AD0-774B-9647-0FD38DEE14D2}" destId="{9BD97FAE-29D5-EE44-AD55-E857F6522668}" srcOrd="10" destOrd="0" presId="urn:microsoft.com/office/officeart/2008/layout/LinedList"/>
    <dgm:cxn modelId="{1A3D5287-4D37-3A4A-9D18-AB72C2C5098C}" type="presParOf" srcId="{9BD97FAE-29D5-EE44-AD55-E857F6522668}" destId="{B28DECF7-3F0B-324A-AD48-00FE46D331F1}" srcOrd="0" destOrd="0" presId="urn:microsoft.com/office/officeart/2008/layout/LinedList"/>
    <dgm:cxn modelId="{7F6BA847-31C7-2949-8730-1DB1FA8D4093}" type="presParOf" srcId="{9BD97FAE-29D5-EE44-AD55-E857F6522668}" destId="{64B73384-7D94-CA4B-889E-18363F0AF1EE}" srcOrd="1" destOrd="0" presId="urn:microsoft.com/office/officeart/2008/layout/LinedList"/>
    <dgm:cxn modelId="{27AE4B55-32CB-0B44-93EC-2869FAB2184D}" type="presParOf" srcId="{9BD97FAE-29D5-EE44-AD55-E857F6522668}" destId="{097EE03D-692E-A54F-8F1A-007D3DF5F5FA}" srcOrd="2" destOrd="0" presId="urn:microsoft.com/office/officeart/2008/layout/LinedList"/>
    <dgm:cxn modelId="{3FE074D3-D939-7A4D-8676-22DBA3A11070}" type="presParOf" srcId="{72065F62-2AD0-774B-9647-0FD38DEE14D2}" destId="{5989B47D-BD3D-9F4B-9BD2-736772AD613A}" srcOrd="11" destOrd="0" presId="urn:microsoft.com/office/officeart/2008/layout/LinedList"/>
    <dgm:cxn modelId="{E6B1BCDD-9BD3-1D4B-8834-7AFBE2556681}" type="presParOf" srcId="{72065F62-2AD0-774B-9647-0FD38DEE14D2}" destId="{D4F31476-29CB-4D49-AC35-4DCB67CB4B0C}" srcOrd="12" destOrd="0" presId="urn:microsoft.com/office/officeart/2008/layout/LinedList"/>
    <dgm:cxn modelId="{B77A76AE-3C29-8A41-AAEB-8BEBD57761C2}" type="presParOf" srcId="{72065F62-2AD0-774B-9647-0FD38DEE14D2}" destId="{2CE6CFE9-1E5B-3E48-B625-264ABF079244}" srcOrd="13" destOrd="0" presId="urn:microsoft.com/office/officeart/2008/layout/LinedList"/>
    <dgm:cxn modelId="{C1C4A6BC-93CD-1A48-AE21-CBA9C092E5D1}" type="presParOf" srcId="{2CE6CFE9-1E5B-3E48-B625-264ABF079244}" destId="{07F8F47E-252C-4645-AFF7-56CB517AF00D}" srcOrd="0" destOrd="0" presId="urn:microsoft.com/office/officeart/2008/layout/LinedList"/>
    <dgm:cxn modelId="{B8F07410-DADF-5E4D-9441-3D6238D481CA}" type="presParOf" srcId="{2CE6CFE9-1E5B-3E48-B625-264ABF079244}" destId="{D982F321-7B8C-7843-9CAC-224A2E83398D}" srcOrd="1" destOrd="0" presId="urn:microsoft.com/office/officeart/2008/layout/LinedList"/>
    <dgm:cxn modelId="{C3A490CE-5593-144F-A7AC-B5A21A7DBF39}" type="presParOf" srcId="{2CE6CFE9-1E5B-3E48-B625-264ABF079244}" destId="{F96BD021-7D55-2746-B465-11C39B92700E}" srcOrd="2" destOrd="0" presId="urn:microsoft.com/office/officeart/2008/layout/LinedList"/>
    <dgm:cxn modelId="{E3F06609-30F8-FD4B-8DB9-DCCE1E64A9BD}" type="presParOf" srcId="{72065F62-2AD0-774B-9647-0FD38DEE14D2}" destId="{01C802F3-21C4-2A41-96FE-A1EDF5F1AA29}" srcOrd="14" destOrd="0" presId="urn:microsoft.com/office/officeart/2008/layout/LinedList"/>
    <dgm:cxn modelId="{813C4873-FC73-E94B-9F82-1ACAEDAA77F2}" type="presParOf" srcId="{72065F62-2AD0-774B-9647-0FD38DEE14D2}" destId="{F00C6CBE-E6EE-4645-9480-3F226A430FD8}"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FCD62F-FC40-4871-8777-CC423CF2702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8BEF7B3-A516-4475-8B06-41BDEE1C48CD}">
      <dgm:prSet/>
      <dgm:spPr/>
      <dgm:t>
        <a:bodyPr/>
        <a:lstStyle/>
        <a:p>
          <a:r>
            <a:rPr lang="fr-FR"/>
            <a:t>Acte de lecture progressif ; découverte au fil de la lecture. </a:t>
          </a:r>
          <a:endParaRPr lang="en-US"/>
        </a:p>
      </dgm:t>
    </dgm:pt>
    <dgm:pt modelId="{AE03A978-16CA-447D-85D9-4DA081AE7EAB}" type="parTrans" cxnId="{6CF45251-2A72-45F1-AE7C-F23FFE70AA51}">
      <dgm:prSet/>
      <dgm:spPr/>
      <dgm:t>
        <a:bodyPr/>
        <a:lstStyle/>
        <a:p>
          <a:endParaRPr lang="en-US"/>
        </a:p>
      </dgm:t>
    </dgm:pt>
    <dgm:pt modelId="{AE96662C-AA3E-4844-8714-30EAC95D3AE7}" type="sibTrans" cxnId="{6CF45251-2A72-45F1-AE7C-F23FFE70AA51}">
      <dgm:prSet/>
      <dgm:spPr/>
      <dgm:t>
        <a:bodyPr/>
        <a:lstStyle/>
        <a:p>
          <a:endParaRPr lang="en-US"/>
        </a:p>
      </dgm:t>
    </dgm:pt>
    <dgm:pt modelId="{3598DA94-7751-43DF-8687-E61CA2F3B0AF}">
      <dgm:prSet/>
      <dgm:spPr/>
      <dgm:t>
        <a:bodyPr/>
        <a:lstStyle/>
        <a:p>
          <a:r>
            <a:rPr lang="fr-FR"/>
            <a:t>Aucune introduction canonique n’est attendue. </a:t>
          </a:r>
          <a:endParaRPr lang="en-US"/>
        </a:p>
      </dgm:t>
    </dgm:pt>
    <dgm:pt modelId="{930712A1-B9F9-4032-B228-B2B144185519}" type="parTrans" cxnId="{62E65A29-413F-4CCF-A8EF-929F872917E5}">
      <dgm:prSet/>
      <dgm:spPr/>
      <dgm:t>
        <a:bodyPr/>
        <a:lstStyle/>
        <a:p>
          <a:endParaRPr lang="en-US"/>
        </a:p>
      </dgm:t>
    </dgm:pt>
    <dgm:pt modelId="{050350F0-3DF1-467B-B2D2-831466A4B7D0}" type="sibTrans" cxnId="{62E65A29-413F-4CCF-A8EF-929F872917E5}">
      <dgm:prSet/>
      <dgm:spPr/>
      <dgm:t>
        <a:bodyPr/>
        <a:lstStyle/>
        <a:p>
          <a:endParaRPr lang="en-US"/>
        </a:p>
      </dgm:t>
    </dgm:pt>
    <dgm:pt modelId="{86AF4DA5-AA01-4CCA-A65F-72B338C21A74}">
      <dgm:prSet/>
      <dgm:spPr/>
      <dgm:t>
        <a:bodyPr/>
        <a:lstStyle/>
        <a:p>
          <a:r>
            <a:rPr lang="fr-FR"/>
            <a:t>Idée d’une explicitation de la lecture à voix haute et d’une valorisation des capacités d’appropriation du texte par le candidat.</a:t>
          </a:r>
          <a:endParaRPr lang="en-US"/>
        </a:p>
      </dgm:t>
    </dgm:pt>
    <dgm:pt modelId="{38CA52AF-3D67-4A63-97F3-BF1E5135D523}" type="parTrans" cxnId="{5F2A755E-C2CC-4523-A4F5-810A9CB288E4}">
      <dgm:prSet/>
      <dgm:spPr/>
      <dgm:t>
        <a:bodyPr/>
        <a:lstStyle/>
        <a:p>
          <a:endParaRPr lang="en-US"/>
        </a:p>
      </dgm:t>
    </dgm:pt>
    <dgm:pt modelId="{BEAA5277-EF6A-4299-AB86-3B7DF1170E8E}" type="sibTrans" cxnId="{5F2A755E-C2CC-4523-A4F5-810A9CB288E4}">
      <dgm:prSet/>
      <dgm:spPr/>
      <dgm:t>
        <a:bodyPr/>
        <a:lstStyle/>
        <a:p>
          <a:endParaRPr lang="en-US"/>
        </a:p>
      </dgm:t>
    </dgm:pt>
    <dgm:pt modelId="{6DD1C554-C024-D441-9AC5-F5F091639432}" type="pres">
      <dgm:prSet presAssocID="{31FCD62F-FC40-4871-8777-CC423CF27025}" presName="linear" presStyleCnt="0">
        <dgm:presLayoutVars>
          <dgm:animLvl val="lvl"/>
          <dgm:resizeHandles val="exact"/>
        </dgm:presLayoutVars>
      </dgm:prSet>
      <dgm:spPr/>
    </dgm:pt>
    <dgm:pt modelId="{7AC71DB6-07F6-D94C-8E99-D03CF047A261}" type="pres">
      <dgm:prSet presAssocID="{B8BEF7B3-A516-4475-8B06-41BDEE1C48CD}" presName="parentText" presStyleLbl="node1" presStyleIdx="0" presStyleCnt="3">
        <dgm:presLayoutVars>
          <dgm:chMax val="0"/>
          <dgm:bulletEnabled val="1"/>
        </dgm:presLayoutVars>
      </dgm:prSet>
      <dgm:spPr/>
    </dgm:pt>
    <dgm:pt modelId="{0147B1A2-675F-AD45-B3FF-3258BFD4347A}" type="pres">
      <dgm:prSet presAssocID="{AE96662C-AA3E-4844-8714-30EAC95D3AE7}" presName="spacer" presStyleCnt="0"/>
      <dgm:spPr/>
    </dgm:pt>
    <dgm:pt modelId="{A443EDA2-EBCB-B745-9D9F-92A4C22D2C81}" type="pres">
      <dgm:prSet presAssocID="{3598DA94-7751-43DF-8687-E61CA2F3B0AF}" presName="parentText" presStyleLbl="node1" presStyleIdx="1" presStyleCnt="3">
        <dgm:presLayoutVars>
          <dgm:chMax val="0"/>
          <dgm:bulletEnabled val="1"/>
        </dgm:presLayoutVars>
      </dgm:prSet>
      <dgm:spPr/>
    </dgm:pt>
    <dgm:pt modelId="{C3FB0EA7-FE3E-F547-A8CD-0872A097D30E}" type="pres">
      <dgm:prSet presAssocID="{050350F0-3DF1-467B-B2D2-831466A4B7D0}" presName="spacer" presStyleCnt="0"/>
      <dgm:spPr/>
    </dgm:pt>
    <dgm:pt modelId="{11FFAE1F-F500-AB43-9925-1C1C1C5BEC65}" type="pres">
      <dgm:prSet presAssocID="{86AF4DA5-AA01-4CCA-A65F-72B338C21A74}" presName="parentText" presStyleLbl="node1" presStyleIdx="2" presStyleCnt="3">
        <dgm:presLayoutVars>
          <dgm:chMax val="0"/>
          <dgm:bulletEnabled val="1"/>
        </dgm:presLayoutVars>
      </dgm:prSet>
      <dgm:spPr/>
    </dgm:pt>
  </dgm:ptLst>
  <dgm:cxnLst>
    <dgm:cxn modelId="{C3188A08-020A-FF49-97DD-8B11F0D216FF}" type="presOf" srcId="{86AF4DA5-AA01-4CCA-A65F-72B338C21A74}" destId="{11FFAE1F-F500-AB43-9925-1C1C1C5BEC65}" srcOrd="0" destOrd="0" presId="urn:microsoft.com/office/officeart/2005/8/layout/vList2"/>
    <dgm:cxn modelId="{62E65A29-413F-4CCF-A8EF-929F872917E5}" srcId="{31FCD62F-FC40-4871-8777-CC423CF27025}" destId="{3598DA94-7751-43DF-8687-E61CA2F3B0AF}" srcOrd="1" destOrd="0" parTransId="{930712A1-B9F9-4032-B228-B2B144185519}" sibTransId="{050350F0-3DF1-467B-B2D2-831466A4B7D0}"/>
    <dgm:cxn modelId="{6CF45251-2A72-45F1-AE7C-F23FFE70AA51}" srcId="{31FCD62F-FC40-4871-8777-CC423CF27025}" destId="{B8BEF7B3-A516-4475-8B06-41BDEE1C48CD}" srcOrd="0" destOrd="0" parTransId="{AE03A978-16CA-447D-85D9-4DA081AE7EAB}" sibTransId="{AE96662C-AA3E-4844-8714-30EAC95D3AE7}"/>
    <dgm:cxn modelId="{5F2A755E-C2CC-4523-A4F5-810A9CB288E4}" srcId="{31FCD62F-FC40-4871-8777-CC423CF27025}" destId="{86AF4DA5-AA01-4CCA-A65F-72B338C21A74}" srcOrd="2" destOrd="0" parTransId="{38CA52AF-3D67-4A63-97F3-BF1E5135D523}" sibTransId="{BEAA5277-EF6A-4299-AB86-3B7DF1170E8E}"/>
    <dgm:cxn modelId="{1F10888B-C1D8-F443-880F-813E5671DFEE}" type="presOf" srcId="{31FCD62F-FC40-4871-8777-CC423CF27025}" destId="{6DD1C554-C024-D441-9AC5-F5F091639432}" srcOrd="0" destOrd="0" presId="urn:microsoft.com/office/officeart/2005/8/layout/vList2"/>
    <dgm:cxn modelId="{C1BCA9D4-B6AB-E643-A371-95571C2BE4C2}" type="presOf" srcId="{B8BEF7B3-A516-4475-8B06-41BDEE1C48CD}" destId="{7AC71DB6-07F6-D94C-8E99-D03CF047A261}" srcOrd="0" destOrd="0" presId="urn:microsoft.com/office/officeart/2005/8/layout/vList2"/>
    <dgm:cxn modelId="{7F599EF5-290A-3842-983D-6F3182A5635A}" type="presOf" srcId="{3598DA94-7751-43DF-8687-E61CA2F3B0AF}" destId="{A443EDA2-EBCB-B745-9D9F-92A4C22D2C81}" srcOrd="0" destOrd="0" presId="urn:microsoft.com/office/officeart/2005/8/layout/vList2"/>
    <dgm:cxn modelId="{4D7CB146-92B4-3749-B4D0-11E473C21D64}" type="presParOf" srcId="{6DD1C554-C024-D441-9AC5-F5F091639432}" destId="{7AC71DB6-07F6-D94C-8E99-D03CF047A261}" srcOrd="0" destOrd="0" presId="urn:microsoft.com/office/officeart/2005/8/layout/vList2"/>
    <dgm:cxn modelId="{7689BF64-11F0-7D43-B9EF-1D404CB986E9}" type="presParOf" srcId="{6DD1C554-C024-D441-9AC5-F5F091639432}" destId="{0147B1A2-675F-AD45-B3FF-3258BFD4347A}" srcOrd="1" destOrd="0" presId="urn:microsoft.com/office/officeart/2005/8/layout/vList2"/>
    <dgm:cxn modelId="{4F10D60A-15A0-754C-A1A2-A4A207D6AA62}" type="presParOf" srcId="{6DD1C554-C024-D441-9AC5-F5F091639432}" destId="{A443EDA2-EBCB-B745-9D9F-92A4C22D2C81}" srcOrd="2" destOrd="0" presId="urn:microsoft.com/office/officeart/2005/8/layout/vList2"/>
    <dgm:cxn modelId="{B52CA83D-CF11-C841-8F98-5A90E02849BF}" type="presParOf" srcId="{6DD1C554-C024-D441-9AC5-F5F091639432}" destId="{C3FB0EA7-FE3E-F547-A8CD-0872A097D30E}" srcOrd="3" destOrd="0" presId="urn:microsoft.com/office/officeart/2005/8/layout/vList2"/>
    <dgm:cxn modelId="{BE93EA2E-11B3-EC47-9D82-B261F3687CA2}" type="presParOf" srcId="{6DD1C554-C024-D441-9AC5-F5F091639432}" destId="{11FFAE1F-F500-AB43-9925-1C1C1C5BEC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360103-F310-4CB4-AF71-CE1E70C6CA30}"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E505D3E4-FA69-45F7-83AC-64E61C7ECD32}">
      <dgm:prSet/>
      <dgm:spPr/>
      <dgm:t>
        <a:bodyPr/>
        <a:lstStyle/>
        <a:p>
          <a:r>
            <a:rPr lang="en-US" dirty="0"/>
            <a:t>L’OUTIL D’ÉVALUATION DE L’EXPLICATION</a:t>
          </a:r>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BDE6E579-DDB9-F142-89E4-878FFC500634}" type="pres">
      <dgm:prSet presAssocID="{F4360103-F310-4CB4-AF71-CE1E70C6CA30}" presName="hierChild1" presStyleCnt="0">
        <dgm:presLayoutVars>
          <dgm:chPref val="1"/>
          <dgm:dir/>
          <dgm:animOne val="branch"/>
          <dgm:animLvl val="lvl"/>
          <dgm:resizeHandles/>
        </dgm:presLayoutVars>
      </dgm:prSet>
      <dgm:spPr/>
    </dgm:pt>
    <dgm:pt modelId="{A1DABD19-B77D-4C48-BD0E-F0A144A9482E}" type="pres">
      <dgm:prSet presAssocID="{E505D3E4-FA69-45F7-83AC-64E61C7ECD32}" presName="hierRoot1" presStyleCnt="0"/>
      <dgm:spPr/>
    </dgm:pt>
    <dgm:pt modelId="{C7F48493-4B2B-1247-8441-21A14414E993}" type="pres">
      <dgm:prSet presAssocID="{E505D3E4-FA69-45F7-83AC-64E61C7ECD32}" presName="composite" presStyleCnt="0"/>
      <dgm:spPr/>
    </dgm:pt>
    <dgm:pt modelId="{FF01707B-7506-334A-A4E6-6ECA3B362AEA}" type="pres">
      <dgm:prSet presAssocID="{E505D3E4-FA69-45F7-83AC-64E61C7ECD32}" presName="background" presStyleLbl="node0" presStyleIdx="0" presStyleCnt="1"/>
      <dgm:spPr>
        <a:solidFill>
          <a:srgbClr val="0000FF"/>
        </a:solidFill>
      </dgm:spPr>
    </dgm:pt>
    <dgm:pt modelId="{6D8E96B9-B3BD-9A40-B22C-A5BFA34FB3E1}" type="pres">
      <dgm:prSet presAssocID="{E505D3E4-FA69-45F7-83AC-64E61C7ECD32}" presName="text" presStyleLbl="fgAcc0" presStyleIdx="0" presStyleCnt="1" custLinFactNeighborX="-6845" custLinFactNeighborY="-4136">
        <dgm:presLayoutVars>
          <dgm:chPref val="3"/>
        </dgm:presLayoutVars>
      </dgm:prSet>
      <dgm:spPr/>
    </dgm:pt>
    <dgm:pt modelId="{C3B65FC5-38BD-CB49-B6BE-151954FE5A19}" type="pres">
      <dgm:prSet presAssocID="{E505D3E4-FA69-45F7-83AC-64E61C7ECD32}" presName="hierChild2" presStyleCnt="0"/>
      <dgm:spPr/>
    </dgm:pt>
  </dgm:ptLst>
  <dgm:cxnLst>
    <dgm:cxn modelId="{3968053B-ACC6-F540-87A1-8D6CEE58380A}" type="presOf" srcId="{F4360103-F310-4CB4-AF71-CE1E70C6CA30}" destId="{BDE6E579-DDB9-F142-89E4-878FFC500634}" srcOrd="0" destOrd="0" presId="urn:microsoft.com/office/officeart/2005/8/layout/hierarchy1"/>
    <dgm:cxn modelId="{CE453854-351A-544B-8412-26B3FB755E17}" type="presOf" srcId="{E505D3E4-FA69-45F7-83AC-64E61C7ECD32}" destId="{6D8E96B9-B3BD-9A40-B22C-A5BFA34FB3E1}" srcOrd="0" destOrd="0" presId="urn:microsoft.com/office/officeart/2005/8/layout/hierarchy1"/>
    <dgm:cxn modelId="{DB7CD29B-199A-42D0-AECE-C1C53BADD43B}" srcId="{F4360103-F310-4CB4-AF71-CE1E70C6CA30}" destId="{E505D3E4-FA69-45F7-83AC-64E61C7ECD32}" srcOrd="0" destOrd="0" parTransId="{1AB9EC47-3646-4E87-AE6C-D4A5BC315238}" sibTransId="{8B8F1480-674F-46B7-A50D-5A9C6EE29687}"/>
    <dgm:cxn modelId="{D26C7AD3-6738-9A4A-9218-2FF6B36A235C}" type="presParOf" srcId="{BDE6E579-DDB9-F142-89E4-878FFC500634}" destId="{A1DABD19-B77D-4C48-BD0E-F0A144A9482E}" srcOrd="0" destOrd="0" presId="urn:microsoft.com/office/officeart/2005/8/layout/hierarchy1"/>
    <dgm:cxn modelId="{18584CB2-3E39-C34C-AC77-92680E3B5F2F}" type="presParOf" srcId="{A1DABD19-B77D-4C48-BD0E-F0A144A9482E}" destId="{C7F48493-4B2B-1247-8441-21A14414E993}" srcOrd="0" destOrd="0" presId="urn:microsoft.com/office/officeart/2005/8/layout/hierarchy1"/>
    <dgm:cxn modelId="{FE9405DD-BC9E-AD4D-AAFE-20B1ED588877}" type="presParOf" srcId="{C7F48493-4B2B-1247-8441-21A14414E993}" destId="{FF01707B-7506-334A-A4E6-6ECA3B362AEA}" srcOrd="0" destOrd="0" presId="urn:microsoft.com/office/officeart/2005/8/layout/hierarchy1"/>
    <dgm:cxn modelId="{E19EE1BA-3E0B-B543-BD97-0B66D3061724}" type="presParOf" srcId="{C7F48493-4B2B-1247-8441-21A14414E993}" destId="{6D8E96B9-B3BD-9A40-B22C-A5BFA34FB3E1}" srcOrd="1" destOrd="0" presId="urn:microsoft.com/office/officeart/2005/8/layout/hierarchy1"/>
    <dgm:cxn modelId="{23AD7720-6ADB-D249-B7D4-3D34CA0C590D}" type="presParOf" srcId="{A1DABD19-B77D-4C48-BD0E-F0A144A9482E}" destId="{C3B65FC5-38BD-CB49-B6BE-151954FE5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360103-F310-4CB4-AF71-CE1E70C6CA30}"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E505D3E4-FA69-45F7-83AC-64E61C7ECD32}">
      <dgm:prSet/>
      <dgm:spPr/>
      <dgm:t>
        <a:bodyPr/>
        <a:lstStyle/>
        <a:p>
          <a:r>
            <a:rPr lang="en-US" dirty="0"/>
            <a:t>LA</a:t>
          </a:r>
          <a:r>
            <a:rPr lang="en-US" baseline="0" dirty="0"/>
            <a:t> QUESTION DE GRAMMAIRE</a:t>
          </a:r>
          <a:endParaRPr lang="en-US" dirty="0"/>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BDE6E579-DDB9-F142-89E4-878FFC500634}" type="pres">
      <dgm:prSet presAssocID="{F4360103-F310-4CB4-AF71-CE1E70C6CA30}" presName="hierChild1" presStyleCnt="0">
        <dgm:presLayoutVars>
          <dgm:chPref val="1"/>
          <dgm:dir/>
          <dgm:animOne val="branch"/>
          <dgm:animLvl val="lvl"/>
          <dgm:resizeHandles/>
        </dgm:presLayoutVars>
      </dgm:prSet>
      <dgm:spPr/>
    </dgm:pt>
    <dgm:pt modelId="{A1DABD19-B77D-4C48-BD0E-F0A144A9482E}" type="pres">
      <dgm:prSet presAssocID="{E505D3E4-FA69-45F7-83AC-64E61C7ECD32}" presName="hierRoot1" presStyleCnt="0"/>
      <dgm:spPr/>
    </dgm:pt>
    <dgm:pt modelId="{C7F48493-4B2B-1247-8441-21A14414E993}" type="pres">
      <dgm:prSet presAssocID="{E505D3E4-FA69-45F7-83AC-64E61C7ECD32}" presName="composite" presStyleCnt="0"/>
      <dgm:spPr/>
    </dgm:pt>
    <dgm:pt modelId="{FF01707B-7506-334A-A4E6-6ECA3B362AEA}" type="pres">
      <dgm:prSet presAssocID="{E505D3E4-FA69-45F7-83AC-64E61C7ECD32}" presName="background" presStyleLbl="node0" presStyleIdx="0" presStyleCnt="1"/>
      <dgm:spPr/>
    </dgm:pt>
    <dgm:pt modelId="{6D8E96B9-B3BD-9A40-B22C-A5BFA34FB3E1}" type="pres">
      <dgm:prSet presAssocID="{E505D3E4-FA69-45F7-83AC-64E61C7ECD32}" presName="text" presStyleLbl="fgAcc0" presStyleIdx="0" presStyleCnt="1">
        <dgm:presLayoutVars>
          <dgm:chPref val="3"/>
        </dgm:presLayoutVars>
      </dgm:prSet>
      <dgm:spPr/>
    </dgm:pt>
    <dgm:pt modelId="{C3B65FC5-38BD-CB49-B6BE-151954FE5A19}" type="pres">
      <dgm:prSet presAssocID="{E505D3E4-FA69-45F7-83AC-64E61C7ECD32}" presName="hierChild2" presStyleCnt="0"/>
      <dgm:spPr/>
    </dgm:pt>
  </dgm:ptLst>
  <dgm:cxnLst>
    <dgm:cxn modelId="{DC28D61E-A06D-944E-9468-45738EE6096E}" type="presOf" srcId="{E505D3E4-FA69-45F7-83AC-64E61C7ECD32}" destId="{6D8E96B9-B3BD-9A40-B22C-A5BFA34FB3E1}" srcOrd="0" destOrd="0" presId="urn:microsoft.com/office/officeart/2005/8/layout/hierarchy1"/>
    <dgm:cxn modelId="{A7A2795B-C782-9B4E-BD86-CAE81FAEE548}" type="presOf" srcId="{F4360103-F310-4CB4-AF71-CE1E70C6CA30}" destId="{BDE6E579-DDB9-F142-89E4-878FFC500634}" srcOrd="0" destOrd="0" presId="urn:microsoft.com/office/officeart/2005/8/layout/hierarchy1"/>
    <dgm:cxn modelId="{DB7CD29B-199A-42D0-AECE-C1C53BADD43B}" srcId="{F4360103-F310-4CB4-AF71-CE1E70C6CA30}" destId="{E505D3E4-FA69-45F7-83AC-64E61C7ECD32}" srcOrd="0" destOrd="0" parTransId="{1AB9EC47-3646-4E87-AE6C-D4A5BC315238}" sibTransId="{8B8F1480-674F-46B7-A50D-5A9C6EE29687}"/>
    <dgm:cxn modelId="{25750E45-3330-1D4F-AE61-9FA2637C5153}" type="presParOf" srcId="{BDE6E579-DDB9-F142-89E4-878FFC500634}" destId="{A1DABD19-B77D-4C48-BD0E-F0A144A9482E}" srcOrd="0" destOrd="0" presId="urn:microsoft.com/office/officeart/2005/8/layout/hierarchy1"/>
    <dgm:cxn modelId="{C85F34C9-E255-C544-9F0F-E3F812A5DF92}" type="presParOf" srcId="{A1DABD19-B77D-4C48-BD0E-F0A144A9482E}" destId="{C7F48493-4B2B-1247-8441-21A14414E993}" srcOrd="0" destOrd="0" presId="urn:microsoft.com/office/officeart/2005/8/layout/hierarchy1"/>
    <dgm:cxn modelId="{5CB80AF3-69ED-CE4E-8A7C-F66C488CAC0A}" type="presParOf" srcId="{C7F48493-4B2B-1247-8441-21A14414E993}" destId="{FF01707B-7506-334A-A4E6-6ECA3B362AEA}" srcOrd="0" destOrd="0" presId="urn:microsoft.com/office/officeart/2005/8/layout/hierarchy1"/>
    <dgm:cxn modelId="{582919EF-4CA3-AD4B-B901-2F9E204CD887}" type="presParOf" srcId="{C7F48493-4B2B-1247-8441-21A14414E993}" destId="{6D8E96B9-B3BD-9A40-B22C-A5BFA34FB3E1}" srcOrd="1" destOrd="0" presId="urn:microsoft.com/office/officeart/2005/8/layout/hierarchy1"/>
    <dgm:cxn modelId="{45EFDBA7-831B-7145-BFB5-95DF697B9BAC}" type="presParOf" srcId="{A1DABD19-B77D-4C48-BD0E-F0A144A9482E}" destId="{C3B65FC5-38BD-CB49-B6BE-151954FE5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8436BD-4FC2-41F5-AB5F-66972B5F7F7D}"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52987EC9-B150-4EFE-AB8B-74CCC7FAB4BF}">
      <dgm:prSet/>
      <dgm:spPr/>
      <dgm:t>
        <a:bodyPr/>
        <a:lstStyle/>
        <a:p>
          <a:r>
            <a:rPr lang="fr-MQ"/>
            <a:t>On peut :</a:t>
          </a:r>
          <a:endParaRPr lang="en-US"/>
        </a:p>
      </dgm:t>
    </dgm:pt>
    <dgm:pt modelId="{B59E0722-5092-48DA-B9B2-97FF09EDAB11}" type="parTrans" cxnId="{BB090CCA-ECC6-4753-8396-8EBCFB84A64D}">
      <dgm:prSet/>
      <dgm:spPr/>
      <dgm:t>
        <a:bodyPr/>
        <a:lstStyle/>
        <a:p>
          <a:endParaRPr lang="en-US"/>
        </a:p>
      </dgm:t>
    </dgm:pt>
    <dgm:pt modelId="{5B18B6DD-851B-4BAA-A98C-D3D1E4465018}" type="sibTrans" cxnId="{BB090CCA-ECC6-4753-8396-8EBCFB84A64D}">
      <dgm:prSet/>
      <dgm:spPr/>
      <dgm:t>
        <a:bodyPr/>
        <a:lstStyle/>
        <a:p>
          <a:endParaRPr lang="en-US"/>
        </a:p>
      </dgm:t>
    </dgm:pt>
    <dgm:pt modelId="{CED8221E-B29F-448A-92AA-11BC6B074AD5}">
      <dgm:prSet/>
      <dgm:spPr/>
      <dgm:t>
        <a:bodyPr/>
        <a:lstStyle/>
        <a:p>
          <a:r>
            <a:rPr lang="fr-MQ"/>
            <a:t>Demander des manipulations syntaxiques </a:t>
          </a:r>
          <a:endParaRPr lang="en-US"/>
        </a:p>
      </dgm:t>
    </dgm:pt>
    <dgm:pt modelId="{073E3300-8911-481A-A021-DEE640C6661C}" type="parTrans" cxnId="{F3776047-7861-444A-8BF8-4BDF8493BC31}">
      <dgm:prSet/>
      <dgm:spPr/>
      <dgm:t>
        <a:bodyPr/>
        <a:lstStyle/>
        <a:p>
          <a:endParaRPr lang="en-US"/>
        </a:p>
      </dgm:t>
    </dgm:pt>
    <dgm:pt modelId="{60373FA9-004F-4820-84C2-D644E9647F1C}" type="sibTrans" cxnId="{F3776047-7861-444A-8BF8-4BDF8493BC31}">
      <dgm:prSet/>
      <dgm:spPr/>
      <dgm:t>
        <a:bodyPr/>
        <a:lstStyle/>
        <a:p>
          <a:endParaRPr lang="en-US"/>
        </a:p>
      </dgm:t>
    </dgm:pt>
    <dgm:pt modelId="{4A7BB2E5-DA71-4534-B00E-0558CCA49852}">
      <dgm:prSet/>
      <dgm:spPr/>
      <dgm:t>
        <a:bodyPr/>
        <a:lstStyle/>
        <a:p>
          <a:r>
            <a:rPr lang="fr-FR"/>
            <a:t>P</a:t>
          </a:r>
          <a:r>
            <a:rPr lang="fr-MQ"/>
            <a:t>oser une question sur la nature, la focntion la construction d’une phrase </a:t>
          </a:r>
          <a:endParaRPr lang="en-US"/>
        </a:p>
      </dgm:t>
    </dgm:pt>
    <dgm:pt modelId="{8C7E9C97-41A6-4909-999E-7376B2C6DD37}" type="parTrans" cxnId="{DB6784F9-06B6-4E06-A9FC-8FF4A98B05E1}">
      <dgm:prSet/>
      <dgm:spPr/>
      <dgm:t>
        <a:bodyPr/>
        <a:lstStyle/>
        <a:p>
          <a:endParaRPr lang="en-US"/>
        </a:p>
      </dgm:t>
    </dgm:pt>
    <dgm:pt modelId="{2A7F26F7-EDC1-4025-9A9D-BCFAF49F58B6}" type="sibTrans" cxnId="{DB6784F9-06B6-4E06-A9FC-8FF4A98B05E1}">
      <dgm:prSet/>
      <dgm:spPr/>
      <dgm:t>
        <a:bodyPr/>
        <a:lstStyle/>
        <a:p>
          <a:endParaRPr lang="en-US"/>
        </a:p>
      </dgm:t>
    </dgm:pt>
    <dgm:pt modelId="{8099D63C-116E-457F-A0A4-19ACA3F9C098}">
      <dgm:prSet/>
      <dgm:spPr/>
      <dgm:t>
        <a:bodyPr/>
        <a:lstStyle/>
        <a:p>
          <a:r>
            <a:rPr lang="fr-MQ"/>
            <a:t>Inviter à comparer deux mots, groupes de mots ou propositions </a:t>
          </a:r>
          <a:endParaRPr lang="en-US"/>
        </a:p>
      </dgm:t>
    </dgm:pt>
    <dgm:pt modelId="{65E88EFC-80B5-44BD-AC13-F904EBB009C3}" type="parTrans" cxnId="{59C38B26-EC15-4B5F-81BF-277AE33238A5}">
      <dgm:prSet/>
      <dgm:spPr/>
      <dgm:t>
        <a:bodyPr/>
        <a:lstStyle/>
        <a:p>
          <a:endParaRPr lang="en-US"/>
        </a:p>
      </dgm:t>
    </dgm:pt>
    <dgm:pt modelId="{F3605941-12A5-43CE-B20F-20B5BC9770B4}" type="sibTrans" cxnId="{59C38B26-EC15-4B5F-81BF-277AE33238A5}">
      <dgm:prSet/>
      <dgm:spPr/>
      <dgm:t>
        <a:bodyPr/>
        <a:lstStyle/>
        <a:p>
          <a:endParaRPr lang="en-US"/>
        </a:p>
      </dgm:t>
    </dgm:pt>
    <dgm:pt modelId="{6AEAF96D-5704-4892-A489-2E41D901F2D9}">
      <dgm:prSet/>
      <dgm:spPr/>
      <dgm:t>
        <a:bodyPr/>
        <a:lstStyle/>
        <a:p>
          <a:r>
            <a:rPr lang="fr-MQ"/>
            <a:t>Des exemples proposés par Éduscol à partir du poème « Le Lac » de Lamartine </a:t>
          </a:r>
          <a:endParaRPr lang="en-US"/>
        </a:p>
      </dgm:t>
    </dgm:pt>
    <dgm:pt modelId="{C442A3FD-28E4-4E43-855F-28272C455BF0}" type="parTrans" cxnId="{693FE697-AE4F-456F-870B-BE1B15652967}">
      <dgm:prSet/>
      <dgm:spPr/>
      <dgm:t>
        <a:bodyPr/>
        <a:lstStyle/>
        <a:p>
          <a:endParaRPr lang="en-US"/>
        </a:p>
      </dgm:t>
    </dgm:pt>
    <dgm:pt modelId="{3676F023-8004-4970-BF7B-1E0786043BA1}" type="sibTrans" cxnId="{693FE697-AE4F-456F-870B-BE1B15652967}">
      <dgm:prSet/>
      <dgm:spPr/>
      <dgm:t>
        <a:bodyPr/>
        <a:lstStyle/>
        <a:p>
          <a:endParaRPr lang="en-US"/>
        </a:p>
      </dgm:t>
    </dgm:pt>
    <dgm:pt modelId="{2B4D2BE7-0647-8B42-905D-18ADCE2CD258}" type="pres">
      <dgm:prSet presAssocID="{478436BD-4FC2-41F5-AB5F-66972B5F7F7D}" presName="Name0" presStyleCnt="0">
        <dgm:presLayoutVars>
          <dgm:dir/>
          <dgm:resizeHandles val="exact"/>
        </dgm:presLayoutVars>
      </dgm:prSet>
      <dgm:spPr/>
    </dgm:pt>
    <dgm:pt modelId="{B4BAEC19-7470-A842-8070-86CD2561D317}" type="pres">
      <dgm:prSet presAssocID="{52987EC9-B150-4EFE-AB8B-74CCC7FAB4BF}" presName="node" presStyleLbl="node1" presStyleIdx="0" presStyleCnt="5">
        <dgm:presLayoutVars>
          <dgm:bulletEnabled val="1"/>
        </dgm:presLayoutVars>
      </dgm:prSet>
      <dgm:spPr/>
    </dgm:pt>
    <dgm:pt modelId="{AB7C8839-F0EB-DF41-BE70-4F4A9B957B63}" type="pres">
      <dgm:prSet presAssocID="{5B18B6DD-851B-4BAA-A98C-D3D1E4465018}" presName="sibTrans" presStyleLbl="sibTrans1D1" presStyleIdx="0" presStyleCnt="4"/>
      <dgm:spPr/>
    </dgm:pt>
    <dgm:pt modelId="{A61836C3-D8FB-C243-BFAC-BA84B86E8512}" type="pres">
      <dgm:prSet presAssocID="{5B18B6DD-851B-4BAA-A98C-D3D1E4465018}" presName="connectorText" presStyleLbl="sibTrans1D1" presStyleIdx="0" presStyleCnt="4"/>
      <dgm:spPr/>
    </dgm:pt>
    <dgm:pt modelId="{A18FB245-48A8-644A-BC10-3953931D9C17}" type="pres">
      <dgm:prSet presAssocID="{CED8221E-B29F-448A-92AA-11BC6B074AD5}" presName="node" presStyleLbl="node1" presStyleIdx="1" presStyleCnt="5">
        <dgm:presLayoutVars>
          <dgm:bulletEnabled val="1"/>
        </dgm:presLayoutVars>
      </dgm:prSet>
      <dgm:spPr/>
    </dgm:pt>
    <dgm:pt modelId="{89A8ED11-8192-D748-A14B-5A2DD30526B3}" type="pres">
      <dgm:prSet presAssocID="{60373FA9-004F-4820-84C2-D644E9647F1C}" presName="sibTrans" presStyleLbl="sibTrans1D1" presStyleIdx="1" presStyleCnt="4"/>
      <dgm:spPr/>
    </dgm:pt>
    <dgm:pt modelId="{3FDB09C4-987A-6840-9D18-06B913537ED9}" type="pres">
      <dgm:prSet presAssocID="{60373FA9-004F-4820-84C2-D644E9647F1C}" presName="connectorText" presStyleLbl="sibTrans1D1" presStyleIdx="1" presStyleCnt="4"/>
      <dgm:spPr/>
    </dgm:pt>
    <dgm:pt modelId="{F795E3C8-033D-7940-8B2F-2CB54E66FFC9}" type="pres">
      <dgm:prSet presAssocID="{4A7BB2E5-DA71-4534-B00E-0558CCA49852}" presName="node" presStyleLbl="node1" presStyleIdx="2" presStyleCnt="5">
        <dgm:presLayoutVars>
          <dgm:bulletEnabled val="1"/>
        </dgm:presLayoutVars>
      </dgm:prSet>
      <dgm:spPr/>
    </dgm:pt>
    <dgm:pt modelId="{379B3BC2-0947-DB4C-B57B-B95E7E977122}" type="pres">
      <dgm:prSet presAssocID="{2A7F26F7-EDC1-4025-9A9D-BCFAF49F58B6}" presName="sibTrans" presStyleLbl="sibTrans1D1" presStyleIdx="2" presStyleCnt="4"/>
      <dgm:spPr/>
    </dgm:pt>
    <dgm:pt modelId="{79E5F114-7369-4647-88AC-16BEEC31E322}" type="pres">
      <dgm:prSet presAssocID="{2A7F26F7-EDC1-4025-9A9D-BCFAF49F58B6}" presName="connectorText" presStyleLbl="sibTrans1D1" presStyleIdx="2" presStyleCnt="4"/>
      <dgm:spPr/>
    </dgm:pt>
    <dgm:pt modelId="{F06C2204-5D46-0F49-828F-0BBCBEC6E311}" type="pres">
      <dgm:prSet presAssocID="{8099D63C-116E-457F-A0A4-19ACA3F9C098}" presName="node" presStyleLbl="node1" presStyleIdx="3" presStyleCnt="5">
        <dgm:presLayoutVars>
          <dgm:bulletEnabled val="1"/>
        </dgm:presLayoutVars>
      </dgm:prSet>
      <dgm:spPr/>
    </dgm:pt>
    <dgm:pt modelId="{1A7A1C9F-B282-F34E-8C58-2C4E067E2D84}" type="pres">
      <dgm:prSet presAssocID="{F3605941-12A5-43CE-B20F-20B5BC9770B4}" presName="sibTrans" presStyleLbl="sibTrans1D1" presStyleIdx="3" presStyleCnt="4"/>
      <dgm:spPr/>
    </dgm:pt>
    <dgm:pt modelId="{373B1E19-75D7-A242-8069-2E6C18356880}" type="pres">
      <dgm:prSet presAssocID="{F3605941-12A5-43CE-B20F-20B5BC9770B4}" presName="connectorText" presStyleLbl="sibTrans1D1" presStyleIdx="3" presStyleCnt="4"/>
      <dgm:spPr/>
    </dgm:pt>
    <dgm:pt modelId="{07069AA6-331C-8849-8E56-AB66C1AD699E}" type="pres">
      <dgm:prSet presAssocID="{6AEAF96D-5704-4892-A489-2E41D901F2D9}" presName="node" presStyleLbl="node1" presStyleIdx="4" presStyleCnt="5">
        <dgm:presLayoutVars>
          <dgm:bulletEnabled val="1"/>
        </dgm:presLayoutVars>
      </dgm:prSet>
      <dgm:spPr/>
    </dgm:pt>
  </dgm:ptLst>
  <dgm:cxnLst>
    <dgm:cxn modelId="{5C1C650E-2FB0-864E-9839-F60C45E7D918}" type="presOf" srcId="{478436BD-4FC2-41F5-AB5F-66972B5F7F7D}" destId="{2B4D2BE7-0647-8B42-905D-18ADCE2CD258}" srcOrd="0" destOrd="0" presId="urn:microsoft.com/office/officeart/2016/7/layout/RepeatingBendingProcessNew"/>
    <dgm:cxn modelId="{98D1EE1B-60A4-6C4B-B850-7A4C009377E8}" type="presOf" srcId="{5B18B6DD-851B-4BAA-A98C-D3D1E4465018}" destId="{A61836C3-D8FB-C243-BFAC-BA84B86E8512}" srcOrd="1" destOrd="0" presId="urn:microsoft.com/office/officeart/2016/7/layout/RepeatingBendingProcessNew"/>
    <dgm:cxn modelId="{59C38B26-EC15-4B5F-81BF-277AE33238A5}" srcId="{478436BD-4FC2-41F5-AB5F-66972B5F7F7D}" destId="{8099D63C-116E-457F-A0A4-19ACA3F9C098}" srcOrd="3" destOrd="0" parTransId="{65E88EFC-80B5-44BD-AC13-F904EBB009C3}" sibTransId="{F3605941-12A5-43CE-B20F-20B5BC9770B4}"/>
    <dgm:cxn modelId="{9CEA6132-6A2A-8044-AFD1-3FF506B03D7B}" type="presOf" srcId="{5B18B6DD-851B-4BAA-A98C-D3D1E4465018}" destId="{AB7C8839-F0EB-DF41-BE70-4F4A9B957B63}" srcOrd="0" destOrd="0" presId="urn:microsoft.com/office/officeart/2016/7/layout/RepeatingBendingProcessNew"/>
    <dgm:cxn modelId="{DC62643E-99C1-8E4F-BDAF-8F627ED30ADF}" type="presOf" srcId="{4A7BB2E5-DA71-4534-B00E-0558CCA49852}" destId="{F795E3C8-033D-7940-8B2F-2CB54E66FFC9}" srcOrd="0" destOrd="0" presId="urn:microsoft.com/office/officeart/2016/7/layout/RepeatingBendingProcessNew"/>
    <dgm:cxn modelId="{9A71F045-E323-CE43-A0DE-A2C55BAB0B40}" type="presOf" srcId="{CED8221E-B29F-448A-92AA-11BC6B074AD5}" destId="{A18FB245-48A8-644A-BC10-3953931D9C17}" srcOrd="0" destOrd="0" presId="urn:microsoft.com/office/officeart/2016/7/layout/RepeatingBendingProcessNew"/>
    <dgm:cxn modelId="{F3776047-7861-444A-8BF8-4BDF8493BC31}" srcId="{478436BD-4FC2-41F5-AB5F-66972B5F7F7D}" destId="{CED8221E-B29F-448A-92AA-11BC6B074AD5}" srcOrd="1" destOrd="0" parTransId="{073E3300-8911-481A-A021-DEE640C6661C}" sibTransId="{60373FA9-004F-4820-84C2-D644E9647F1C}"/>
    <dgm:cxn modelId="{B13D3A79-73D9-AA48-89B6-F90F72EDEC74}" type="presOf" srcId="{F3605941-12A5-43CE-B20F-20B5BC9770B4}" destId="{1A7A1C9F-B282-F34E-8C58-2C4E067E2D84}" srcOrd="0" destOrd="0" presId="urn:microsoft.com/office/officeart/2016/7/layout/RepeatingBendingProcessNew"/>
    <dgm:cxn modelId="{5BC28879-0383-5A4C-B8E4-53AFFC53A31D}" type="presOf" srcId="{6AEAF96D-5704-4892-A489-2E41D901F2D9}" destId="{07069AA6-331C-8849-8E56-AB66C1AD699E}" srcOrd="0" destOrd="0" presId="urn:microsoft.com/office/officeart/2016/7/layout/RepeatingBendingProcessNew"/>
    <dgm:cxn modelId="{0CD77D8E-9B53-B544-B285-B0FFD4DF75D8}" type="presOf" srcId="{60373FA9-004F-4820-84C2-D644E9647F1C}" destId="{89A8ED11-8192-D748-A14B-5A2DD30526B3}" srcOrd="0" destOrd="0" presId="urn:microsoft.com/office/officeart/2016/7/layout/RepeatingBendingProcessNew"/>
    <dgm:cxn modelId="{693FE697-AE4F-456F-870B-BE1B15652967}" srcId="{478436BD-4FC2-41F5-AB5F-66972B5F7F7D}" destId="{6AEAF96D-5704-4892-A489-2E41D901F2D9}" srcOrd="4" destOrd="0" parTransId="{C442A3FD-28E4-4E43-855F-28272C455BF0}" sibTransId="{3676F023-8004-4970-BF7B-1E0786043BA1}"/>
    <dgm:cxn modelId="{EA942CBB-6712-F346-97C7-6C0A718EC5B5}" type="presOf" srcId="{52987EC9-B150-4EFE-AB8B-74CCC7FAB4BF}" destId="{B4BAEC19-7470-A842-8070-86CD2561D317}" srcOrd="0" destOrd="0" presId="urn:microsoft.com/office/officeart/2016/7/layout/RepeatingBendingProcessNew"/>
    <dgm:cxn modelId="{6B39BAC7-6007-884A-AEC4-B79F1FE170CB}" type="presOf" srcId="{F3605941-12A5-43CE-B20F-20B5BC9770B4}" destId="{373B1E19-75D7-A242-8069-2E6C18356880}" srcOrd="1" destOrd="0" presId="urn:microsoft.com/office/officeart/2016/7/layout/RepeatingBendingProcessNew"/>
    <dgm:cxn modelId="{BB090CCA-ECC6-4753-8396-8EBCFB84A64D}" srcId="{478436BD-4FC2-41F5-AB5F-66972B5F7F7D}" destId="{52987EC9-B150-4EFE-AB8B-74CCC7FAB4BF}" srcOrd="0" destOrd="0" parTransId="{B59E0722-5092-48DA-B9B2-97FF09EDAB11}" sibTransId="{5B18B6DD-851B-4BAA-A98C-D3D1E4465018}"/>
    <dgm:cxn modelId="{3AB95BD2-81F3-6241-988B-2C0AD998DBAF}" type="presOf" srcId="{60373FA9-004F-4820-84C2-D644E9647F1C}" destId="{3FDB09C4-987A-6840-9D18-06B913537ED9}" srcOrd="1" destOrd="0" presId="urn:microsoft.com/office/officeart/2016/7/layout/RepeatingBendingProcessNew"/>
    <dgm:cxn modelId="{66F837DE-0D1C-2E4E-B81D-C5C8B300AB7E}" type="presOf" srcId="{2A7F26F7-EDC1-4025-9A9D-BCFAF49F58B6}" destId="{79E5F114-7369-4647-88AC-16BEEC31E322}" srcOrd="1" destOrd="0" presId="urn:microsoft.com/office/officeart/2016/7/layout/RepeatingBendingProcessNew"/>
    <dgm:cxn modelId="{4FDFEAEF-EDA7-EA47-85BE-19E0C15A2754}" type="presOf" srcId="{8099D63C-116E-457F-A0A4-19ACA3F9C098}" destId="{F06C2204-5D46-0F49-828F-0BBCBEC6E311}" srcOrd="0" destOrd="0" presId="urn:microsoft.com/office/officeart/2016/7/layout/RepeatingBendingProcessNew"/>
    <dgm:cxn modelId="{20F5B5F3-9827-B746-AE87-59F277C624B3}" type="presOf" srcId="{2A7F26F7-EDC1-4025-9A9D-BCFAF49F58B6}" destId="{379B3BC2-0947-DB4C-B57B-B95E7E977122}" srcOrd="0" destOrd="0" presId="urn:microsoft.com/office/officeart/2016/7/layout/RepeatingBendingProcessNew"/>
    <dgm:cxn modelId="{DB6784F9-06B6-4E06-A9FC-8FF4A98B05E1}" srcId="{478436BD-4FC2-41F5-AB5F-66972B5F7F7D}" destId="{4A7BB2E5-DA71-4534-B00E-0558CCA49852}" srcOrd="2" destOrd="0" parTransId="{8C7E9C97-41A6-4909-999E-7376B2C6DD37}" sibTransId="{2A7F26F7-EDC1-4025-9A9D-BCFAF49F58B6}"/>
    <dgm:cxn modelId="{7030DBE2-4EEA-D24C-ADAA-A0FC8450C215}" type="presParOf" srcId="{2B4D2BE7-0647-8B42-905D-18ADCE2CD258}" destId="{B4BAEC19-7470-A842-8070-86CD2561D317}" srcOrd="0" destOrd="0" presId="urn:microsoft.com/office/officeart/2016/7/layout/RepeatingBendingProcessNew"/>
    <dgm:cxn modelId="{F963168D-8385-1540-B3EB-EE44452572AB}" type="presParOf" srcId="{2B4D2BE7-0647-8B42-905D-18ADCE2CD258}" destId="{AB7C8839-F0EB-DF41-BE70-4F4A9B957B63}" srcOrd="1" destOrd="0" presId="urn:microsoft.com/office/officeart/2016/7/layout/RepeatingBendingProcessNew"/>
    <dgm:cxn modelId="{D500C990-EEBD-1A47-9E0D-B2684D80D19C}" type="presParOf" srcId="{AB7C8839-F0EB-DF41-BE70-4F4A9B957B63}" destId="{A61836C3-D8FB-C243-BFAC-BA84B86E8512}" srcOrd="0" destOrd="0" presId="urn:microsoft.com/office/officeart/2016/7/layout/RepeatingBendingProcessNew"/>
    <dgm:cxn modelId="{8CBA1838-5C9D-D847-9072-D796FD53FCDF}" type="presParOf" srcId="{2B4D2BE7-0647-8B42-905D-18ADCE2CD258}" destId="{A18FB245-48A8-644A-BC10-3953931D9C17}" srcOrd="2" destOrd="0" presId="urn:microsoft.com/office/officeart/2016/7/layout/RepeatingBendingProcessNew"/>
    <dgm:cxn modelId="{5B3472F7-CAD1-1B47-9CAC-FC1536C10A38}" type="presParOf" srcId="{2B4D2BE7-0647-8B42-905D-18ADCE2CD258}" destId="{89A8ED11-8192-D748-A14B-5A2DD30526B3}" srcOrd="3" destOrd="0" presId="urn:microsoft.com/office/officeart/2016/7/layout/RepeatingBendingProcessNew"/>
    <dgm:cxn modelId="{D891267F-183B-494F-BA20-BB4620C1193E}" type="presParOf" srcId="{89A8ED11-8192-D748-A14B-5A2DD30526B3}" destId="{3FDB09C4-987A-6840-9D18-06B913537ED9}" srcOrd="0" destOrd="0" presId="urn:microsoft.com/office/officeart/2016/7/layout/RepeatingBendingProcessNew"/>
    <dgm:cxn modelId="{87687361-FBC7-2548-8F9C-8764F44E9CC8}" type="presParOf" srcId="{2B4D2BE7-0647-8B42-905D-18ADCE2CD258}" destId="{F795E3C8-033D-7940-8B2F-2CB54E66FFC9}" srcOrd="4" destOrd="0" presId="urn:microsoft.com/office/officeart/2016/7/layout/RepeatingBendingProcessNew"/>
    <dgm:cxn modelId="{F830B99A-196B-934D-BC95-C953DA9FD4A6}" type="presParOf" srcId="{2B4D2BE7-0647-8B42-905D-18ADCE2CD258}" destId="{379B3BC2-0947-DB4C-B57B-B95E7E977122}" srcOrd="5" destOrd="0" presId="urn:microsoft.com/office/officeart/2016/7/layout/RepeatingBendingProcessNew"/>
    <dgm:cxn modelId="{24E00887-D549-3B45-B3CF-79F12E749E02}" type="presParOf" srcId="{379B3BC2-0947-DB4C-B57B-B95E7E977122}" destId="{79E5F114-7369-4647-88AC-16BEEC31E322}" srcOrd="0" destOrd="0" presId="urn:microsoft.com/office/officeart/2016/7/layout/RepeatingBendingProcessNew"/>
    <dgm:cxn modelId="{6F17874B-3C63-0949-9947-D8FE31F24FD4}" type="presParOf" srcId="{2B4D2BE7-0647-8B42-905D-18ADCE2CD258}" destId="{F06C2204-5D46-0F49-828F-0BBCBEC6E311}" srcOrd="6" destOrd="0" presId="urn:microsoft.com/office/officeart/2016/7/layout/RepeatingBendingProcessNew"/>
    <dgm:cxn modelId="{410DC281-9B8C-6F4E-AA2B-94C8D3E72873}" type="presParOf" srcId="{2B4D2BE7-0647-8B42-905D-18ADCE2CD258}" destId="{1A7A1C9F-B282-F34E-8C58-2C4E067E2D84}" srcOrd="7" destOrd="0" presId="urn:microsoft.com/office/officeart/2016/7/layout/RepeatingBendingProcessNew"/>
    <dgm:cxn modelId="{B1CD6C54-DA48-A045-8A1B-E74BEEF13075}" type="presParOf" srcId="{1A7A1C9F-B282-F34E-8C58-2C4E067E2D84}" destId="{373B1E19-75D7-A242-8069-2E6C18356880}" srcOrd="0" destOrd="0" presId="urn:microsoft.com/office/officeart/2016/7/layout/RepeatingBendingProcessNew"/>
    <dgm:cxn modelId="{1EBA5BF4-F584-BD47-A490-37D1FDBB3F27}" type="presParOf" srcId="{2B4D2BE7-0647-8B42-905D-18ADCE2CD258}" destId="{07069AA6-331C-8849-8E56-AB66C1AD699E}"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60CCA0-D80F-4297-947E-E4A820E46F5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DA741AD3-9EA4-48EC-AD08-8BB51E2608AB}">
      <dgm:prSet custT="1"/>
      <dgm:spPr/>
      <dgm:t>
        <a:bodyPr/>
        <a:lstStyle/>
        <a:p>
          <a:r>
            <a:rPr lang="fr-FR" sz="2000" dirty="0"/>
            <a:t>La grammaire :</a:t>
          </a:r>
          <a:endParaRPr lang="en-US" sz="2000" dirty="0"/>
        </a:p>
      </dgm:t>
    </dgm:pt>
    <dgm:pt modelId="{0FDFA023-2A24-4E34-8557-F1CB9C14DB6B}" type="parTrans" cxnId="{66103973-D8AC-46E8-A6B2-A27AD971C243}">
      <dgm:prSet/>
      <dgm:spPr/>
      <dgm:t>
        <a:bodyPr/>
        <a:lstStyle/>
        <a:p>
          <a:endParaRPr lang="en-US"/>
        </a:p>
      </dgm:t>
    </dgm:pt>
    <dgm:pt modelId="{A80A20C3-956E-4C27-9428-D48C65370541}" type="sibTrans" cxnId="{66103973-D8AC-46E8-A6B2-A27AD971C243}">
      <dgm:prSet/>
      <dgm:spPr/>
      <dgm:t>
        <a:bodyPr/>
        <a:lstStyle/>
        <a:p>
          <a:endParaRPr lang="en-US"/>
        </a:p>
      </dgm:t>
    </dgm:pt>
    <dgm:pt modelId="{2A8BB218-164E-4F2C-850F-D9874D557CB1}">
      <dgm:prSet custT="1"/>
      <dgm:spPr/>
      <dgm:t>
        <a:bodyPr/>
        <a:lstStyle/>
        <a:p>
          <a:r>
            <a:rPr lang="fr-FR" sz="1600" dirty="0"/>
            <a:t>Le traitement de la question de grammaire dure jusqu’à 2 minutes (pas de report du temps éventuel de la lecture linaire restant).</a:t>
          </a:r>
          <a:endParaRPr lang="en-US" sz="1600" dirty="0"/>
        </a:p>
      </dgm:t>
    </dgm:pt>
    <dgm:pt modelId="{E4677B06-711E-439E-9C05-03B0ED93544E}" type="parTrans" cxnId="{E5AD5B66-5139-4F0A-A245-C4CAF640441C}">
      <dgm:prSet/>
      <dgm:spPr/>
      <dgm:t>
        <a:bodyPr/>
        <a:lstStyle/>
        <a:p>
          <a:endParaRPr lang="en-US"/>
        </a:p>
      </dgm:t>
    </dgm:pt>
    <dgm:pt modelId="{17C9101F-FA03-4F4B-92D8-68E34D82C61E}" type="sibTrans" cxnId="{E5AD5B66-5139-4F0A-A245-C4CAF640441C}">
      <dgm:prSet/>
      <dgm:spPr/>
      <dgm:t>
        <a:bodyPr/>
        <a:lstStyle/>
        <a:p>
          <a:endParaRPr lang="en-US"/>
        </a:p>
      </dgm:t>
    </dgm:pt>
    <dgm:pt modelId="{62F5DA40-F1E4-4B03-B9F0-DA50C8B2FEE8}">
      <dgm:prSet custT="1"/>
      <dgm:spPr/>
      <dgm:t>
        <a:bodyPr/>
        <a:lstStyle/>
        <a:p>
          <a:r>
            <a:rPr lang="fr-FR" sz="1600" dirty="0"/>
            <a:t>La question porte obligatoirement sur le même texte support de la lecture linéaire.  </a:t>
          </a:r>
          <a:endParaRPr lang="en-US" sz="1600" dirty="0"/>
        </a:p>
      </dgm:t>
    </dgm:pt>
    <dgm:pt modelId="{6F9FD666-C524-4906-BA1E-2F770DA9BFA5}" type="parTrans" cxnId="{7F8F8C67-BFC7-40F8-8269-067B8662E2D1}">
      <dgm:prSet/>
      <dgm:spPr/>
      <dgm:t>
        <a:bodyPr/>
        <a:lstStyle/>
        <a:p>
          <a:endParaRPr lang="en-US"/>
        </a:p>
      </dgm:t>
    </dgm:pt>
    <dgm:pt modelId="{FFC9621C-8A5D-464C-8BA6-92537AFDA8CA}" type="sibTrans" cxnId="{7F8F8C67-BFC7-40F8-8269-067B8662E2D1}">
      <dgm:prSet/>
      <dgm:spPr/>
      <dgm:t>
        <a:bodyPr/>
        <a:lstStyle/>
        <a:p>
          <a:endParaRPr lang="en-US"/>
        </a:p>
      </dgm:t>
    </dgm:pt>
    <dgm:pt modelId="{EC8AAF42-6C48-4FAA-8589-E313C2E453E2}">
      <dgm:prSet custT="1"/>
      <dgm:spPr/>
      <dgm:t>
        <a:bodyPr/>
        <a:lstStyle/>
        <a:p>
          <a:r>
            <a:rPr lang="fr-FR" sz="1600" dirty="0"/>
            <a:t>Il est possible de poser une question de manipulation (transformer un complément circonstanciel en subordonnée circonstancielle, transformer en phrase négative / interrogative…). </a:t>
          </a:r>
          <a:endParaRPr lang="en-US" sz="1600" dirty="0"/>
        </a:p>
      </dgm:t>
    </dgm:pt>
    <dgm:pt modelId="{13B1C910-BB04-4F75-9067-8B78B6B2290D}" type="parTrans" cxnId="{D38CD574-421C-4105-B465-C3F694037C74}">
      <dgm:prSet/>
      <dgm:spPr/>
      <dgm:t>
        <a:bodyPr/>
        <a:lstStyle/>
        <a:p>
          <a:endParaRPr lang="en-US"/>
        </a:p>
      </dgm:t>
    </dgm:pt>
    <dgm:pt modelId="{15626690-54DD-4682-A085-143B36BBB446}" type="sibTrans" cxnId="{D38CD574-421C-4105-B465-C3F694037C74}">
      <dgm:prSet/>
      <dgm:spPr/>
      <dgm:t>
        <a:bodyPr/>
        <a:lstStyle/>
        <a:p>
          <a:endParaRPr lang="en-US"/>
        </a:p>
      </dgm:t>
    </dgm:pt>
    <dgm:pt modelId="{06BBC087-E267-4ECB-BCC8-1B02753A5BF7}">
      <dgm:prSet custT="1"/>
      <dgm:spPr/>
      <dgm:t>
        <a:bodyPr/>
        <a:lstStyle/>
        <a:p>
          <a:r>
            <a:rPr lang="fr-FR" sz="1600" dirty="0"/>
            <a:t>La question porte sur une phrase ou segment  de phrase.  </a:t>
          </a:r>
          <a:endParaRPr lang="en-US" sz="1600" dirty="0"/>
        </a:p>
      </dgm:t>
    </dgm:pt>
    <dgm:pt modelId="{81AC68C5-0BE9-4740-B456-713175E8F1E9}" type="parTrans" cxnId="{28ED194F-13A5-4237-B002-8029D04E8DBF}">
      <dgm:prSet/>
      <dgm:spPr/>
      <dgm:t>
        <a:bodyPr/>
        <a:lstStyle/>
        <a:p>
          <a:endParaRPr lang="en-US"/>
        </a:p>
      </dgm:t>
    </dgm:pt>
    <dgm:pt modelId="{070CD11D-AB45-4F4F-BED4-A426E988D6E2}" type="sibTrans" cxnId="{28ED194F-13A5-4237-B002-8029D04E8DBF}">
      <dgm:prSet/>
      <dgm:spPr/>
      <dgm:t>
        <a:bodyPr/>
        <a:lstStyle/>
        <a:p>
          <a:endParaRPr lang="en-US"/>
        </a:p>
      </dgm:t>
    </dgm:pt>
    <dgm:pt modelId="{208273DE-F972-4AAD-AE7A-3018DC75D231}">
      <dgm:prSet custT="1"/>
      <dgm:spPr/>
      <dgm:t>
        <a:bodyPr/>
        <a:lstStyle/>
        <a:p>
          <a:r>
            <a:rPr lang="fr-FR" sz="1600" dirty="0"/>
            <a:t>Pour la négation seule la négation syntaxique est à prendre en compte (à l’exclusion de la négation lexicale).  </a:t>
          </a:r>
          <a:endParaRPr lang="en-US" sz="1600" dirty="0"/>
        </a:p>
      </dgm:t>
    </dgm:pt>
    <dgm:pt modelId="{AD297C4F-FCFA-4C44-85A0-B2CD0B06D6F0}" type="parTrans" cxnId="{BBBDADFB-6507-40C6-BE8E-9027B70DB736}">
      <dgm:prSet/>
      <dgm:spPr/>
      <dgm:t>
        <a:bodyPr/>
        <a:lstStyle/>
        <a:p>
          <a:endParaRPr lang="en-US"/>
        </a:p>
      </dgm:t>
    </dgm:pt>
    <dgm:pt modelId="{2ABD403C-58CE-4F1D-894D-56D05B0667D0}" type="sibTrans" cxnId="{BBBDADFB-6507-40C6-BE8E-9027B70DB736}">
      <dgm:prSet/>
      <dgm:spPr/>
      <dgm:t>
        <a:bodyPr/>
        <a:lstStyle/>
        <a:p>
          <a:endParaRPr lang="en-US"/>
        </a:p>
      </dgm:t>
    </dgm:pt>
    <dgm:pt modelId="{17ED54F0-F8C7-4B6E-895B-803F3BC12237}">
      <dgm:prSet custT="1"/>
      <dgm:spPr/>
      <dgm:t>
        <a:bodyPr/>
        <a:lstStyle/>
        <a:p>
          <a:r>
            <a:rPr lang="fr-FR" sz="1600" dirty="0"/>
            <a:t>Les CC sont ceux du programme de première. </a:t>
          </a:r>
          <a:endParaRPr lang="en-US" sz="1600" dirty="0"/>
        </a:p>
      </dgm:t>
    </dgm:pt>
    <dgm:pt modelId="{894ACFEC-8E12-41FE-85E0-43BF1800BDBA}" type="parTrans" cxnId="{466E6CDD-F251-4795-A84B-F96179B80AA2}">
      <dgm:prSet/>
      <dgm:spPr/>
      <dgm:t>
        <a:bodyPr/>
        <a:lstStyle/>
        <a:p>
          <a:endParaRPr lang="en-US"/>
        </a:p>
      </dgm:t>
    </dgm:pt>
    <dgm:pt modelId="{D87FF6FF-18A4-437E-9FC4-C9CE249E086C}" type="sibTrans" cxnId="{466E6CDD-F251-4795-A84B-F96179B80AA2}">
      <dgm:prSet/>
      <dgm:spPr/>
      <dgm:t>
        <a:bodyPr/>
        <a:lstStyle/>
        <a:p>
          <a:endParaRPr lang="en-US"/>
        </a:p>
      </dgm:t>
    </dgm:pt>
    <dgm:pt modelId="{F85BC3AA-3D8E-4D9E-AFFD-5AF288E6D284}">
      <dgm:prSet custT="1"/>
      <dgm:spPr/>
      <dgm:t>
        <a:bodyPr/>
        <a:lstStyle/>
        <a:p>
          <a:r>
            <a:rPr lang="fr-FR" sz="1600" dirty="0"/>
            <a:t>Face à un candidat en difficulté, l’examinateur l’accompagnera dans son analyse. </a:t>
          </a:r>
          <a:endParaRPr lang="en-US" sz="1600" dirty="0"/>
        </a:p>
      </dgm:t>
    </dgm:pt>
    <dgm:pt modelId="{65D874E4-FE19-4CC0-A4A8-80B25B8D8F0A}" type="parTrans" cxnId="{D2DCFAFE-1CA8-47E1-99A1-CE15108E2A5A}">
      <dgm:prSet/>
      <dgm:spPr/>
      <dgm:t>
        <a:bodyPr/>
        <a:lstStyle/>
        <a:p>
          <a:endParaRPr lang="en-US"/>
        </a:p>
      </dgm:t>
    </dgm:pt>
    <dgm:pt modelId="{158B0216-45FC-41D1-B089-CB7967D2FD0D}" type="sibTrans" cxnId="{D2DCFAFE-1CA8-47E1-99A1-CE15108E2A5A}">
      <dgm:prSet/>
      <dgm:spPr/>
      <dgm:t>
        <a:bodyPr/>
        <a:lstStyle/>
        <a:p>
          <a:endParaRPr lang="en-US"/>
        </a:p>
      </dgm:t>
    </dgm:pt>
    <dgm:pt modelId="{7FF22B43-08C2-B54A-B81E-C3DC2A4A40AB}">
      <dgm:prSet custT="1"/>
      <dgm:spPr/>
      <dgm:t>
        <a:bodyPr/>
        <a:lstStyle/>
        <a:p>
          <a:r>
            <a:rPr lang="en-US" sz="1600" dirty="0"/>
            <a:t>Pas de question sur les prop. Circ. de temps et de lieu </a:t>
          </a:r>
        </a:p>
      </dgm:t>
    </dgm:pt>
    <dgm:pt modelId="{B5C529EA-4C0F-D84C-94D9-35F2F8E74D80}" type="parTrans" cxnId="{B17968E0-7AC0-D340-B04C-64293F5BB663}">
      <dgm:prSet/>
      <dgm:spPr/>
      <dgm:t>
        <a:bodyPr/>
        <a:lstStyle/>
        <a:p>
          <a:endParaRPr lang="fr-FR"/>
        </a:p>
      </dgm:t>
    </dgm:pt>
    <dgm:pt modelId="{16160769-A208-DD43-84B4-2384C8BFE0C8}" type="sibTrans" cxnId="{B17968E0-7AC0-D340-B04C-64293F5BB663}">
      <dgm:prSet/>
      <dgm:spPr/>
      <dgm:t>
        <a:bodyPr/>
        <a:lstStyle/>
        <a:p>
          <a:endParaRPr lang="fr-FR"/>
        </a:p>
      </dgm:t>
    </dgm:pt>
    <dgm:pt modelId="{8560EA4C-4986-A449-A58E-0820F1A14D32}" type="pres">
      <dgm:prSet presAssocID="{A660CCA0-D80F-4297-947E-E4A820E46F50}" presName="Name0" presStyleCnt="0">
        <dgm:presLayoutVars>
          <dgm:dir/>
          <dgm:resizeHandles val="exact"/>
        </dgm:presLayoutVars>
      </dgm:prSet>
      <dgm:spPr/>
    </dgm:pt>
    <dgm:pt modelId="{521DCD42-B2B3-0B4B-8150-02F633B40F95}" type="pres">
      <dgm:prSet presAssocID="{DA741AD3-9EA4-48EC-AD08-8BB51E2608AB}" presName="node" presStyleLbl="node1" presStyleIdx="0" presStyleCnt="9" custScaleX="117589" custScaleY="135985" custLinFactNeighborX="-1505" custLinFactNeighborY="-10871">
        <dgm:presLayoutVars>
          <dgm:bulletEnabled val="1"/>
        </dgm:presLayoutVars>
      </dgm:prSet>
      <dgm:spPr/>
    </dgm:pt>
    <dgm:pt modelId="{2E470855-7E91-FA4B-B29F-030CE5B507ED}" type="pres">
      <dgm:prSet presAssocID="{A80A20C3-956E-4C27-9428-D48C65370541}" presName="sibTrans" presStyleLbl="sibTrans1D1" presStyleIdx="0" presStyleCnt="8"/>
      <dgm:spPr/>
    </dgm:pt>
    <dgm:pt modelId="{4EB4F1D3-D35B-DD49-BF13-241A955C17A3}" type="pres">
      <dgm:prSet presAssocID="{A80A20C3-956E-4C27-9428-D48C65370541}" presName="connectorText" presStyleLbl="sibTrans1D1" presStyleIdx="0" presStyleCnt="8"/>
      <dgm:spPr/>
    </dgm:pt>
    <dgm:pt modelId="{410A62ED-E404-0B47-BA4F-360A1E29D07D}" type="pres">
      <dgm:prSet presAssocID="{2A8BB218-164E-4F2C-850F-D9874D557CB1}" presName="node" presStyleLbl="node1" presStyleIdx="1" presStyleCnt="9" custScaleX="143999" custScaleY="142796" custLinFactNeighborX="25051" custLinFactNeighborY="-68">
        <dgm:presLayoutVars>
          <dgm:bulletEnabled val="1"/>
        </dgm:presLayoutVars>
      </dgm:prSet>
      <dgm:spPr/>
    </dgm:pt>
    <dgm:pt modelId="{65AC2E74-4579-4A40-9FBC-771E491A23BC}" type="pres">
      <dgm:prSet presAssocID="{17C9101F-FA03-4F4B-92D8-68E34D82C61E}" presName="sibTrans" presStyleLbl="sibTrans1D1" presStyleIdx="1" presStyleCnt="8"/>
      <dgm:spPr/>
    </dgm:pt>
    <dgm:pt modelId="{42136EDD-549B-4941-8936-D92438EAD45B}" type="pres">
      <dgm:prSet presAssocID="{17C9101F-FA03-4F4B-92D8-68E34D82C61E}" presName="connectorText" presStyleLbl="sibTrans1D1" presStyleIdx="1" presStyleCnt="8"/>
      <dgm:spPr/>
    </dgm:pt>
    <dgm:pt modelId="{A0D0BE28-C4B8-9846-9C44-DC5DB83E7BBE}" type="pres">
      <dgm:prSet presAssocID="{62F5DA40-F1E4-4B03-B9F0-DA50C8B2FEE8}" presName="node" presStyleLbl="node1" presStyleIdx="2" presStyleCnt="9" custScaleX="132182" custScaleY="140779" custLinFactNeighborX="64255">
        <dgm:presLayoutVars>
          <dgm:bulletEnabled val="1"/>
        </dgm:presLayoutVars>
      </dgm:prSet>
      <dgm:spPr/>
    </dgm:pt>
    <dgm:pt modelId="{8639B2FC-E6C9-7343-B06E-BEAAB05D1A1E}" type="pres">
      <dgm:prSet presAssocID="{FFC9621C-8A5D-464C-8BA6-92537AFDA8CA}" presName="sibTrans" presStyleLbl="sibTrans1D1" presStyleIdx="2" presStyleCnt="8"/>
      <dgm:spPr/>
    </dgm:pt>
    <dgm:pt modelId="{11A8A3F9-6DA0-3440-8462-D1EB1CD4FE33}" type="pres">
      <dgm:prSet presAssocID="{FFC9621C-8A5D-464C-8BA6-92537AFDA8CA}" presName="connectorText" presStyleLbl="sibTrans1D1" presStyleIdx="2" presStyleCnt="8"/>
      <dgm:spPr/>
    </dgm:pt>
    <dgm:pt modelId="{40F7D97E-33A2-DC4F-B1B8-31B92D282A26}" type="pres">
      <dgm:prSet presAssocID="{EC8AAF42-6C48-4FAA-8589-E313C2E453E2}" presName="node" presStyleLbl="node1" presStyleIdx="3" presStyleCnt="9" custScaleX="174115" custScaleY="213192">
        <dgm:presLayoutVars>
          <dgm:bulletEnabled val="1"/>
        </dgm:presLayoutVars>
      </dgm:prSet>
      <dgm:spPr/>
    </dgm:pt>
    <dgm:pt modelId="{80B5755C-121F-D54E-9767-D4F9051E214E}" type="pres">
      <dgm:prSet presAssocID="{15626690-54DD-4682-A085-143B36BBB446}" presName="sibTrans" presStyleLbl="sibTrans1D1" presStyleIdx="3" presStyleCnt="8"/>
      <dgm:spPr/>
    </dgm:pt>
    <dgm:pt modelId="{AC0800D4-8721-8C4C-BA62-5E27510288A9}" type="pres">
      <dgm:prSet presAssocID="{15626690-54DD-4682-A085-143B36BBB446}" presName="connectorText" presStyleLbl="sibTrans1D1" presStyleIdx="3" presStyleCnt="8"/>
      <dgm:spPr/>
    </dgm:pt>
    <dgm:pt modelId="{32FCC99A-D880-EB4B-9742-5F2C2CC8832D}" type="pres">
      <dgm:prSet presAssocID="{06BBC087-E267-4ECB-BCC8-1B02753A5BF7}" presName="node" presStyleLbl="node1" presStyleIdx="4" presStyleCnt="9" custScaleY="220691" custLinFactNeighborX="-611" custLinFactNeighborY="3524">
        <dgm:presLayoutVars>
          <dgm:bulletEnabled val="1"/>
        </dgm:presLayoutVars>
      </dgm:prSet>
      <dgm:spPr/>
    </dgm:pt>
    <dgm:pt modelId="{A52DD2B5-3055-9D49-9201-5490100D3854}" type="pres">
      <dgm:prSet presAssocID="{070CD11D-AB45-4F4F-BED4-A426E988D6E2}" presName="sibTrans" presStyleLbl="sibTrans1D1" presStyleIdx="4" presStyleCnt="8"/>
      <dgm:spPr/>
    </dgm:pt>
    <dgm:pt modelId="{429AC2D7-0AED-2241-AB02-42F80E35BF67}" type="pres">
      <dgm:prSet presAssocID="{070CD11D-AB45-4F4F-BED4-A426E988D6E2}" presName="connectorText" presStyleLbl="sibTrans1D1" presStyleIdx="4" presStyleCnt="8"/>
      <dgm:spPr/>
    </dgm:pt>
    <dgm:pt modelId="{45C1A9CA-C7D3-CB4E-ACD9-9519443F548E}" type="pres">
      <dgm:prSet presAssocID="{208273DE-F972-4AAD-AE7A-3018DC75D231}" presName="node" presStyleLbl="node1" presStyleIdx="5" presStyleCnt="9" custScaleX="137597" custScaleY="213324">
        <dgm:presLayoutVars>
          <dgm:bulletEnabled val="1"/>
        </dgm:presLayoutVars>
      </dgm:prSet>
      <dgm:spPr/>
    </dgm:pt>
    <dgm:pt modelId="{44613FBF-9D60-7A40-B64A-C5ABD53F0F40}" type="pres">
      <dgm:prSet presAssocID="{2ABD403C-58CE-4F1D-894D-56D05B0667D0}" presName="sibTrans" presStyleLbl="sibTrans1D1" presStyleIdx="5" presStyleCnt="8"/>
      <dgm:spPr/>
    </dgm:pt>
    <dgm:pt modelId="{AF9252B1-45D6-2C47-95C4-853BA56D21FD}" type="pres">
      <dgm:prSet presAssocID="{2ABD403C-58CE-4F1D-894D-56D05B0667D0}" presName="connectorText" presStyleLbl="sibTrans1D1" presStyleIdx="5" presStyleCnt="8"/>
      <dgm:spPr/>
    </dgm:pt>
    <dgm:pt modelId="{9D00ECA7-C132-1344-98B0-DB5B2CE30B11}" type="pres">
      <dgm:prSet presAssocID="{17ED54F0-F8C7-4B6E-895B-803F3BC12237}" presName="node" presStyleLbl="node1" presStyleIdx="6" presStyleCnt="9" custScaleX="104933" custScaleY="133664">
        <dgm:presLayoutVars>
          <dgm:bulletEnabled val="1"/>
        </dgm:presLayoutVars>
      </dgm:prSet>
      <dgm:spPr/>
    </dgm:pt>
    <dgm:pt modelId="{09E9D431-1F6B-164E-B155-2F915BC4B2DA}" type="pres">
      <dgm:prSet presAssocID="{D87FF6FF-18A4-437E-9FC4-C9CE249E086C}" presName="sibTrans" presStyleLbl="sibTrans1D1" presStyleIdx="6" presStyleCnt="8"/>
      <dgm:spPr/>
    </dgm:pt>
    <dgm:pt modelId="{191137C2-493B-2D4D-8592-3C1E847B05D3}" type="pres">
      <dgm:prSet presAssocID="{D87FF6FF-18A4-437E-9FC4-C9CE249E086C}" presName="connectorText" presStyleLbl="sibTrans1D1" presStyleIdx="6" presStyleCnt="8"/>
      <dgm:spPr/>
    </dgm:pt>
    <dgm:pt modelId="{DB69C86D-3C4A-ED42-90F9-3C9675A752F0}" type="pres">
      <dgm:prSet presAssocID="{F85BC3AA-3D8E-4D9E-AFFD-5AF288E6D284}" presName="node" presStyleLbl="node1" presStyleIdx="7" presStyleCnt="9" custScaleX="120648" custScaleY="139974" custLinFactX="97067" custLinFactNeighborX="100000" custLinFactNeighborY="-12596">
        <dgm:presLayoutVars>
          <dgm:bulletEnabled val="1"/>
        </dgm:presLayoutVars>
      </dgm:prSet>
      <dgm:spPr/>
    </dgm:pt>
    <dgm:pt modelId="{37987344-4A73-4849-B88E-F1B7DDA53DCD}" type="pres">
      <dgm:prSet presAssocID="{158B0216-45FC-41D1-B089-CB7967D2FD0D}" presName="sibTrans" presStyleLbl="sibTrans1D1" presStyleIdx="7" presStyleCnt="8"/>
      <dgm:spPr/>
    </dgm:pt>
    <dgm:pt modelId="{7673D3CC-91BE-7B4E-84A5-C93F4DC58345}" type="pres">
      <dgm:prSet presAssocID="{158B0216-45FC-41D1-B089-CB7967D2FD0D}" presName="connectorText" presStyleLbl="sibTrans1D1" presStyleIdx="7" presStyleCnt="8"/>
      <dgm:spPr/>
    </dgm:pt>
    <dgm:pt modelId="{D8585D82-0792-764F-8CE2-0E25BA1163EE}" type="pres">
      <dgm:prSet presAssocID="{7FF22B43-08C2-B54A-B81E-C3DC2A4A40AB}" presName="node" presStyleLbl="node1" presStyleIdx="8" presStyleCnt="9" custScaleX="136835" custScaleY="144800" custLinFactX="-28566" custLinFactNeighborX="-100000" custLinFactNeighborY="-939">
        <dgm:presLayoutVars>
          <dgm:bulletEnabled val="1"/>
        </dgm:presLayoutVars>
      </dgm:prSet>
      <dgm:spPr/>
    </dgm:pt>
  </dgm:ptLst>
  <dgm:cxnLst>
    <dgm:cxn modelId="{D96CAE07-D79D-314D-8D86-35E3A7EE4390}" type="presOf" srcId="{EC8AAF42-6C48-4FAA-8589-E313C2E453E2}" destId="{40F7D97E-33A2-DC4F-B1B8-31B92D282A26}" srcOrd="0" destOrd="0" presId="urn:microsoft.com/office/officeart/2016/7/layout/RepeatingBendingProcessNew"/>
    <dgm:cxn modelId="{AB8F8811-2323-D44B-B68B-CA14DF35C9A5}" type="presOf" srcId="{62F5DA40-F1E4-4B03-B9F0-DA50C8B2FEE8}" destId="{A0D0BE28-C4B8-9846-9C44-DC5DB83E7BBE}" srcOrd="0" destOrd="0" presId="urn:microsoft.com/office/officeart/2016/7/layout/RepeatingBendingProcessNew"/>
    <dgm:cxn modelId="{38A0482C-DAFD-8A4E-8392-33517916E996}" type="presOf" srcId="{A80A20C3-956E-4C27-9428-D48C65370541}" destId="{2E470855-7E91-FA4B-B29F-030CE5B507ED}" srcOrd="0" destOrd="0" presId="urn:microsoft.com/office/officeart/2016/7/layout/RepeatingBendingProcessNew"/>
    <dgm:cxn modelId="{F3B00C3A-FB6D-5144-8C5F-D911D9C875F3}" type="presOf" srcId="{7FF22B43-08C2-B54A-B81E-C3DC2A4A40AB}" destId="{D8585D82-0792-764F-8CE2-0E25BA1163EE}" srcOrd="0" destOrd="0" presId="urn:microsoft.com/office/officeart/2016/7/layout/RepeatingBendingProcessNew"/>
    <dgm:cxn modelId="{83ECF93D-33B1-0349-B1EE-58A749895D34}" type="presOf" srcId="{158B0216-45FC-41D1-B089-CB7967D2FD0D}" destId="{37987344-4A73-4849-B88E-F1B7DDA53DCD}" srcOrd="0" destOrd="0" presId="urn:microsoft.com/office/officeart/2016/7/layout/RepeatingBendingProcessNew"/>
    <dgm:cxn modelId="{81A2A54A-7678-904F-A82C-83F43E068680}" type="presOf" srcId="{15626690-54DD-4682-A085-143B36BBB446}" destId="{80B5755C-121F-D54E-9767-D4F9051E214E}" srcOrd="0" destOrd="0" presId="urn:microsoft.com/office/officeart/2016/7/layout/RepeatingBendingProcessNew"/>
    <dgm:cxn modelId="{C6E6A94B-8E1D-4846-B9B8-26B1D744ED1D}" type="presOf" srcId="{17ED54F0-F8C7-4B6E-895B-803F3BC12237}" destId="{9D00ECA7-C132-1344-98B0-DB5B2CE30B11}" srcOrd="0" destOrd="0" presId="urn:microsoft.com/office/officeart/2016/7/layout/RepeatingBendingProcessNew"/>
    <dgm:cxn modelId="{28ED194F-13A5-4237-B002-8029D04E8DBF}" srcId="{A660CCA0-D80F-4297-947E-E4A820E46F50}" destId="{06BBC087-E267-4ECB-BCC8-1B02753A5BF7}" srcOrd="4" destOrd="0" parTransId="{81AC68C5-0BE9-4740-B456-713175E8F1E9}" sibTransId="{070CD11D-AB45-4F4F-BED4-A426E988D6E2}"/>
    <dgm:cxn modelId="{150AEE54-7417-9649-A997-457B13095DC6}" type="presOf" srcId="{070CD11D-AB45-4F4F-BED4-A426E988D6E2}" destId="{429AC2D7-0AED-2241-AB02-42F80E35BF67}" srcOrd="1" destOrd="0" presId="urn:microsoft.com/office/officeart/2016/7/layout/RepeatingBendingProcessNew"/>
    <dgm:cxn modelId="{E5AD5B66-5139-4F0A-A245-C4CAF640441C}" srcId="{A660CCA0-D80F-4297-947E-E4A820E46F50}" destId="{2A8BB218-164E-4F2C-850F-D9874D557CB1}" srcOrd="1" destOrd="0" parTransId="{E4677B06-711E-439E-9C05-03B0ED93544E}" sibTransId="{17C9101F-FA03-4F4B-92D8-68E34D82C61E}"/>
    <dgm:cxn modelId="{7F8F8C67-BFC7-40F8-8269-067B8662E2D1}" srcId="{A660CCA0-D80F-4297-947E-E4A820E46F50}" destId="{62F5DA40-F1E4-4B03-B9F0-DA50C8B2FEE8}" srcOrd="2" destOrd="0" parTransId="{6F9FD666-C524-4906-BA1E-2F770DA9BFA5}" sibTransId="{FFC9621C-8A5D-464C-8BA6-92537AFDA8CA}"/>
    <dgm:cxn modelId="{0B009870-DAAA-8442-9897-0B1343085306}" type="presOf" srcId="{D87FF6FF-18A4-437E-9FC4-C9CE249E086C}" destId="{09E9D431-1F6B-164E-B155-2F915BC4B2DA}" srcOrd="0" destOrd="0" presId="urn:microsoft.com/office/officeart/2016/7/layout/RepeatingBendingProcessNew"/>
    <dgm:cxn modelId="{66103973-D8AC-46E8-A6B2-A27AD971C243}" srcId="{A660CCA0-D80F-4297-947E-E4A820E46F50}" destId="{DA741AD3-9EA4-48EC-AD08-8BB51E2608AB}" srcOrd="0" destOrd="0" parTransId="{0FDFA023-2A24-4E34-8557-F1CB9C14DB6B}" sibTransId="{A80A20C3-956E-4C27-9428-D48C65370541}"/>
    <dgm:cxn modelId="{D38CD574-421C-4105-B465-C3F694037C74}" srcId="{A660CCA0-D80F-4297-947E-E4A820E46F50}" destId="{EC8AAF42-6C48-4FAA-8589-E313C2E453E2}" srcOrd="3" destOrd="0" parTransId="{13B1C910-BB04-4F75-9067-8B78B6B2290D}" sibTransId="{15626690-54DD-4682-A085-143B36BBB446}"/>
    <dgm:cxn modelId="{AAB6F374-21F6-C041-85EA-9FBE93A1E8BD}" type="presOf" srcId="{2ABD403C-58CE-4F1D-894D-56D05B0667D0}" destId="{AF9252B1-45D6-2C47-95C4-853BA56D21FD}" srcOrd="1" destOrd="0" presId="urn:microsoft.com/office/officeart/2016/7/layout/RepeatingBendingProcessNew"/>
    <dgm:cxn modelId="{85A8687C-0942-2940-9052-5571ABB587D8}" type="presOf" srcId="{A80A20C3-956E-4C27-9428-D48C65370541}" destId="{4EB4F1D3-D35B-DD49-BF13-241A955C17A3}" srcOrd="1" destOrd="0" presId="urn:microsoft.com/office/officeart/2016/7/layout/RepeatingBendingProcessNew"/>
    <dgm:cxn modelId="{F905D281-2626-0441-B840-AD3BCE5C5772}" type="presOf" srcId="{17C9101F-FA03-4F4B-92D8-68E34D82C61E}" destId="{42136EDD-549B-4941-8936-D92438EAD45B}" srcOrd="1" destOrd="0" presId="urn:microsoft.com/office/officeart/2016/7/layout/RepeatingBendingProcessNew"/>
    <dgm:cxn modelId="{FA42A985-848D-A245-9A7D-C1E421266BF2}" type="presOf" srcId="{2ABD403C-58CE-4F1D-894D-56D05B0667D0}" destId="{44613FBF-9D60-7A40-B64A-C5ABD53F0F40}" srcOrd="0" destOrd="0" presId="urn:microsoft.com/office/officeart/2016/7/layout/RepeatingBendingProcessNew"/>
    <dgm:cxn modelId="{26CBAA87-7A3A-844E-8C3E-27093F9981C0}" type="presOf" srcId="{DA741AD3-9EA4-48EC-AD08-8BB51E2608AB}" destId="{521DCD42-B2B3-0B4B-8150-02F633B40F95}" srcOrd="0" destOrd="0" presId="urn:microsoft.com/office/officeart/2016/7/layout/RepeatingBendingProcessNew"/>
    <dgm:cxn modelId="{7554888D-06CB-6349-916F-6D70A8F6EF52}" type="presOf" srcId="{158B0216-45FC-41D1-B089-CB7967D2FD0D}" destId="{7673D3CC-91BE-7B4E-84A5-C93F4DC58345}" srcOrd="1" destOrd="0" presId="urn:microsoft.com/office/officeart/2016/7/layout/RepeatingBendingProcessNew"/>
    <dgm:cxn modelId="{0973E291-49E2-9C46-A07F-BB5FC56A27E3}" type="presOf" srcId="{070CD11D-AB45-4F4F-BED4-A426E988D6E2}" destId="{A52DD2B5-3055-9D49-9201-5490100D3854}" srcOrd="0" destOrd="0" presId="urn:microsoft.com/office/officeart/2016/7/layout/RepeatingBendingProcessNew"/>
    <dgm:cxn modelId="{6F4ED0B3-BD6C-6048-8D29-0B1933E4DADF}" type="presOf" srcId="{2A8BB218-164E-4F2C-850F-D9874D557CB1}" destId="{410A62ED-E404-0B47-BA4F-360A1E29D07D}" srcOrd="0" destOrd="0" presId="urn:microsoft.com/office/officeart/2016/7/layout/RepeatingBendingProcessNew"/>
    <dgm:cxn modelId="{652FA8C2-8831-EB47-9987-53FAA0CCE07E}" type="presOf" srcId="{15626690-54DD-4682-A085-143B36BBB446}" destId="{AC0800D4-8721-8C4C-BA62-5E27510288A9}" srcOrd="1" destOrd="0" presId="urn:microsoft.com/office/officeart/2016/7/layout/RepeatingBendingProcessNew"/>
    <dgm:cxn modelId="{82389AC9-E28E-8845-9172-DA2C95E05E5A}" type="presOf" srcId="{208273DE-F972-4AAD-AE7A-3018DC75D231}" destId="{45C1A9CA-C7D3-CB4E-ACD9-9519443F548E}" srcOrd="0" destOrd="0" presId="urn:microsoft.com/office/officeart/2016/7/layout/RepeatingBendingProcessNew"/>
    <dgm:cxn modelId="{B515BAD1-FA3F-4346-9B6E-0416C796FCEF}" type="presOf" srcId="{FFC9621C-8A5D-464C-8BA6-92537AFDA8CA}" destId="{11A8A3F9-6DA0-3440-8462-D1EB1CD4FE33}" srcOrd="1" destOrd="0" presId="urn:microsoft.com/office/officeart/2016/7/layout/RepeatingBendingProcessNew"/>
    <dgm:cxn modelId="{EBC487DC-4D81-ED4A-964A-33843F71BA09}" type="presOf" srcId="{FFC9621C-8A5D-464C-8BA6-92537AFDA8CA}" destId="{8639B2FC-E6C9-7343-B06E-BEAAB05D1A1E}" srcOrd="0" destOrd="0" presId="urn:microsoft.com/office/officeart/2016/7/layout/RepeatingBendingProcessNew"/>
    <dgm:cxn modelId="{466E6CDD-F251-4795-A84B-F96179B80AA2}" srcId="{A660CCA0-D80F-4297-947E-E4A820E46F50}" destId="{17ED54F0-F8C7-4B6E-895B-803F3BC12237}" srcOrd="6" destOrd="0" parTransId="{894ACFEC-8E12-41FE-85E0-43BF1800BDBA}" sibTransId="{D87FF6FF-18A4-437E-9FC4-C9CE249E086C}"/>
    <dgm:cxn modelId="{B17968E0-7AC0-D340-B04C-64293F5BB663}" srcId="{A660CCA0-D80F-4297-947E-E4A820E46F50}" destId="{7FF22B43-08C2-B54A-B81E-C3DC2A4A40AB}" srcOrd="8" destOrd="0" parTransId="{B5C529EA-4C0F-D84C-94D9-35F2F8E74D80}" sibTransId="{16160769-A208-DD43-84B4-2384C8BFE0C8}"/>
    <dgm:cxn modelId="{6C6EA3E1-5AD6-DB4F-810C-7F15061F568A}" type="presOf" srcId="{17C9101F-FA03-4F4B-92D8-68E34D82C61E}" destId="{65AC2E74-4579-4A40-9FBC-771E491A23BC}" srcOrd="0" destOrd="0" presId="urn:microsoft.com/office/officeart/2016/7/layout/RepeatingBendingProcessNew"/>
    <dgm:cxn modelId="{4D0515E6-38C6-4349-A814-D3A839EB6C59}" type="presOf" srcId="{D87FF6FF-18A4-437E-9FC4-C9CE249E086C}" destId="{191137C2-493B-2D4D-8592-3C1E847B05D3}" srcOrd="1" destOrd="0" presId="urn:microsoft.com/office/officeart/2016/7/layout/RepeatingBendingProcessNew"/>
    <dgm:cxn modelId="{C972EAEE-F99D-5948-B85A-79325C910817}" type="presOf" srcId="{06BBC087-E267-4ECB-BCC8-1B02753A5BF7}" destId="{32FCC99A-D880-EB4B-9742-5F2C2CC8832D}" srcOrd="0" destOrd="0" presId="urn:microsoft.com/office/officeart/2016/7/layout/RepeatingBendingProcessNew"/>
    <dgm:cxn modelId="{0C3303F5-0EE2-4847-9D8B-A082888D922C}" type="presOf" srcId="{A660CCA0-D80F-4297-947E-E4A820E46F50}" destId="{8560EA4C-4986-A449-A58E-0820F1A14D32}" srcOrd="0" destOrd="0" presId="urn:microsoft.com/office/officeart/2016/7/layout/RepeatingBendingProcessNew"/>
    <dgm:cxn modelId="{FAC036F9-35A8-4F40-A5F9-2784EA87B850}" type="presOf" srcId="{F85BC3AA-3D8E-4D9E-AFFD-5AF288E6D284}" destId="{DB69C86D-3C4A-ED42-90F9-3C9675A752F0}" srcOrd="0" destOrd="0" presId="urn:microsoft.com/office/officeart/2016/7/layout/RepeatingBendingProcessNew"/>
    <dgm:cxn modelId="{BBBDADFB-6507-40C6-BE8E-9027B70DB736}" srcId="{A660CCA0-D80F-4297-947E-E4A820E46F50}" destId="{208273DE-F972-4AAD-AE7A-3018DC75D231}" srcOrd="5" destOrd="0" parTransId="{AD297C4F-FCFA-4C44-85A0-B2CD0B06D6F0}" sibTransId="{2ABD403C-58CE-4F1D-894D-56D05B0667D0}"/>
    <dgm:cxn modelId="{D2DCFAFE-1CA8-47E1-99A1-CE15108E2A5A}" srcId="{A660CCA0-D80F-4297-947E-E4A820E46F50}" destId="{F85BC3AA-3D8E-4D9E-AFFD-5AF288E6D284}" srcOrd="7" destOrd="0" parTransId="{65D874E4-FE19-4CC0-A4A8-80B25B8D8F0A}" sibTransId="{158B0216-45FC-41D1-B089-CB7967D2FD0D}"/>
    <dgm:cxn modelId="{E8AA83E2-E211-9845-A8DC-14535EBCCE7F}" type="presParOf" srcId="{8560EA4C-4986-A449-A58E-0820F1A14D32}" destId="{521DCD42-B2B3-0B4B-8150-02F633B40F95}" srcOrd="0" destOrd="0" presId="urn:microsoft.com/office/officeart/2016/7/layout/RepeatingBendingProcessNew"/>
    <dgm:cxn modelId="{CE02D892-2369-9B47-9355-6009FFA66B8F}" type="presParOf" srcId="{8560EA4C-4986-A449-A58E-0820F1A14D32}" destId="{2E470855-7E91-FA4B-B29F-030CE5B507ED}" srcOrd="1" destOrd="0" presId="urn:microsoft.com/office/officeart/2016/7/layout/RepeatingBendingProcessNew"/>
    <dgm:cxn modelId="{CAB3775C-CD2B-974E-A75B-F308FC837F7D}" type="presParOf" srcId="{2E470855-7E91-FA4B-B29F-030CE5B507ED}" destId="{4EB4F1D3-D35B-DD49-BF13-241A955C17A3}" srcOrd="0" destOrd="0" presId="urn:microsoft.com/office/officeart/2016/7/layout/RepeatingBendingProcessNew"/>
    <dgm:cxn modelId="{43784C23-BA37-0046-8C3B-DA0E3E0ED787}" type="presParOf" srcId="{8560EA4C-4986-A449-A58E-0820F1A14D32}" destId="{410A62ED-E404-0B47-BA4F-360A1E29D07D}" srcOrd="2" destOrd="0" presId="urn:microsoft.com/office/officeart/2016/7/layout/RepeatingBendingProcessNew"/>
    <dgm:cxn modelId="{67123422-E260-124E-B748-F3BE8A900B18}" type="presParOf" srcId="{8560EA4C-4986-A449-A58E-0820F1A14D32}" destId="{65AC2E74-4579-4A40-9FBC-771E491A23BC}" srcOrd="3" destOrd="0" presId="urn:microsoft.com/office/officeart/2016/7/layout/RepeatingBendingProcessNew"/>
    <dgm:cxn modelId="{DE8E9D93-0322-0542-89E7-AF9FC2F97C96}" type="presParOf" srcId="{65AC2E74-4579-4A40-9FBC-771E491A23BC}" destId="{42136EDD-549B-4941-8936-D92438EAD45B}" srcOrd="0" destOrd="0" presId="urn:microsoft.com/office/officeart/2016/7/layout/RepeatingBendingProcessNew"/>
    <dgm:cxn modelId="{72C191B2-CAAD-6D47-BB97-CBB434B1F9AD}" type="presParOf" srcId="{8560EA4C-4986-A449-A58E-0820F1A14D32}" destId="{A0D0BE28-C4B8-9846-9C44-DC5DB83E7BBE}" srcOrd="4" destOrd="0" presId="urn:microsoft.com/office/officeart/2016/7/layout/RepeatingBendingProcessNew"/>
    <dgm:cxn modelId="{7C449D51-33EF-0745-98FE-C62E8A38707E}" type="presParOf" srcId="{8560EA4C-4986-A449-A58E-0820F1A14D32}" destId="{8639B2FC-E6C9-7343-B06E-BEAAB05D1A1E}" srcOrd="5" destOrd="0" presId="urn:microsoft.com/office/officeart/2016/7/layout/RepeatingBendingProcessNew"/>
    <dgm:cxn modelId="{BB41DEA9-DFF2-9B4D-881E-C6C98F3241B4}" type="presParOf" srcId="{8639B2FC-E6C9-7343-B06E-BEAAB05D1A1E}" destId="{11A8A3F9-6DA0-3440-8462-D1EB1CD4FE33}" srcOrd="0" destOrd="0" presId="urn:microsoft.com/office/officeart/2016/7/layout/RepeatingBendingProcessNew"/>
    <dgm:cxn modelId="{3C789DC0-BD9A-4049-A5EB-B83B8367B997}" type="presParOf" srcId="{8560EA4C-4986-A449-A58E-0820F1A14D32}" destId="{40F7D97E-33A2-DC4F-B1B8-31B92D282A26}" srcOrd="6" destOrd="0" presId="urn:microsoft.com/office/officeart/2016/7/layout/RepeatingBendingProcessNew"/>
    <dgm:cxn modelId="{FB45A8C3-EFD4-9D4B-BE74-B15E6495C049}" type="presParOf" srcId="{8560EA4C-4986-A449-A58E-0820F1A14D32}" destId="{80B5755C-121F-D54E-9767-D4F9051E214E}" srcOrd="7" destOrd="0" presId="urn:microsoft.com/office/officeart/2016/7/layout/RepeatingBendingProcessNew"/>
    <dgm:cxn modelId="{9FA2A281-BBE7-AA43-B474-ABA8A0D95C0B}" type="presParOf" srcId="{80B5755C-121F-D54E-9767-D4F9051E214E}" destId="{AC0800D4-8721-8C4C-BA62-5E27510288A9}" srcOrd="0" destOrd="0" presId="urn:microsoft.com/office/officeart/2016/7/layout/RepeatingBendingProcessNew"/>
    <dgm:cxn modelId="{B944B427-7531-7941-9961-EC4B90511FC8}" type="presParOf" srcId="{8560EA4C-4986-A449-A58E-0820F1A14D32}" destId="{32FCC99A-D880-EB4B-9742-5F2C2CC8832D}" srcOrd="8" destOrd="0" presId="urn:microsoft.com/office/officeart/2016/7/layout/RepeatingBendingProcessNew"/>
    <dgm:cxn modelId="{63465712-743F-484A-A7C7-25A313147752}" type="presParOf" srcId="{8560EA4C-4986-A449-A58E-0820F1A14D32}" destId="{A52DD2B5-3055-9D49-9201-5490100D3854}" srcOrd="9" destOrd="0" presId="urn:microsoft.com/office/officeart/2016/7/layout/RepeatingBendingProcessNew"/>
    <dgm:cxn modelId="{448BC38E-1392-9F4C-8A73-676F6C7B0497}" type="presParOf" srcId="{A52DD2B5-3055-9D49-9201-5490100D3854}" destId="{429AC2D7-0AED-2241-AB02-42F80E35BF67}" srcOrd="0" destOrd="0" presId="urn:microsoft.com/office/officeart/2016/7/layout/RepeatingBendingProcessNew"/>
    <dgm:cxn modelId="{D031356E-E66C-D24E-9988-F45C80931FAC}" type="presParOf" srcId="{8560EA4C-4986-A449-A58E-0820F1A14D32}" destId="{45C1A9CA-C7D3-CB4E-ACD9-9519443F548E}" srcOrd="10" destOrd="0" presId="urn:microsoft.com/office/officeart/2016/7/layout/RepeatingBendingProcessNew"/>
    <dgm:cxn modelId="{BBF45372-0E4B-C24B-925C-DDB7EAEA7F76}" type="presParOf" srcId="{8560EA4C-4986-A449-A58E-0820F1A14D32}" destId="{44613FBF-9D60-7A40-B64A-C5ABD53F0F40}" srcOrd="11" destOrd="0" presId="urn:microsoft.com/office/officeart/2016/7/layout/RepeatingBendingProcessNew"/>
    <dgm:cxn modelId="{72D9A707-2E46-BB4E-A2CE-5DD941FBF94B}" type="presParOf" srcId="{44613FBF-9D60-7A40-B64A-C5ABD53F0F40}" destId="{AF9252B1-45D6-2C47-95C4-853BA56D21FD}" srcOrd="0" destOrd="0" presId="urn:microsoft.com/office/officeart/2016/7/layout/RepeatingBendingProcessNew"/>
    <dgm:cxn modelId="{039D5023-56A7-244E-B324-C4A9E42971A0}" type="presParOf" srcId="{8560EA4C-4986-A449-A58E-0820F1A14D32}" destId="{9D00ECA7-C132-1344-98B0-DB5B2CE30B11}" srcOrd="12" destOrd="0" presId="urn:microsoft.com/office/officeart/2016/7/layout/RepeatingBendingProcessNew"/>
    <dgm:cxn modelId="{E70B672A-361C-3A45-93DB-D8A4A9828BDD}" type="presParOf" srcId="{8560EA4C-4986-A449-A58E-0820F1A14D32}" destId="{09E9D431-1F6B-164E-B155-2F915BC4B2DA}" srcOrd="13" destOrd="0" presId="urn:microsoft.com/office/officeart/2016/7/layout/RepeatingBendingProcessNew"/>
    <dgm:cxn modelId="{E324B4E4-54ED-7442-8F91-4FF44BFDCF15}" type="presParOf" srcId="{09E9D431-1F6B-164E-B155-2F915BC4B2DA}" destId="{191137C2-493B-2D4D-8592-3C1E847B05D3}" srcOrd="0" destOrd="0" presId="urn:microsoft.com/office/officeart/2016/7/layout/RepeatingBendingProcessNew"/>
    <dgm:cxn modelId="{16CDA7C6-103F-D444-A2F9-54B5684426FA}" type="presParOf" srcId="{8560EA4C-4986-A449-A58E-0820F1A14D32}" destId="{DB69C86D-3C4A-ED42-90F9-3C9675A752F0}" srcOrd="14" destOrd="0" presId="urn:microsoft.com/office/officeart/2016/7/layout/RepeatingBendingProcessNew"/>
    <dgm:cxn modelId="{01E761E2-4C39-0049-B0C9-EF86D9B30E0F}" type="presParOf" srcId="{8560EA4C-4986-A449-A58E-0820F1A14D32}" destId="{37987344-4A73-4849-B88E-F1B7DDA53DCD}" srcOrd="15" destOrd="0" presId="urn:microsoft.com/office/officeart/2016/7/layout/RepeatingBendingProcessNew"/>
    <dgm:cxn modelId="{9836C7A1-26ED-C54C-BB11-0B830FBDE68F}" type="presParOf" srcId="{37987344-4A73-4849-B88E-F1B7DDA53DCD}" destId="{7673D3CC-91BE-7B4E-84A5-C93F4DC58345}" srcOrd="0" destOrd="0" presId="urn:microsoft.com/office/officeart/2016/7/layout/RepeatingBendingProcessNew"/>
    <dgm:cxn modelId="{D5A2F184-5D24-D342-B712-22C301A3F9B8}" type="presParOf" srcId="{8560EA4C-4986-A449-A58E-0820F1A14D32}" destId="{D8585D82-0792-764F-8CE2-0E25BA1163EE}"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360103-F310-4CB4-AF71-CE1E70C6CA30}"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E505D3E4-FA69-45F7-83AC-64E61C7ECD32}">
      <dgm:prSet/>
      <dgm:spPr/>
      <dgm:t>
        <a:bodyPr/>
        <a:lstStyle/>
        <a:p>
          <a:r>
            <a:rPr lang="en-US" dirty="0"/>
            <a:t>L’OUTIL D’ÉVALUATION DE LA QUESTION DE GRAMMAIRE</a:t>
          </a:r>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BDE6E579-DDB9-F142-89E4-878FFC500634}" type="pres">
      <dgm:prSet presAssocID="{F4360103-F310-4CB4-AF71-CE1E70C6CA30}" presName="hierChild1" presStyleCnt="0">
        <dgm:presLayoutVars>
          <dgm:chPref val="1"/>
          <dgm:dir/>
          <dgm:animOne val="branch"/>
          <dgm:animLvl val="lvl"/>
          <dgm:resizeHandles/>
        </dgm:presLayoutVars>
      </dgm:prSet>
      <dgm:spPr/>
    </dgm:pt>
    <dgm:pt modelId="{A1DABD19-B77D-4C48-BD0E-F0A144A9482E}" type="pres">
      <dgm:prSet presAssocID="{E505D3E4-FA69-45F7-83AC-64E61C7ECD32}" presName="hierRoot1" presStyleCnt="0"/>
      <dgm:spPr/>
    </dgm:pt>
    <dgm:pt modelId="{C7F48493-4B2B-1247-8441-21A14414E993}" type="pres">
      <dgm:prSet presAssocID="{E505D3E4-FA69-45F7-83AC-64E61C7ECD32}" presName="composite" presStyleCnt="0"/>
      <dgm:spPr/>
    </dgm:pt>
    <dgm:pt modelId="{FF01707B-7506-334A-A4E6-6ECA3B362AEA}" type="pres">
      <dgm:prSet presAssocID="{E505D3E4-FA69-45F7-83AC-64E61C7ECD32}" presName="background" presStyleLbl="node0" presStyleIdx="0" presStyleCnt="1"/>
      <dgm:spPr>
        <a:solidFill>
          <a:srgbClr val="0000FF"/>
        </a:solidFill>
      </dgm:spPr>
    </dgm:pt>
    <dgm:pt modelId="{6D8E96B9-B3BD-9A40-B22C-A5BFA34FB3E1}" type="pres">
      <dgm:prSet presAssocID="{E505D3E4-FA69-45F7-83AC-64E61C7ECD32}" presName="text" presStyleLbl="fgAcc0" presStyleIdx="0" presStyleCnt="1" custLinFactNeighborX="-6845" custLinFactNeighborY="-4136">
        <dgm:presLayoutVars>
          <dgm:chPref val="3"/>
        </dgm:presLayoutVars>
      </dgm:prSet>
      <dgm:spPr/>
    </dgm:pt>
    <dgm:pt modelId="{C3B65FC5-38BD-CB49-B6BE-151954FE5A19}" type="pres">
      <dgm:prSet presAssocID="{E505D3E4-FA69-45F7-83AC-64E61C7ECD32}" presName="hierChild2" presStyleCnt="0"/>
      <dgm:spPr/>
    </dgm:pt>
  </dgm:ptLst>
  <dgm:cxnLst>
    <dgm:cxn modelId="{1576D009-0303-194F-96A4-0D09908201E9}" type="presOf" srcId="{E505D3E4-FA69-45F7-83AC-64E61C7ECD32}" destId="{6D8E96B9-B3BD-9A40-B22C-A5BFA34FB3E1}" srcOrd="0" destOrd="0" presId="urn:microsoft.com/office/officeart/2005/8/layout/hierarchy1"/>
    <dgm:cxn modelId="{DB7CD29B-199A-42D0-AECE-C1C53BADD43B}" srcId="{F4360103-F310-4CB4-AF71-CE1E70C6CA30}" destId="{E505D3E4-FA69-45F7-83AC-64E61C7ECD32}" srcOrd="0" destOrd="0" parTransId="{1AB9EC47-3646-4E87-AE6C-D4A5BC315238}" sibTransId="{8B8F1480-674F-46B7-A50D-5A9C6EE29687}"/>
    <dgm:cxn modelId="{FB7AC2F7-BE5E-9841-91B0-42567727E829}" type="presOf" srcId="{F4360103-F310-4CB4-AF71-CE1E70C6CA30}" destId="{BDE6E579-DDB9-F142-89E4-878FFC500634}" srcOrd="0" destOrd="0" presId="urn:microsoft.com/office/officeart/2005/8/layout/hierarchy1"/>
    <dgm:cxn modelId="{834D331D-72FC-9E43-BB61-A5E3B929BC12}" type="presParOf" srcId="{BDE6E579-DDB9-F142-89E4-878FFC500634}" destId="{A1DABD19-B77D-4C48-BD0E-F0A144A9482E}" srcOrd="0" destOrd="0" presId="urn:microsoft.com/office/officeart/2005/8/layout/hierarchy1"/>
    <dgm:cxn modelId="{42FAB5E3-3B81-BE4E-9BFE-7A4C2683DC0E}" type="presParOf" srcId="{A1DABD19-B77D-4C48-BD0E-F0A144A9482E}" destId="{C7F48493-4B2B-1247-8441-21A14414E993}" srcOrd="0" destOrd="0" presId="urn:microsoft.com/office/officeart/2005/8/layout/hierarchy1"/>
    <dgm:cxn modelId="{B11A42E5-BF43-154B-A2E7-1FE9245DB1BD}" type="presParOf" srcId="{C7F48493-4B2B-1247-8441-21A14414E993}" destId="{FF01707B-7506-334A-A4E6-6ECA3B362AEA}" srcOrd="0" destOrd="0" presId="urn:microsoft.com/office/officeart/2005/8/layout/hierarchy1"/>
    <dgm:cxn modelId="{60FE5EA1-5413-E142-80FB-CB2738EDADFF}" type="presParOf" srcId="{C7F48493-4B2B-1247-8441-21A14414E993}" destId="{6D8E96B9-B3BD-9A40-B22C-A5BFA34FB3E1}" srcOrd="1" destOrd="0" presId="urn:microsoft.com/office/officeart/2005/8/layout/hierarchy1"/>
    <dgm:cxn modelId="{036D8E94-8169-B64D-8B08-DDC5F728CFE2}" type="presParOf" srcId="{A1DABD19-B77D-4C48-BD0E-F0A144A9482E}" destId="{C3B65FC5-38BD-CB49-B6BE-151954FE5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360103-F310-4CB4-AF71-CE1E70C6CA3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505D3E4-FA69-45F7-83AC-64E61C7ECD32}">
      <dgm:prSet/>
      <dgm:spPr/>
      <dgm:t>
        <a:bodyPr/>
        <a:lstStyle/>
        <a:p>
          <a:r>
            <a:rPr lang="fr-FR" dirty="0"/>
            <a:t>Une brève présentation de l’œuvre choisie et les </a:t>
          </a:r>
          <a:r>
            <a:rPr lang="fr-FR" b="1" dirty="0"/>
            <a:t>raisons du choix </a:t>
          </a:r>
        </a:p>
        <a:p>
          <a:r>
            <a:rPr lang="fr-FR" dirty="0"/>
            <a:t>(2 minutes à 2 minutes 30) </a:t>
          </a:r>
          <a:endParaRPr lang="en-US" dirty="0"/>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0557CD75-5927-434C-9D5C-0C46A537E692}">
      <dgm:prSet/>
      <dgm:spPr/>
      <dgm:t>
        <a:bodyPr/>
        <a:lstStyle/>
        <a:p>
          <a:r>
            <a:rPr lang="fr-FR"/>
            <a:t>Des relances de l’examinateur à partir de la présentation du candidat et des éléments exposés  (5mn 30 à 6mn) </a:t>
          </a:r>
          <a:endParaRPr lang="en-US" dirty="0"/>
        </a:p>
      </dgm:t>
    </dgm:pt>
    <dgm:pt modelId="{155FB8AB-F810-9342-A3C6-538FE5B0C7A6}" type="parTrans" cxnId="{A34086BB-886A-4645-BD6F-D4523B6B1FF6}">
      <dgm:prSet/>
      <dgm:spPr/>
      <dgm:t>
        <a:bodyPr/>
        <a:lstStyle/>
        <a:p>
          <a:endParaRPr lang="fr-FR"/>
        </a:p>
      </dgm:t>
    </dgm:pt>
    <dgm:pt modelId="{D1AD693B-A529-7349-B710-7C18D5C05368}" type="sibTrans" cxnId="{A34086BB-886A-4645-BD6F-D4523B6B1FF6}">
      <dgm:prSet/>
      <dgm:spPr/>
      <dgm:t>
        <a:bodyPr/>
        <a:lstStyle/>
        <a:p>
          <a:endParaRPr lang="fr-FR"/>
        </a:p>
      </dgm:t>
    </dgm:pt>
    <dgm:pt modelId="{0FA2D1FD-12B3-6B43-BD0C-FD23813C6284}" type="pres">
      <dgm:prSet presAssocID="{F4360103-F310-4CB4-AF71-CE1E70C6CA30}" presName="linear" presStyleCnt="0">
        <dgm:presLayoutVars>
          <dgm:animLvl val="lvl"/>
          <dgm:resizeHandles val="exact"/>
        </dgm:presLayoutVars>
      </dgm:prSet>
      <dgm:spPr/>
    </dgm:pt>
    <dgm:pt modelId="{7E529016-9149-B047-925E-041955279596}" type="pres">
      <dgm:prSet presAssocID="{E505D3E4-FA69-45F7-83AC-64E61C7ECD32}" presName="parentText" presStyleLbl="node1" presStyleIdx="0" presStyleCnt="2">
        <dgm:presLayoutVars>
          <dgm:chMax val="0"/>
          <dgm:bulletEnabled val="1"/>
        </dgm:presLayoutVars>
      </dgm:prSet>
      <dgm:spPr/>
    </dgm:pt>
    <dgm:pt modelId="{39AF5933-F400-5B43-ACDE-3ED7F81D9CA1}" type="pres">
      <dgm:prSet presAssocID="{8B8F1480-674F-46B7-A50D-5A9C6EE29687}" presName="spacer" presStyleCnt="0"/>
      <dgm:spPr/>
    </dgm:pt>
    <dgm:pt modelId="{E89515CC-46AF-1A48-BCC2-19009E800E77}" type="pres">
      <dgm:prSet presAssocID="{0557CD75-5927-434C-9D5C-0C46A537E692}" presName="parentText" presStyleLbl="node1" presStyleIdx="1" presStyleCnt="2">
        <dgm:presLayoutVars>
          <dgm:chMax val="0"/>
          <dgm:bulletEnabled val="1"/>
        </dgm:presLayoutVars>
      </dgm:prSet>
      <dgm:spPr/>
    </dgm:pt>
  </dgm:ptLst>
  <dgm:cxnLst>
    <dgm:cxn modelId="{4970761F-0553-A040-9B77-4CEC2C564CEA}" type="presOf" srcId="{E505D3E4-FA69-45F7-83AC-64E61C7ECD32}" destId="{7E529016-9149-B047-925E-041955279596}" srcOrd="0" destOrd="0" presId="urn:microsoft.com/office/officeart/2005/8/layout/vList2"/>
    <dgm:cxn modelId="{831D2033-1748-3F4B-BF85-B9C7D9E0C209}" type="presOf" srcId="{0557CD75-5927-434C-9D5C-0C46A537E692}" destId="{E89515CC-46AF-1A48-BCC2-19009E800E77}" srcOrd="0" destOrd="0" presId="urn:microsoft.com/office/officeart/2005/8/layout/vList2"/>
    <dgm:cxn modelId="{D081A17E-0172-394D-B5BC-15EB5DF5742F}" type="presOf" srcId="{F4360103-F310-4CB4-AF71-CE1E70C6CA30}" destId="{0FA2D1FD-12B3-6B43-BD0C-FD23813C6284}" srcOrd="0" destOrd="0" presId="urn:microsoft.com/office/officeart/2005/8/layout/vList2"/>
    <dgm:cxn modelId="{DB7CD29B-199A-42D0-AECE-C1C53BADD43B}" srcId="{F4360103-F310-4CB4-AF71-CE1E70C6CA30}" destId="{E505D3E4-FA69-45F7-83AC-64E61C7ECD32}" srcOrd="0" destOrd="0" parTransId="{1AB9EC47-3646-4E87-AE6C-D4A5BC315238}" sibTransId="{8B8F1480-674F-46B7-A50D-5A9C6EE29687}"/>
    <dgm:cxn modelId="{A34086BB-886A-4645-BD6F-D4523B6B1FF6}" srcId="{F4360103-F310-4CB4-AF71-CE1E70C6CA30}" destId="{0557CD75-5927-434C-9D5C-0C46A537E692}" srcOrd="1" destOrd="0" parTransId="{155FB8AB-F810-9342-A3C6-538FE5B0C7A6}" sibTransId="{D1AD693B-A529-7349-B710-7C18D5C05368}"/>
    <dgm:cxn modelId="{30747BFB-CAE9-144D-BAF6-85C2C3EC4AC6}" type="presParOf" srcId="{0FA2D1FD-12B3-6B43-BD0C-FD23813C6284}" destId="{7E529016-9149-B047-925E-041955279596}" srcOrd="0" destOrd="0" presId="urn:microsoft.com/office/officeart/2005/8/layout/vList2"/>
    <dgm:cxn modelId="{B2C92877-3981-C243-AE84-0180365E6DE3}" type="presParOf" srcId="{0FA2D1FD-12B3-6B43-BD0C-FD23813C6284}" destId="{39AF5933-F400-5B43-ACDE-3ED7F81D9CA1}" srcOrd="1" destOrd="0" presId="urn:microsoft.com/office/officeart/2005/8/layout/vList2"/>
    <dgm:cxn modelId="{37F08239-5F3B-F344-97F0-1B7FC230902A}" type="presParOf" srcId="{0FA2D1FD-12B3-6B43-BD0C-FD23813C6284}" destId="{E89515CC-46AF-1A48-BCC2-19009E800E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A220FF-2A53-B048-818C-A53F6E0FC3CF}" type="doc">
      <dgm:prSet loTypeId="urn:microsoft.com/office/officeart/2008/layout/RadialCluster" loCatId="" qsTypeId="urn:microsoft.com/office/officeart/2005/8/quickstyle/simple1" qsCatId="simple" csTypeId="urn:microsoft.com/office/officeart/2005/8/colors/colorful2" csCatId="colorful" phldr="1"/>
      <dgm:spPr/>
      <dgm:t>
        <a:bodyPr/>
        <a:lstStyle/>
        <a:p>
          <a:endParaRPr lang="fr-FR"/>
        </a:p>
      </dgm:t>
    </dgm:pt>
    <dgm:pt modelId="{62FB26A0-7A2F-9446-AC39-0242A63A9D88}">
      <dgm:prSet phldrT="[Texte]"/>
      <dgm:spPr/>
      <dgm:t>
        <a:bodyPr/>
        <a:lstStyle/>
        <a:p>
          <a:r>
            <a:rPr lang="fr-FR"/>
            <a:t>Œuvre choisie par le candidat</a:t>
          </a:r>
        </a:p>
      </dgm:t>
    </dgm:pt>
    <dgm:pt modelId="{986408CA-9FBB-6A4F-BF88-496CFC18AD3A}" type="parTrans" cxnId="{38F219CA-A6E9-994D-BF41-A3077EEC5F3E}">
      <dgm:prSet/>
      <dgm:spPr/>
      <dgm:t>
        <a:bodyPr/>
        <a:lstStyle/>
        <a:p>
          <a:endParaRPr lang="fr-FR"/>
        </a:p>
      </dgm:t>
    </dgm:pt>
    <dgm:pt modelId="{D5A0A78A-8BF5-B541-92CF-0319552AA45C}" type="sibTrans" cxnId="{38F219CA-A6E9-994D-BF41-A3077EEC5F3E}">
      <dgm:prSet/>
      <dgm:spPr/>
      <dgm:t>
        <a:bodyPr/>
        <a:lstStyle/>
        <a:p>
          <a:endParaRPr lang="fr-FR"/>
        </a:p>
      </dgm:t>
    </dgm:pt>
    <dgm:pt modelId="{F3BCCF77-F961-C94E-A672-9B15CF120777}">
      <dgm:prSet phldrT="[Texte]"/>
      <dgm:spPr/>
      <dgm:t>
        <a:bodyPr/>
        <a:lstStyle/>
        <a:p>
          <a:r>
            <a:rPr lang="fr-FR" b="1"/>
            <a:t>La compréhension globale de l’œuvre.</a:t>
          </a:r>
        </a:p>
      </dgm:t>
    </dgm:pt>
    <dgm:pt modelId="{D307E0F1-1449-CA45-9710-4FF3C32B3244}" type="parTrans" cxnId="{D5F1884C-9E82-F34E-85AA-6A1549079263}">
      <dgm:prSet/>
      <dgm:spPr/>
      <dgm:t>
        <a:bodyPr/>
        <a:lstStyle/>
        <a:p>
          <a:endParaRPr lang="fr-FR"/>
        </a:p>
      </dgm:t>
    </dgm:pt>
    <dgm:pt modelId="{632A2F43-059C-4640-AFCC-48FCAD1A1C01}" type="sibTrans" cxnId="{D5F1884C-9E82-F34E-85AA-6A1549079263}">
      <dgm:prSet/>
      <dgm:spPr/>
      <dgm:t>
        <a:bodyPr/>
        <a:lstStyle/>
        <a:p>
          <a:endParaRPr lang="fr-FR"/>
        </a:p>
      </dgm:t>
    </dgm:pt>
    <dgm:pt modelId="{DE55226A-4B36-2942-828E-72F18B413611}">
      <dgm:prSet phldrT="[Texte]"/>
      <dgm:spPr/>
      <dgm:t>
        <a:bodyPr/>
        <a:lstStyle/>
        <a:p>
          <a:r>
            <a:rPr lang="fr-FR" b="1"/>
            <a:t>L’insertion de la lecture de l’œuvre dans un univers culturel plus large. </a:t>
          </a:r>
        </a:p>
      </dgm:t>
    </dgm:pt>
    <dgm:pt modelId="{27750461-8C8C-3B4D-BED5-B934AE20C037}" type="parTrans" cxnId="{F5E53C05-10CB-924C-944F-A2F345877A87}">
      <dgm:prSet/>
      <dgm:spPr/>
      <dgm:t>
        <a:bodyPr/>
        <a:lstStyle/>
        <a:p>
          <a:endParaRPr lang="fr-FR"/>
        </a:p>
      </dgm:t>
    </dgm:pt>
    <dgm:pt modelId="{31C2ADB8-BEA2-8B4D-A2BA-77B68881D55C}" type="sibTrans" cxnId="{F5E53C05-10CB-924C-944F-A2F345877A87}">
      <dgm:prSet/>
      <dgm:spPr/>
      <dgm:t>
        <a:bodyPr/>
        <a:lstStyle/>
        <a:p>
          <a:endParaRPr lang="fr-FR"/>
        </a:p>
      </dgm:t>
    </dgm:pt>
    <dgm:pt modelId="{EB3E5B2A-E04D-784B-8DF1-BDE30EF54447}">
      <dgm:prSet phldrT="[Texte]"/>
      <dgm:spPr/>
      <dgm:t>
        <a:bodyPr/>
        <a:lstStyle/>
        <a:p>
          <a:r>
            <a:rPr lang="fr-FR" b="1"/>
            <a:t>La réception de l’œuvre en tant que lecteur.</a:t>
          </a:r>
        </a:p>
      </dgm:t>
    </dgm:pt>
    <dgm:pt modelId="{D0E69AF9-80C3-7E4F-8BD6-43C2C0E9934C}" type="parTrans" cxnId="{56C7393A-86AF-D142-AF66-F482F21F06B3}">
      <dgm:prSet/>
      <dgm:spPr/>
      <dgm:t>
        <a:bodyPr/>
        <a:lstStyle/>
        <a:p>
          <a:endParaRPr lang="fr-FR"/>
        </a:p>
      </dgm:t>
    </dgm:pt>
    <dgm:pt modelId="{639323EC-32FA-C64F-901A-0009CCB7263B}" type="sibTrans" cxnId="{56C7393A-86AF-D142-AF66-F482F21F06B3}">
      <dgm:prSet/>
      <dgm:spPr/>
      <dgm:t>
        <a:bodyPr/>
        <a:lstStyle/>
        <a:p>
          <a:endParaRPr lang="fr-FR"/>
        </a:p>
      </dgm:t>
    </dgm:pt>
    <dgm:pt modelId="{4A6F3FD1-7E66-BB4B-88C6-EDF2D2EE6175}">
      <dgm:prSet phldrT="[Texte]"/>
      <dgm:spPr/>
      <dgm:t>
        <a:bodyPr/>
        <a:lstStyle/>
        <a:p>
          <a:r>
            <a:rPr lang="fr-FR" b="1"/>
            <a:t>L’utilisation de connaissances littéraires pour apporter des éléments d’interprétation</a:t>
          </a:r>
        </a:p>
      </dgm:t>
    </dgm:pt>
    <dgm:pt modelId="{9994F406-5E3E-6343-847B-3DD69F3F41A4}" type="sibTrans" cxnId="{04F8D517-5922-A242-9320-A2B105BB2361}">
      <dgm:prSet/>
      <dgm:spPr/>
      <dgm:t>
        <a:bodyPr/>
        <a:lstStyle/>
        <a:p>
          <a:endParaRPr lang="fr-FR"/>
        </a:p>
      </dgm:t>
    </dgm:pt>
    <dgm:pt modelId="{7E080266-5BFE-064E-A96C-34AAB32AD33E}" type="parTrans" cxnId="{04F8D517-5922-A242-9320-A2B105BB2361}">
      <dgm:prSet/>
      <dgm:spPr/>
      <dgm:t>
        <a:bodyPr/>
        <a:lstStyle/>
        <a:p>
          <a:endParaRPr lang="fr-FR"/>
        </a:p>
      </dgm:t>
    </dgm:pt>
    <dgm:pt modelId="{9165C365-6D1D-0847-8F7A-FCCD89B6BE42}" type="pres">
      <dgm:prSet presAssocID="{32A220FF-2A53-B048-818C-A53F6E0FC3CF}" presName="Name0" presStyleCnt="0">
        <dgm:presLayoutVars>
          <dgm:chMax val="1"/>
          <dgm:chPref val="1"/>
          <dgm:dir/>
          <dgm:animOne val="branch"/>
          <dgm:animLvl val="lvl"/>
        </dgm:presLayoutVars>
      </dgm:prSet>
      <dgm:spPr/>
    </dgm:pt>
    <dgm:pt modelId="{CD900491-7A8C-6543-8432-658E13B8C555}" type="pres">
      <dgm:prSet presAssocID="{62FB26A0-7A2F-9446-AC39-0242A63A9D88}" presName="singleCycle" presStyleCnt="0"/>
      <dgm:spPr/>
    </dgm:pt>
    <dgm:pt modelId="{1040E391-01F5-3A43-BCA1-D229F4BECACE}" type="pres">
      <dgm:prSet presAssocID="{62FB26A0-7A2F-9446-AC39-0242A63A9D88}" presName="singleCenter" presStyleLbl="node1" presStyleIdx="0" presStyleCnt="5">
        <dgm:presLayoutVars>
          <dgm:chMax val="7"/>
          <dgm:chPref val="7"/>
        </dgm:presLayoutVars>
      </dgm:prSet>
      <dgm:spPr/>
    </dgm:pt>
    <dgm:pt modelId="{85C356E3-7899-D044-A204-17E746BF6375}" type="pres">
      <dgm:prSet presAssocID="{D307E0F1-1449-CA45-9710-4FF3C32B3244}" presName="Name56" presStyleLbl="parChTrans1D2" presStyleIdx="0" presStyleCnt="4"/>
      <dgm:spPr/>
    </dgm:pt>
    <dgm:pt modelId="{3AD7033D-1DC6-0D40-AF37-16080CD72EFA}" type="pres">
      <dgm:prSet presAssocID="{F3BCCF77-F961-C94E-A672-9B15CF120777}" presName="text0" presStyleLbl="node1" presStyleIdx="1" presStyleCnt="5">
        <dgm:presLayoutVars>
          <dgm:bulletEnabled val="1"/>
        </dgm:presLayoutVars>
      </dgm:prSet>
      <dgm:spPr/>
    </dgm:pt>
    <dgm:pt modelId="{CFBEFD22-41F9-044F-98B0-32D84B701178}" type="pres">
      <dgm:prSet presAssocID="{7E080266-5BFE-064E-A96C-34AAB32AD33E}" presName="Name56" presStyleLbl="parChTrans1D2" presStyleIdx="1" presStyleCnt="4"/>
      <dgm:spPr/>
    </dgm:pt>
    <dgm:pt modelId="{817AFD60-30BF-B940-B811-EC7D11DFE0D5}" type="pres">
      <dgm:prSet presAssocID="{4A6F3FD1-7E66-BB4B-88C6-EDF2D2EE6175}" presName="text0" presStyleLbl="node1" presStyleIdx="2" presStyleCnt="5">
        <dgm:presLayoutVars>
          <dgm:bulletEnabled val="1"/>
        </dgm:presLayoutVars>
      </dgm:prSet>
      <dgm:spPr/>
    </dgm:pt>
    <dgm:pt modelId="{16CB702A-386E-0044-BED6-6846526F8830}" type="pres">
      <dgm:prSet presAssocID="{D0E69AF9-80C3-7E4F-8BD6-43C2C0E9934C}" presName="Name56" presStyleLbl="parChTrans1D2" presStyleIdx="2" presStyleCnt="4"/>
      <dgm:spPr/>
    </dgm:pt>
    <dgm:pt modelId="{82350EB0-9C75-7647-9EA3-45A697D3A5D2}" type="pres">
      <dgm:prSet presAssocID="{EB3E5B2A-E04D-784B-8DF1-BDE30EF54447}" presName="text0" presStyleLbl="node1" presStyleIdx="3" presStyleCnt="5">
        <dgm:presLayoutVars>
          <dgm:bulletEnabled val="1"/>
        </dgm:presLayoutVars>
      </dgm:prSet>
      <dgm:spPr/>
    </dgm:pt>
    <dgm:pt modelId="{16AAF279-A356-6E49-888E-CF7D0C22A64C}" type="pres">
      <dgm:prSet presAssocID="{27750461-8C8C-3B4D-BED5-B934AE20C037}" presName="Name56" presStyleLbl="parChTrans1D2" presStyleIdx="3" presStyleCnt="4"/>
      <dgm:spPr/>
    </dgm:pt>
    <dgm:pt modelId="{C7A0FDFE-8ED6-E545-86EF-B562AA016D01}" type="pres">
      <dgm:prSet presAssocID="{DE55226A-4B36-2942-828E-72F18B413611}" presName="text0" presStyleLbl="node1" presStyleIdx="4" presStyleCnt="5">
        <dgm:presLayoutVars>
          <dgm:bulletEnabled val="1"/>
        </dgm:presLayoutVars>
      </dgm:prSet>
      <dgm:spPr/>
    </dgm:pt>
  </dgm:ptLst>
  <dgm:cxnLst>
    <dgm:cxn modelId="{F5E53C05-10CB-924C-944F-A2F345877A87}" srcId="{62FB26A0-7A2F-9446-AC39-0242A63A9D88}" destId="{DE55226A-4B36-2942-828E-72F18B413611}" srcOrd="3" destOrd="0" parTransId="{27750461-8C8C-3B4D-BED5-B934AE20C037}" sibTransId="{31C2ADB8-BEA2-8B4D-A2BA-77B68881D55C}"/>
    <dgm:cxn modelId="{2E76C913-828B-1B4A-8C4C-FF5968BB829C}" type="presOf" srcId="{7E080266-5BFE-064E-A96C-34AAB32AD33E}" destId="{CFBEFD22-41F9-044F-98B0-32D84B701178}" srcOrd="0" destOrd="0" presId="urn:microsoft.com/office/officeart/2008/layout/RadialCluster"/>
    <dgm:cxn modelId="{04F8D517-5922-A242-9320-A2B105BB2361}" srcId="{62FB26A0-7A2F-9446-AC39-0242A63A9D88}" destId="{4A6F3FD1-7E66-BB4B-88C6-EDF2D2EE6175}" srcOrd="1" destOrd="0" parTransId="{7E080266-5BFE-064E-A96C-34AAB32AD33E}" sibTransId="{9994F406-5E3E-6343-847B-3DD69F3F41A4}"/>
    <dgm:cxn modelId="{56C7393A-86AF-D142-AF66-F482F21F06B3}" srcId="{62FB26A0-7A2F-9446-AC39-0242A63A9D88}" destId="{EB3E5B2A-E04D-784B-8DF1-BDE30EF54447}" srcOrd="2" destOrd="0" parTransId="{D0E69AF9-80C3-7E4F-8BD6-43C2C0E9934C}" sibTransId="{639323EC-32FA-C64F-901A-0009CCB7263B}"/>
    <dgm:cxn modelId="{2E0AC73A-68D7-A94D-8D61-88EBC671C64D}" type="presOf" srcId="{62FB26A0-7A2F-9446-AC39-0242A63A9D88}" destId="{1040E391-01F5-3A43-BCA1-D229F4BECACE}" srcOrd="0" destOrd="0" presId="urn:microsoft.com/office/officeart/2008/layout/RadialCluster"/>
    <dgm:cxn modelId="{1CB10E3C-20B9-1949-A568-95C0FDE9AB74}" type="presOf" srcId="{F3BCCF77-F961-C94E-A672-9B15CF120777}" destId="{3AD7033D-1DC6-0D40-AF37-16080CD72EFA}" srcOrd="0" destOrd="0" presId="urn:microsoft.com/office/officeart/2008/layout/RadialCluster"/>
    <dgm:cxn modelId="{D5F1884C-9E82-F34E-85AA-6A1549079263}" srcId="{62FB26A0-7A2F-9446-AC39-0242A63A9D88}" destId="{F3BCCF77-F961-C94E-A672-9B15CF120777}" srcOrd="0" destOrd="0" parTransId="{D307E0F1-1449-CA45-9710-4FF3C32B3244}" sibTransId="{632A2F43-059C-4640-AFCC-48FCAD1A1C01}"/>
    <dgm:cxn modelId="{42A8D967-A7C0-B944-A0EC-73547F21D6EF}" type="presOf" srcId="{DE55226A-4B36-2942-828E-72F18B413611}" destId="{C7A0FDFE-8ED6-E545-86EF-B562AA016D01}" srcOrd="0" destOrd="0" presId="urn:microsoft.com/office/officeart/2008/layout/RadialCluster"/>
    <dgm:cxn modelId="{707FBD6D-16F5-7042-84D3-47C8A27FDDBA}" type="presOf" srcId="{27750461-8C8C-3B4D-BED5-B934AE20C037}" destId="{16AAF279-A356-6E49-888E-CF7D0C22A64C}" srcOrd="0" destOrd="0" presId="urn:microsoft.com/office/officeart/2008/layout/RadialCluster"/>
    <dgm:cxn modelId="{A3D57986-7A74-CE4A-98E2-E02F43590BAC}" type="presOf" srcId="{D307E0F1-1449-CA45-9710-4FF3C32B3244}" destId="{85C356E3-7899-D044-A204-17E746BF6375}" srcOrd="0" destOrd="0" presId="urn:microsoft.com/office/officeart/2008/layout/RadialCluster"/>
    <dgm:cxn modelId="{559C868C-45EC-2E43-B14E-8254E28971FE}" type="presOf" srcId="{D0E69AF9-80C3-7E4F-8BD6-43C2C0E9934C}" destId="{16CB702A-386E-0044-BED6-6846526F8830}" srcOrd="0" destOrd="0" presId="urn:microsoft.com/office/officeart/2008/layout/RadialCluster"/>
    <dgm:cxn modelId="{AAFDB892-6FA4-A949-B4E3-D51C9DBA5A74}" type="presOf" srcId="{32A220FF-2A53-B048-818C-A53F6E0FC3CF}" destId="{9165C365-6D1D-0847-8F7A-FCCD89B6BE42}" srcOrd="0" destOrd="0" presId="urn:microsoft.com/office/officeart/2008/layout/RadialCluster"/>
    <dgm:cxn modelId="{7A5293BB-30DC-AE4B-B458-B9CB2A61F48E}" type="presOf" srcId="{EB3E5B2A-E04D-784B-8DF1-BDE30EF54447}" destId="{82350EB0-9C75-7647-9EA3-45A697D3A5D2}" srcOrd="0" destOrd="0" presId="urn:microsoft.com/office/officeart/2008/layout/RadialCluster"/>
    <dgm:cxn modelId="{D3DC3AC0-74F4-CD4E-8B4F-B186B3B62C58}" type="presOf" srcId="{4A6F3FD1-7E66-BB4B-88C6-EDF2D2EE6175}" destId="{817AFD60-30BF-B940-B811-EC7D11DFE0D5}" srcOrd="0" destOrd="0" presId="urn:microsoft.com/office/officeart/2008/layout/RadialCluster"/>
    <dgm:cxn modelId="{38F219CA-A6E9-994D-BF41-A3077EEC5F3E}" srcId="{32A220FF-2A53-B048-818C-A53F6E0FC3CF}" destId="{62FB26A0-7A2F-9446-AC39-0242A63A9D88}" srcOrd="0" destOrd="0" parTransId="{986408CA-9FBB-6A4F-BF88-496CFC18AD3A}" sibTransId="{D5A0A78A-8BF5-B541-92CF-0319552AA45C}"/>
    <dgm:cxn modelId="{54137EB1-0A85-5149-8D23-42E6E123841E}" type="presParOf" srcId="{9165C365-6D1D-0847-8F7A-FCCD89B6BE42}" destId="{CD900491-7A8C-6543-8432-658E13B8C555}" srcOrd="0" destOrd="0" presId="urn:microsoft.com/office/officeart/2008/layout/RadialCluster"/>
    <dgm:cxn modelId="{95D16862-BF9D-8245-81D4-E805647FC491}" type="presParOf" srcId="{CD900491-7A8C-6543-8432-658E13B8C555}" destId="{1040E391-01F5-3A43-BCA1-D229F4BECACE}" srcOrd="0" destOrd="0" presId="urn:microsoft.com/office/officeart/2008/layout/RadialCluster"/>
    <dgm:cxn modelId="{B958A6BE-0BC5-A44C-8C84-E8B4A29D5E0A}" type="presParOf" srcId="{CD900491-7A8C-6543-8432-658E13B8C555}" destId="{85C356E3-7899-D044-A204-17E746BF6375}" srcOrd="1" destOrd="0" presId="urn:microsoft.com/office/officeart/2008/layout/RadialCluster"/>
    <dgm:cxn modelId="{2A6A9836-7672-3249-9D98-1A764E39DBD3}" type="presParOf" srcId="{CD900491-7A8C-6543-8432-658E13B8C555}" destId="{3AD7033D-1DC6-0D40-AF37-16080CD72EFA}" srcOrd="2" destOrd="0" presId="urn:microsoft.com/office/officeart/2008/layout/RadialCluster"/>
    <dgm:cxn modelId="{04BB88E1-A8B8-2F4F-8431-EA8C56D651D6}" type="presParOf" srcId="{CD900491-7A8C-6543-8432-658E13B8C555}" destId="{CFBEFD22-41F9-044F-98B0-32D84B701178}" srcOrd="3" destOrd="0" presId="urn:microsoft.com/office/officeart/2008/layout/RadialCluster"/>
    <dgm:cxn modelId="{44D1415C-DEE9-3B47-A4D5-96BAD7FE7DF4}" type="presParOf" srcId="{CD900491-7A8C-6543-8432-658E13B8C555}" destId="{817AFD60-30BF-B940-B811-EC7D11DFE0D5}" srcOrd="4" destOrd="0" presId="urn:microsoft.com/office/officeart/2008/layout/RadialCluster"/>
    <dgm:cxn modelId="{D7408745-32A1-C14A-94B3-E4BA17D05516}" type="presParOf" srcId="{CD900491-7A8C-6543-8432-658E13B8C555}" destId="{16CB702A-386E-0044-BED6-6846526F8830}" srcOrd="5" destOrd="0" presId="urn:microsoft.com/office/officeart/2008/layout/RadialCluster"/>
    <dgm:cxn modelId="{A99907B8-1E5A-0147-80FE-844B225D7A21}" type="presParOf" srcId="{CD900491-7A8C-6543-8432-658E13B8C555}" destId="{82350EB0-9C75-7647-9EA3-45A697D3A5D2}" srcOrd="6" destOrd="0" presId="urn:microsoft.com/office/officeart/2008/layout/RadialCluster"/>
    <dgm:cxn modelId="{D4669EA1-1570-DA48-AEE3-17AF79211530}" type="presParOf" srcId="{CD900491-7A8C-6543-8432-658E13B8C555}" destId="{16AAF279-A356-6E49-888E-CF7D0C22A64C}" srcOrd="7" destOrd="0" presId="urn:microsoft.com/office/officeart/2008/layout/RadialCluster"/>
    <dgm:cxn modelId="{98AD925D-B46B-A444-A3CB-4F5DFD010AF0}" type="presParOf" srcId="{CD900491-7A8C-6543-8432-658E13B8C555}" destId="{C7A0FDFE-8ED6-E545-86EF-B562AA016D0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243E798-FB2D-45E4-9917-BC393F314E2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3E9E485B-EFF0-4F2B-9497-4EEE396EB25C}">
      <dgm:prSet custT="1"/>
      <dgm:spPr/>
      <dgm:t>
        <a:bodyPr/>
        <a:lstStyle/>
        <a:p>
          <a:pPr algn="just"/>
          <a:r>
            <a:rPr lang="fr-FR" sz="1800" dirty="0"/>
            <a:t>Pas plus de 2 minutes / 2 minutes 30 pour la présentation de l’œuvre choisie (grand maximum 3 minutes). </a:t>
          </a:r>
        </a:p>
        <a:p>
          <a:pPr algn="just"/>
          <a:r>
            <a:rPr lang="fr-FR" sz="1800" dirty="0"/>
            <a:t>L’examinateur interrompra le candidat si nécessaire. </a:t>
          </a:r>
        </a:p>
      </dgm:t>
    </dgm:pt>
    <dgm:pt modelId="{F5EFFBE8-E81E-4F13-8331-29146CE43916}" type="parTrans" cxnId="{DED00529-5A32-47C8-BD89-43C54F51F696}">
      <dgm:prSet/>
      <dgm:spPr/>
      <dgm:t>
        <a:bodyPr/>
        <a:lstStyle/>
        <a:p>
          <a:endParaRPr lang="en-US"/>
        </a:p>
      </dgm:t>
    </dgm:pt>
    <dgm:pt modelId="{B3B2D1D8-1648-49F9-B76E-C5D07D409100}" type="sibTrans" cxnId="{DED00529-5A32-47C8-BD89-43C54F51F696}">
      <dgm:prSet/>
      <dgm:spPr/>
      <dgm:t>
        <a:bodyPr/>
        <a:lstStyle/>
        <a:p>
          <a:endParaRPr lang="en-US"/>
        </a:p>
      </dgm:t>
    </dgm:pt>
    <dgm:pt modelId="{E6EF7BD1-0EF3-4D96-A0FD-6088988C997F}">
      <dgm:prSet/>
      <dgm:spPr/>
      <dgm:t>
        <a:bodyPr/>
        <a:lstStyle/>
        <a:p>
          <a:pPr algn="just"/>
          <a:r>
            <a:rPr lang="fr-FR" dirty="0"/>
            <a:t>L’échange évalue les capacités d’interaction (ne saurait être un jeu de questions/réponses).</a:t>
          </a:r>
        </a:p>
        <a:p>
          <a:pPr algn="just"/>
          <a:endParaRPr lang="fr-FR" dirty="0"/>
        </a:p>
      </dgm:t>
    </dgm:pt>
    <dgm:pt modelId="{7E346D04-634F-4F94-B4E8-D37D7E34FD28}" type="parTrans" cxnId="{1CD84D1B-891E-4141-9F9C-DC3BDABB1B45}">
      <dgm:prSet/>
      <dgm:spPr/>
      <dgm:t>
        <a:bodyPr/>
        <a:lstStyle/>
        <a:p>
          <a:endParaRPr lang="en-US"/>
        </a:p>
      </dgm:t>
    </dgm:pt>
    <dgm:pt modelId="{38AB5DE6-9E67-4468-9C32-B00D793A53DC}" type="sibTrans" cxnId="{1CD84D1B-891E-4141-9F9C-DC3BDABB1B45}">
      <dgm:prSet/>
      <dgm:spPr/>
      <dgm:t>
        <a:bodyPr/>
        <a:lstStyle/>
        <a:p>
          <a:endParaRPr lang="en-US"/>
        </a:p>
      </dgm:t>
    </dgm:pt>
    <dgm:pt modelId="{E7F38718-6D6D-4A5D-AA04-B4393954F668}">
      <dgm:prSet/>
      <dgm:spPr/>
      <dgm:t>
        <a:bodyPr/>
        <a:lstStyle/>
        <a:p>
          <a:pPr algn="just"/>
          <a:r>
            <a:rPr lang="fr-FR" dirty="0"/>
            <a:t>Aucun retour sur la première partie de l’épreuve </a:t>
          </a:r>
        </a:p>
        <a:p>
          <a:pPr algn="just"/>
          <a:endParaRPr lang="en-US" dirty="0"/>
        </a:p>
      </dgm:t>
    </dgm:pt>
    <dgm:pt modelId="{53A5FE35-9792-4F1E-980E-BCA59AFFF81C}" type="parTrans" cxnId="{791B4955-0480-45C1-8AA2-FA4F111F8BDA}">
      <dgm:prSet/>
      <dgm:spPr/>
      <dgm:t>
        <a:bodyPr/>
        <a:lstStyle/>
        <a:p>
          <a:endParaRPr lang="en-US"/>
        </a:p>
      </dgm:t>
    </dgm:pt>
    <dgm:pt modelId="{E6938442-8258-46F4-9990-C34C26898DCC}" type="sibTrans" cxnId="{791B4955-0480-45C1-8AA2-FA4F111F8BDA}">
      <dgm:prSet/>
      <dgm:spPr/>
      <dgm:t>
        <a:bodyPr/>
        <a:lstStyle/>
        <a:p>
          <a:endParaRPr lang="en-US"/>
        </a:p>
      </dgm:t>
    </dgm:pt>
    <dgm:pt modelId="{16FB415A-24F2-4BAE-8D1B-1A997693A29D}">
      <dgm:prSet/>
      <dgm:spPr/>
      <dgm:t>
        <a:bodyPr/>
        <a:lstStyle/>
        <a:p>
          <a:pPr algn="just"/>
          <a:r>
            <a:rPr lang="fr-FR" dirty="0"/>
            <a:t>Notation des compétences pour l’ensemble de l’entretien </a:t>
          </a:r>
        </a:p>
        <a:p>
          <a:pPr algn="just"/>
          <a:endParaRPr lang="en-US" dirty="0"/>
        </a:p>
      </dgm:t>
    </dgm:pt>
    <dgm:pt modelId="{0A7584F8-90A5-47B7-81A8-CD0CF2E3D296}" type="parTrans" cxnId="{39B444AA-D31D-44A7-9228-051A18C49DDB}">
      <dgm:prSet/>
      <dgm:spPr/>
      <dgm:t>
        <a:bodyPr/>
        <a:lstStyle/>
        <a:p>
          <a:endParaRPr lang="en-US"/>
        </a:p>
      </dgm:t>
    </dgm:pt>
    <dgm:pt modelId="{DB67DEE5-2C28-488D-83CD-DD3DCB53C270}" type="sibTrans" cxnId="{39B444AA-D31D-44A7-9228-051A18C49DDB}">
      <dgm:prSet/>
      <dgm:spPr/>
      <dgm:t>
        <a:bodyPr/>
        <a:lstStyle/>
        <a:p>
          <a:endParaRPr lang="en-US"/>
        </a:p>
      </dgm:t>
    </dgm:pt>
    <dgm:pt modelId="{8840B3BF-FE36-6141-A9E7-54B83DE984A4}" type="pres">
      <dgm:prSet presAssocID="{E243E798-FB2D-45E4-9917-BC393F314E21}" presName="matrix" presStyleCnt="0">
        <dgm:presLayoutVars>
          <dgm:chMax val="1"/>
          <dgm:dir/>
          <dgm:resizeHandles val="exact"/>
        </dgm:presLayoutVars>
      </dgm:prSet>
      <dgm:spPr/>
    </dgm:pt>
    <dgm:pt modelId="{699C5D4B-1D7F-1F46-BEF7-A49A93839C12}" type="pres">
      <dgm:prSet presAssocID="{E243E798-FB2D-45E4-9917-BC393F314E21}" presName="diamond" presStyleLbl="bgShp" presStyleIdx="0" presStyleCnt="1" custLinFactNeighborX="-4096" custLinFactNeighborY="-1225"/>
      <dgm:spPr/>
    </dgm:pt>
    <dgm:pt modelId="{F18EEA17-328A-2941-92D6-0A558BF13A0B}" type="pres">
      <dgm:prSet presAssocID="{E243E798-FB2D-45E4-9917-BC393F314E21}" presName="quad1" presStyleLbl="node1" presStyleIdx="0" presStyleCnt="4" custScaleX="144772" custScaleY="91564" custLinFactNeighborX="-33879" custLinFactNeighborY="1823">
        <dgm:presLayoutVars>
          <dgm:chMax val="0"/>
          <dgm:chPref val="0"/>
          <dgm:bulletEnabled val="1"/>
        </dgm:presLayoutVars>
      </dgm:prSet>
      <dgm:spPr/>
    </dgm:pt>
    <dgm:pt modelId="{AAD88DF4-1B07-CA4E-BEC6-FD36EC5E0B27}" type="pres">
      <dgm:prSet presAssocID="{E243E798-FB2D-45E4-9917-BC393F314E21}" presName="quad2" presStyleLbl="node1" presStyleIdx="1" presStyleCnt="4" custScaleX="136474" custScaleY="91118" custLinFactNeighborX="15964" custLinFactNeighborY="-1260">
        <dgm:presLayoutVars>
          <dgm:chMax val="0"/>
          <dgm:chPref val="0"/>
          <dgm:bulletEnabled val="1"/>
        </dgm:presLayoutVars>
      </dgm:prSet>
      <dgm:spPr/>
    </dgm:pt>
    <dgm:pt modelId="{428D368F-69E5-3944-B983-8354D3A06126}" type="pres">
      <dgm:prSet presAssocID="{E243E798-FB2D-45E4-9917-BC393F314E21}" presName="quad3" presStyleLbl="node1" presStyleIdx="2" presStyleCnt="4" custScaleX="137664" custLinFactNeighborX="-33608" custLinFactNeighborY="-347">
        <dgm:presLayoutVars>
          <dgm:chMax val="0"/>
          <dgm:chPref val="0"/>
          <dgm:bulletEnabled val="1"/>
        </dgm:presLayoutVars>
      </dgm:prSet>
      <dgm:spPr/>
    </dgm:pt>
    <dgm:pt modelId="{2D3C73B5-4E73-CC42-BC65-8AE4C36D48C7}" type="pres">
      <dgm:prSet presAssocID="{E243E798-FB2D-45E4-9917-BC393F314E21}" presName="quad4" presStyleLbl="node1" presStyleIdx="3" presStyleCnt="4" custScaleX="152499" custLinFactNeighborX="15462" custLinFactNeighborY="-1026">
        <dgm:presLayoutVars>
          <dgm:chMax val="0"/>
          <dgm:chPref val="0"/>
          <dgm:bulletEnabled val="1"/>
        </dgm:presLayoutVars>
      </dgm:prSet>
      <dgm:spPr/>
    </dgm:pt>
  </dgm:ptLst>
  <dgm:cxnLst>
    <dgm:cxn modelId="{FCBF420C-A368-7042-8757-2CC940C284DE}" type="presOf" srcId="{16FB415A-24F2-4BAE-8D1B-1A997693A29D}" destId="{2D3C73B5-4E73-CC42-BC65-8AE4C36D48C7}" srcOrd="0" destOrd="0" presId="urn:microsoft.com/office/officeart/2005/8/layout/matrix3"/>
    <dgm:cxn modelId="{B9AE3613-4D38-AF42-A2AE-02688444B820}" type="presOf" srcId="{E7F38718-6D6D-4A5D-AA04-B4393954F668}" destId="{428D368F-69E5-3944-B983-8354D3A06126}" srcOrd="0" destOrd="0" presId="urn:microsoft.com/office/officeart/2005/8/layout/matrix3"/>
    <dgm:cxn modelId="{1CD84D1B-891E-4141-9F9C-DC3BDABB1B45}" srcId="{E243E798-FB2D-45E4-9917-BC393F314E21}" destId="{E6EF7BD1-0EF3-4D96-A0FD-6088988C997F}" srcOrd="1" destOrd="0" parTransId="{7E346D04-634F-4F94-B4E8-D37D7E34FD28}" sibTransId="{38AB5DE6-9E67-4468-9C32-B00D793A53DC}"/>
    <dgm:cxn modelId="{DED00529-5A32-47C8-BD89-43C54F51F696}" srcId="{E243E798-FB2D-45E4-9917-BC393F314E21}" destId="{3E9E485B-EFF0-4F2B-9497-4EEE396EB25C}" srcOrd="0" destOrd="0" parTransId="{F5EFFBE8-E81E-4F13-8331-29146CE43916}" sibTransId="{B3B2D1D8-1648-49F9-B76E-C5D07D409100}"/>
    <dgm:cxn modelId="{E2D76D44-9C50-844D-B2F2-40B9B7D1F872}" type="presOf" srcId="{E243E798-FB2D-45E4-9917-BC393F314E21}" destId="{8840B3BF-FE36-6141-A9E7-54B83DE984A4}" srcOrd="0" destOrd="0" presId="urn:microsoft.com/office/officeart/2005/8/layout/matrix3"/>
    <dgm:cxn modelId="{791B4955-0480-45C1-8AA2-FA4F111F8BDA}" srcId="{E243E798-FB2D-45E4-9917-BC393F314E21}" destId="{E7F38718-6D6D-4A5D-AA04-B4393954F668}" srcOrd="2" destOrd="0" parTransId="{53A5FE35-9792-4F1E-980E-BCA59AFFF81C}" sibTransId="{E6938442-8258-46F4-9990-C34C26898DCC}"/>
    <dgm:cxn modelId="{379B9E69-E6DE-2547-96C8-554B327E82AE}" type="presOf" srcId="{E6EF7BD1-0EF3-4D96-A0FD-6088988C997F}" destId="{AAD88DF4-1B07-CA4E-BEC6-FD36EC5E0B27}" srcOrd="0" destOrd="0" presId="urn:microsoft.com/office/officeart/2005/8/layout/matrix3"/>
    <dgm:cxn modelId="{058B8D91-423A-0D43-8A5C-335F8F8FEE51}" type="presOf" srcId="{3E9E485B-EFF0-4F2B-9497-4EEE396EB25C}" destId="{F18EEA17-328A-2941-92D6-0A558BF13A0B}" srcOrd="0" destOrd="0" presId="urn:microsoft.com/office/officeart/2005/8/layout/matrix3"/>
    <dgm:cxn modelId="{39B444AA-D31D-44A7-9228-051A18C49DDB}" srcId="{E243E798-FB2D-45E4-9917-BC393F314E21}" destId="{16FB415A-24F2-4BAE-8D1B-1A997693A29D}" srcOrd="3" destOrd="0" parTransId="{0A7584F8-90A5-47B7-81A8-CD0CF2E3D296}" sibTransId="{DB67DEE5-2C28-488D-83CD-DD3DCB53C270}"/>
    <dgm:cxn modelId="{F72D6285-944F-404D-B40D-CD936F63E680}" type="presParOf" srcId="{8840B3BF-FE36-6141-A9E7-54B83DE984A4}" destId="{699C5D4B-1D7F-1F46-BEF7-A49A93839C12}" srcOrd="0" destOrd="0" presId="urn:microsoft.com/office/officeart/2005/8/layout/matrix3"/>
    <dgm:cxn modelId="{99107367-6F8F-FE41-A633-1A1ED2C44ED3}" type="presParOf" srcId="{8840B3BF-FE36-6141-A9E7-54B83DE984A4}" destId="{F18EEA17-328A-2941-92D6-0A558BF13A0B}" srcOrd="1" destOrd="0" presId="urn:microsoft.com/office/officeart/2005/8/layout/matrix3"/>
    <dgm:cxn modelId="{5606F945-688C-B54A-85DC-454120D7D06B}" type="presParOf" srcId="{8840B3BF-FE36-6141-A9E7-54B83DE984A4}" destId="{AAD88DF4-1B07-CA4E-BEC6-FD36EC5E0B27}" srcOrd="2" destOrd="0" presId="urn:microsoft.com/office/officeart/2005/8/layout/matrix3"/>
    <dgm:cxn modelId="{9D0D5B10-8BED-854B-AE7F-5CFBDA8D5C82}" type="presParOf" srcId="{8840B3BF-FE36-6141-A9E7-54B83DE984A4}" destId="{428D368F-69E5-3944-B983-8354D3A06126}" srcOrd="3" destOrd="0" presId="urn:microsoft.com/office/officeart/2005/8/layout/matrix3"/>
    <dgm:cxn modelId="{A747A243-2B42-8244-BCB3-4AB487F9250C}" type="presParOf" srcId="{8840B3BF-FE36-6141-A9E7-54B83DE984A4}" destId="{2D3C73B5-4E73-CC42-BC65-8AE4C36D48C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4360103-F310-4CB4-AF71-CE1E70C6CA30}"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E505D3E4-FA69-45F7-83AC-64E61C7ECD32}">
      <dgm:prSet/>
      <dgm:spPr/>
      <dgm:t>
        <a:bodyPr/>
        <a:lstStyle/>
        <a:p>
          <a:r>
            <a:rPr lang="en-US" dirty="0"/>
            <a:t>L’OUTIL D’ÉVALUATION DE LA 2nde PARTIE</a:t>
          </a:r>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BDE6E579-DDB9-F142-89E4-878FFC500634}" type="pres">
      <dgm:prSet presAssocID="{F4360103-F310-4CB4-AF71-CE1E70C6CA30}" presName="hierChild1" presStyleCnt="0">
        <dgm:presLayoutVars>
          <dgm:chPref val="1"/>
          <dgm:dir/>
          <dgm:animOne val="branch"/>
          <dgm:animLvl val="lvl"/>
          <dgm:resizeHandles/>
        </dgm:presLayoutVars>
      </dgm:prSet>
      <dgm:spPr/>
    </dgm:pt>
    <dgm:pt modelId="{A1DABD19-B77D-4C48-BD0E-F0A144A9482E}" type="pres">
      <dgm:prSet presAssocID="{E505D3E4-FA69-45F7-83AC-64E61C7ECD32}" presName="hierRoot1" presStyleCnt="0"/>
      <dgm:spPr/>
    </dgm:pt>
    <dgm:pt modelId="{C7F48493-4B2B-1247-8441-21A14414E993}" type="pres">
      <dgm:prSet presAssocID="{E505D3E4-FA69-45F7-83AC-64E61C7ECD32}" presName="composite" presStyleCnt="0"/>
      <dgm:spPr/>
    </dgm:pt>
    <dgm:pt modelId="{FF01707B-7506-334A-A4E6-6ECA3B362AEA}" type="pres">
      <dgm:prSet presAssocID="{E505D3E4-FA69-45F7-83AC-64E61C7ECD32}" presName="background" presStyleLbl="node0" presStyleIdx="0" presStyleCnt="1"/>
      <dgm:spPr>
        <a:solidFill>
          <a:srgbClr val="0000FF"/>
        </a:solidFill>
      </dgm:spPr>
    </dgm:pt>
    <dgm:pt modelId="{6D8E96B9-B3BD-9A40-B22C-A5BFA34FB3E1}" type="pres">
      <dgm:prSet presAssocID="{E505D3E4-FA69-45F7-83AC-64E61C7ECD32}" presName="text" presStyleLbl="fgAcc0" presStyleIdx="0" presStyleCnt="1">
        <dgm:presLayoutVars>
          <dgm:chPref val="3"/>
        </dgm:presLayoutVars>
      </dgm:prSet>
      <dgm:spPr/>
    </dgm:pt>
    <dgm:pt modelId="{C3B65FC5-38BD-CB49-B6BE-151954FE5A19}" type="pres">
      <dgm:prSet presAssocID="{E505D3E4-FA69-45F7-83AC-64E61C7ECD32}" presName="hierChild2" presStyleCnt="0"/>
      <dgm:spPr/>
    </dgm:pt>
  </dgm:ptLst>
  <dgm:cxnLst>
    <dgm:cxn modelId="{20EAB70D-0FE4-8647-A1BF-D523F6836274}" type="presOf" srcId="{E505D3E4-FA69-45F7-83AC-64E61C7ECD32}" destId="{6D8E96B9-B3BD-9A40-B22C-A5BFA34FB3E1}" srcOrd="0" destOrd="0" presId="urn:microsoft.com/office/officeart/2005/8/layout/hierarchy1"/>
    <dgm:cxn modelId="{DB7CD29B-199A-42D0-AECE-C1C53BADD43B}" srcId="{F4360103-F310-4CB4-AF71-CE1E70C6CA30}" destId="{E505D3E4-FA69-45F7-83AC-64E61C7ECD32}" srcOrd="0" destOrd="0" parTransId="{1AB9EC47-3646-4E87-AE6C-D4A5BC315238}" sibTransId="{8B8F1480-674F-46B7-A50D-5A9C6EE29687}"/>
    <dgm:cxn modelId="{8123ECE6-A4AF-F540-81A4-9164033D6B8B}" type="presOf" srcId="{F4360103-F310-4CB4-AF71-CE1E70C6CA30}" destId="{BDE6E579-DDB9-F142-89E4-878FFC500634}" srcOrd="0" destOrd="0" presId="urn:microsoft.com/office/officeart/2005/8/layout/hierarchy1"/>
    <dgm:cxn modelId="{DE0A89EC-243B-DF45-8606-067E1AD0BFCC}" type="presParOf" srcId="{BDE6E579-DDB9-F142-89E4-878FFC500634}" destId="{A1DABD19-B77D-4C48-BD0E-F0A144A9482E}" srcOrd="0" destOrd="0" presId="urn:microsoft.com/office/officeart/2005/8/layout/hierarchy1"/>
    <dgm:cxn modelId="{92AC8FFF-55C4-3B4F-958E-D296E501BD19}" type="presParOf" srcId="{A1DABD19-B77D-4C48-BD0E-F0A144A9482E}" destId="{C7F48493-4B2B-1247-8441-21A14414E993}" srcOrd="0" destOrd="0" presId="urn:microsoft.com/office/officeart/2005/8/layout/hierarchy1"/>
    <dgm:cxn modelId="{FC04A913-1581-7E4C-AF2A-DEAC2D8FE1F1}" type="presParOf" srcId="{C7F48493-4B2B-1247-8441-21A14414E993}" destId="{FF01707B-7506-334A-A4E6-6ECA3B362AEA}" srcOrd="0" destOrd="0" presId="urn:microsoft.com/office/officeart/2005/8/layout/hierarchy1"/>
    <dgm:cxn modelId="{73BB1111-6355-C84A-B1DD-67A98F959123}" type="presParOf" srcId="{C7F48493-4B2B-1247-8441-21A14414E993}" destId="{6D8E96B9-B3BD-9A40-B22C-A5BFA34FB3E1}" srcOrd="1" destOrd="0" presId="urn:microsoft.com/office/officeart/2005/8/layout/hierarchy1"/>
    <dgm:cxn modelId="{AB8E6832-FF44-9244-B588-49A7E725020B}" type="presParOf" srcId="{A1DABD19-B77D-4C48-BD0E-F0A144A9482E}" destId="{C3B65FC5-38BD-CB49-B6BE-151954FE5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E4A9A-EA05-4E16-85EC-198A1467A0A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A03E1D6-2642-4581-8F12-BC559305AEAE}">
      <dgm:prSet custT="1"/>
      <dgm:spPr/>
      <dgm:t>
        <a:bodyPr/>
        <a:lstStyle/>
        <a:p>
          <a:pPr algn="just"/>
          <a:r>
            <a:rPr lang="fr-FR" sz="2800" b="1" dirty="0">
              <a:solidFill>
                <a:schemeClr val="tx1"/>
              </a:solidFill>
            </a:rPr>
            <a:t>La présentation de l’œuvre choisie par le candidat et entretien avec l’examinateur </a:t>
          </a:r>
          <a:endParaRPr lang="en-US" sz="2800" dirty="0">
            <a:solidFill>
              <a:schemeClr val="tx1"/>
            </a:solidFill>
          </a:endParaRPr>
        </a:p>
      </dgm:t>
    </dgm:pt>
    <dgm:pt modelId="{7801744C-C1F6-404E-BB12-991B0C08423F}" type="parTrans" cxnId="{C7092497-4114-462E-AF9B-C4377EA46339}">
      <dgm:prSet/>
      <dgm:spPr/>
      <dgm:t>
        <a:bodyPr/>
        <a:lstStyle/>
        <a:p>
          <a:endParaRPr lang="en-US"/>
        </a:p>
      </dgm:t>
    </dgm:pt>
    <dgm:pt modelId="{436624E6-676C-41DE-95B3-99880DA46898}" type="sibTrans" cxnId="{C7092497-4114-462E-AF9B-C4377EA46339}">
      <dgm:prSet/>
      <dgm:spPr/>
      <dgm:t>
        <a:bodyPr/>
        <a:lstStyle/>
        <a:p>
          <a:endParaRPr lang="en-US"/>
        </a:p>
      </dgm:t>
    </dgm:pt>
    <dgm:pt modelId="{46CFB8D8-CB24-49F5-A614-4A854DAB2940}">
      <dgm:prSet/>
      <dgm:spPr/>
      <dgm:t>
        <a:bodyPr/>
        <a:lstStyle/>
        <a:p>
          <a:pPr algn="just"/>
          <a:r>
            <a:rPr lang="fr-FR" dirty="0"/>
            <a:t>1. Une brève présentation de l’œuvre choisie en lecture cursive et les </a:t>
          </a:r>
          <a:r>
            <a:rPr lang="fr-FR" b="1" dirty="0"/>
            <a:t>raisons du choix </a:t>
          </a:r>
          <a:r>
            <a:rPr lang="fr-FR" dirty="0"/>
            <a:t>(2 minutes à 2 minutes 30) </a:t>
          </a:r>
          <a:endParaRPr lang="en-US" dirty="0"/>
        </a:p>
      </dgm:t>
    </dgm:pt>
    <dgm:pt modelId="{7AA10A30-08A0-407C-A7A9-057C686FE80A}" type="parTrans" cxnId="{6755197C-7299-4E11-B840-E95E479611F8}">
      <dgm:prSet/>
      <dgm:spPr/>
      <dgm:t>
        <a:bodyPr/>
        <a:lstStyle/>
        <a:p>
          <a:endParaRPr lang="en-US"/>
        </a:p>
      </dgm:t>
    </dgm:pt>
    <dgm:pt modelId="{55932E5D-2EE3-4988-9824-540ED9A24AED}" type="sibTrans" cxnId="{6755197C-7299-4E11-B840-E95E479611F8}">
      <dgm:prSet/>
      <dgm:spPr/>
      <dgm:t>
        <a:bodyPr/>
        <a:lstStyle/>
        <a:p>
          <a:endParaRPr lang="en-US"/>
        </a:p>
      </dgm:t>
    </dgm:pt>
    <dgm:pt modelId="{0734C980-A9CC-42A8-906B-077283A07D24}">
      <dgm:prSet/>
      <dgm:spPr/>
      <dgm:t>
        <a:bodyPr/>
        <a:lstStyle/>
        <a:p>
          <a:pPr algn="just"/>
          <a:r>
            <a:rPr lang="fr-FR" dirty="0"/>
            <a:t>2. Des relances de l’examinateur à partir de la présentation du candidat et des éléments exposés  (5mn 30 à 6mn) </a:t>
          </a:r>
          <a:endParaRPr lang="en-US" dirty="0"/>
        </a:p>
      </dgm:t>
    </dgm:pt>
    <dgm:pt modelId="{810E46DE-BD08-462D-B82B-1FE19D03E0A7}" type="parTrans" cxnId="{3A8FB6D1-8178-49FB-A214-F17E701D9614}">
      <dgm:prSet/>
      <dgm:spPr/>
      <dgm:t>
        <a:bodyPr/>
        <a:lstStyle/>
        <a:p>
          <a:endParaRPr lang="en-US"/>
        </a:p>
      </dgm:t>
    </dgm:pt>
    <dgm:pt modelId="{7C70C402-91E2-4A9F-BDDD-9CC5E912AC77}" type="sibTrans" cxnId="{3A8FB6D1-8178-49FB-A214-F17E701D9614}">
      <dgm:prSet/>
      <dgm:spPr/>
      <dgm:t>
        <a:bodyPr/>
        <a:lstStyle/>
        <a:p>
          <a:endParaRPr lang="en-US"/>
        </a:p>
      </dgm:t>
    </dgm:pt>
    <dgm:pt modelId="{71A457CD-F309-4131-82AD-11D2C6A79E1D}">
      <dgm:prSet custT="1"/>
      <dgm:spPr/>
      <dgm:t>
        <a:bodyPr/>
        <a:lstStyle/>
        <a:p>
          <a:pPr algn="just"/>
          <a:r>
            <a:rPr lang="fr-FR" sz="2400" b="1" i="1" dirty="0">
              <a:solidFill>
                <a:srgbClr val="FF0000"/>
              </a:solidFill>
            </a:rPr>
            <a:t>Attention, l’examinateur veillera à accompagner le candidat dans la gestion du temps de ces différentes étapes.  </a:t>
          </a:r>
          <a:endParaRPr lang="en-US" sz="2400" dirty="0">
            <a:solidFill>
              <a:srgbClr val="FF0000"/>
            </a:solidFill>
          </a:endParaRPr>
        </a:p>
      </dgm:t>
    </dgm:pt>
    <dgm:pt modelId="{BBE77119-BC80-4123-87EF-CE2826B61753}" type="parTrans" cxnId="{8FF8DA51-0FDE-4C1E-A634-1FFFAF5163D0}">
      <dgm:prSet/>
      <dgm:spPr/>
      <dgm:t>
        <a:bodyPr/>
        <a:lstStyle/>
        <a:p>
          <a:endParaRPr lang="en-US"/>
        </a:p>
      </dgm:t>
    </dgm:pt>
    <dgm:pt modelId="{90BDC796-8A6B-48B5-A606-44CD2CB01D88}" type="sibTrans" cxnId="{8FF8DA51-0FDE-4C1E-A634-1FFFAF5163D0}">
      <dgm:prSet/>
      <dgm:spPr/>
      <dgm:t>
        <a:bodyPr/>
        <a:lstStyle/>
        <a:p>
          <a:endParaRPr lang="en-US"/>
        </a:p>
      </dgm:t>
    </dgm:pt>
    <dgm:pt modelId="{5C7B5046-FDA4-A848-999E-2F2F399A4F4A}" type="pres">
      <dgm:prSet presAssocID="{97DE4A9A-EA05-4E16-85EC-198A1467A0A7}" presName="vert0" presStyleCnt="0">
        <dgm:presLayoutVars>
          <dgm:dir/>
          <dgm:animOne val="branch"/>
          <dgm:animLvl val="lvl"/>
        </dgm:presLayoutVars>
      </dgm:prSet>
      <dgm:spPr/>
    </dgm:pt>
    <dgm:pt modelId="{F01E79A7-5F95-BF4D-A0C6-E77694CAAB3D}" type="pres">
      <dgm:prSet presAssocID="{1A03E1D6-2642-4581-8F12-BC559305AEAE}" presName="thickLine" presStyleLbl="alignNode1" presStyleIdx="0" presStyleCnt="4"/>
      <dgm:spPr/>
    </dgm:pt>
    <dgm:pt modelId="{11BD2955-C2AD-7244-906D-CB3743454AD6}" type="pres">
      <dgm:prSet presAssocID="{1A03E1D6-2642-4581-8F12-BC559305AEAE}" presName="horz1" presStyleCnt="0"/>
      <dgm:spPr/>
    </dgm:pt>
    <dgm:pt modelId="{F28C0DD3-9D18-B64F-ACC2-53EB61772415}" type="pres">
      <dgm:prSet presAssocID="{1A03E1D6-2642-4581-8F12-BC559305AEAE}" presName="tx1" presStyleLbl="revTx" presStyleIdx="0" presStyleCnt="4" custScaleY="41314"/>
      <dgm:spPr/>
    </dgm:pt>
    <dgm:pt modelId="{10DE487A-047C-D74D-A227-08F5FD536275}" type="pres">
      <dgm:prSet presAssocID="{1A03E1D6-2642-4581-8F12-BC559305AEAE}" presName="vert1" presStyleCnt="0"/>
      <dgm:spPr/>
    </dgm:pt>
    <dgm:pt modelId="{A8BD6CEA-F2B7-774B-AB14-6DB9BF544E35}" type="pres">
      <dgm:prSet presAssocID="{46CFB8D8-CB24-49F5-A614-4A854DAB2940}" presName="thickLine" presStyleLbl="alignNode1" presStyleIdx="1" presStyleCnt="4"/>
      <dgm:spPr/>
    </dgm:pt>
    <dgm:pt modelId="{7C9D27CD-FA0F-C64F-9873-A5AA11D65A46}" type="pres">
      <dgm:prSet presAssocID="{46CFB8D8-CB24-49F5-A614-4A854DAB2940}" presName="horz1" presStyleCnt="0"/>
      <dgm:spPr/>
    </dgm:pt>
    <dgm:pt modelId="{FB520832-4B35-1A4E-B69C-E8CC947E1BAE}" type="pres">
      <dgm:prSet presAssocID="{46CFB8D8-CB24-49F5-A614-4A854DAB2940}" presName="tx1" presStyleLbl="revTx" presStyleIdx="1" presStyleCnt="4" custScaleY="51109"/>
      <dgm:spPr/>
    </dgm:pt>
    <dgm:pt modelId="{9B392AF7-003D-8C45-A54D-B9DF690967E8}" type="pres">
      <dgm:prSet presAssocID="{46CFB8D8-CB24-49F5-A614-4A854DAB2940}" presName="vert1" presStyleCnt="0"/>
      <dgm:spPr/>
    </dgm:pt>
    <dgm:pt modelId="{3CEA11F8-07A4-CC4E-BD7C-F8720FEAB16B}" type="pres">
      <dgm:prSet presAssocID="{0734C980-A9CC-42A8-906B-077283A07D24}" presName="thickLine" presStyleLbl="alignNode1" presStyleIdx="2" presStyleCnt="4"/>
      <dgm:spPr/>
    </dgm:pt>
    <dgm:pt modelId="{FFF53917-5B5F-FE4B-884A-C0984DE082A1}" type="pres">
      <dgm:prSet presAssocID="{0734C980-A9CC-42A8-906B-077283A07D24}" presName="horz1" presStyleCnt="0"/>
      <dgm:spPr/>
    </dgm:pt>
    <dgm:pt modelId="{E9F2C95A-E276-8243-B56F-9CB05C14EEBB}" type="pres">
      <dgm:prSet presAssocID="{0734C980-A9CC-42A8-906B-077283A07D24}" presName="tx1" presStyleLbl="revTx" presStyleIdx="2" presStyleCnt="4" custScaleY="65339"/>
      <dgm:spPr/>
    </dgm:pt>
    <dgm:pt modelId="{BB684F68-E3EB-264D-BC4B-2E9627114A42}" type="pres">
      <dgm:prSet presAssocID="{0734C980-A9CC-42A8-906B-077283A07D24}" presName="vert1" presStyleCnt="0"/>
      <dgm:spPr/>
    </dgm:pt>
    <dgm:pt modelId="{DC9A7BEC-39FC-7B4C-B4A7-41D9D79BDEFA}" type="pres">
      <dgm:prSet presAssocID="{71A457CD-F309-4131-82AD-11D2C6A79E1D}" presName="thickLine" presStyleLbl="alignNode1" presStyleIdx="3" presStyleCnt="4"/>
      <dgm:spPr/>
    </dgm:pt>
    <dgm:pt modelId="{25D8A320-170B-A843-AC98-C13174769247}" type="pres">
      <dgm:prSet presAssocID="{71A457CD-F309-4131-82AD-11D2C6A79E1D}" presName="horz1" presStyleCnt="0"/>
      <dgm:spPr/>
    </dgm:pt>
    <dgm:pt modelId="{C40AF34B-9A5C-604A-B58D-2697A8659013}" type="pres">
      <dgm:prSet presAssocID="{71A457CD-F309-4131-82AD-11D2C6A79E1D}" presName="tx1" presStyleLbl="revTx" presStyleIdx="3" presStyleCnt="4" custScaleY="39307"/>
      <dgm:spPr/>
    </dgm:pt>
    <dgm:pt modelId="{CDDDBEC7-9CA0-0E43-9102-0FEDF055536E}" type="pres">
      <dgm:prSet presAssocID="{71A457CD-F309-4131-82AD-11D2C6A79E1D}" presName="vert1" presStyleCnt="0"/>
      <dgm:spPr/>
    </dgm:pt>
  </dgm:ptLst>
  <dgm:cxnLst>
    <dgm:cxn modelId="{8FF8DA51-0FDE-4C1E-A634-1FFFAF5163D0}" srcId="{97DE4A9A-EA05-4E16-85EC-198A1467A0A7}" destId="{71A457CD-F309-4131-82AD-11D2C6A79E1D}" srcOrd="3" destOrd="0" parTransId="{BBE77119-BC80-4123-87EF-CE2826B61753}" sibTransId="{90BDC796-8A6B-48B5-A606-44CD2CB01D88}"/>
    <dgm:cxn modelId="{0A2CC054-0E1A-E84F-B123-1F2253DF383D}" type="presOf" srcId="{97DE4A9A-EA05-4E16-85EC-198A1467A0A7}" destId="{5C7B5046-FDA4-A848-999E-2F2F399A4F4A}" srcOrd="0" destOrd="0" presId="urn:microsoft.com/office/officeart/2008/layout/LinedList"/>
    <dgm:cxn modelId="{F8814068-1B0A-D14C-A01A-ABF0DF7B6070}" type="presOf" srcId="{1A03E1D6-2642-4581-8F12-BC559305AEAE}" destId="{F28C0DD3-9D18-B64F-ACC2-53EB61772415}" srcOrd="0" destOrd="0" presId="urn:microsoft.com/office/officeart/2008/layout/LinedList"/>
    <dgm:cxn modelId="{6755197C-7299-4E11-B840-E95E479611F8}" srcId="{97DE4A9A-EA05-4E16-85EC-198A1467A0A7}" destId="{46CFB8D8-CB24-49F5-A614-4A854DAB2940}" srcOrd="1" destOrd="0" parTransId="{7AA10A30-08A0-407C-A7A9-057C686FE80A}" sibTransId="{55932E5D-2EE3-4988-9824-540ED9A24AED}"/>
    <dgm:cxn modelId="{C7092497-4114-462E-AF9B-C4377EA46339}" srcId="{97DE4A9A-EA05-4E16-85EC-198A1467A0A7}" destId="{1A03E1D6-2642-4581-8F12-BC559305AEAE}" srcOrd="0" destOrd="0" parTransId="{7801744C-C1F6-404E-BB12-991B0C08423F}" sibTransId="{436624E6-676C-41DE-95B3-99880DA46898}"/>
    <dgm:cxn modelId="{DCEEE19B-B76A-DD40-9D8B-96956457F16B}" type="presOf" srcId="{71A457CD-F309-4131-82AD-11D2C6A79E1D}" destId="{C40AF34B-9A5C-604A-B58D-2697A8659013}" srcOrd="0" destOrd="0" presId="urn:microsoft.com/office/officeart/2008/layout/LinedList"/>
    <dgm:cxn modelId="{881674B6-2492-614B-90B3-CEBEADE51A8A}" type="presOf" srcId="{46CFB8D8-CB24-49F5-A614-4A854DAB2940}" destId="{FB520832-4B35-1A4E-B69C-E8CC947E1BAE}" srcOrd="0" destOrd="0" presId="urn:microsoft.com/office/officeart/2008/layout/LinedList"/>
    <dgm:cxn modelId="{3A8FB6D1-8178-49FB-A214-F17E701D9614}" srcId="{97DE4A9A-EA05-4E16-85EC-198A1467A0A7}" destId="{0734C980-A9CC-42A8-906B-077283A07D24}" srcOrd="2" destOrd="0" parTransId="{810E46DE-BD08-462D-B82B-1FE19D03E0A7}" sibTransId="{7C70C402-91E2-4A9F-BDDD-9CC5E912AC77}"/>
    <dgm:cxn modelId="{D6E62FF2-C557-6649-A6BD-8BA97FA74BD6}" type="presOf" srcId="{0734C980-A9CC-42A8-906B-077283A07D24}" destId="{E9F2C95A-E276-8243-B56F-9CB05C14EEBB}" srcOrd="0" destOrd="0" presId="urn:microsoft.com/office/officeart/2008/layout/LinedList"/>
    <dgm:cxn modelId="{19EC938B-A15A-0542-9E7A-26D27BAB31F4}" type="presParOf" srcId="{5C7B5046-FDA4-A848-999E-2F2F399A4F4A}" destId="{F01E79A7-5F95-BF4D-A0C6-E77694CAAB3D}" srcOrd="0" destOrd="0" presId="urn:microsoft.com/office/officeart/2008/layout/LinedList"/>
    <dgm:cxn modelId="{220D8DD4-210E-034F-9C48-4C028DC4804B}" type="presParOf" srcId="{5C7B5046-FDA4-A848-999E-2F2F399A4F4A}" destId="{11BD2955-C2AD-7244-906D-CB3743454AD6}" srcOrd="1" destOrd="0" presId="urn:microsoft.com/office/officeart/2008/layout/LinedList"/>
    <dgm:cxn modelId="{4065F55E-E28D-C748-A89C-7899974814DC}" type="presParOf" srcId="{11BD2955-C2AD-7244-906D-CB3743454AD6}" destId="{F28C0DD3-9D18-B64F-ACC2-53EB61772415}" srcOrd="0" destOrd="0" presId="urn:microsoft.com/office/officeart/2008/layout/LinedList"/>
    <dgm:cxn modelId="{90A6E106-B150-0B43-8A38-7846C68E4E13}" type="presParOf" srcId="{11BD2955-C2AD-7244-906D-CB3743454AD6}" destId="{10DE487A-047C-D74D-A227-08F5FD536275}" srcOrd="1" destOrd="0" presId="urn:microsoft.com/office/officeart/2008/layout/LinedList"/>
    <dgm:cxn modelId="{10CADE24-A32F-6849-8CD3-3F535954B944}" type="presParOf" srcId="{5C7B5046-FDA4-A848-999E-2F2F399A4F4A}" destId="{A8BD6CEA-F2B7-774B-AB14-6DB9BF544E35}" srcOrd="2" destOrd="0" presId="urn:microsoft.com/office/officeart/2008/layout/LinedList"/>
    <dgm:cxn modelId="{AA513ECE-4134-5C47-9063-807DA80C50EF}" type="presParOf" srcId="{5C7B5046-FDA4-A848-999E-2F2F399A4F4A}" destId="{7C9D27CD-FA0F-C64F-9873-A5AA11D65A46}" srcOrd="3" destOrd="0" presId="urn:microsoft.com/office/officeart/2008/layout/LinedList"/>
    <dgm:cxn modelId="{850E16CB-6D90-5F4E-B3F1-87F9F73E6306}" type="presParOf" srcId="{7C9D27CD-FA0F-C64F-9873-A5AA11D65A46}" destId="{FB520832-4B35-1A4E-B69C-E8CC947E1BAE}" srcOrd="0" destOrd="0" presId="urn:microsoft.com/office/officeart/2008/layout/LinedList"/>
    <dgm:cxn modelId="{76CFA17B-04BB-D944-95F0-E8C27A8C3C8E}" type="presParOf" srcId="{7C9D27CD-FA0F-C64F-9873-A5AA11D65A46}" destId="{9B392AF7-003D-8C45-A54D-B9DF690967E8}" srcOrd="1" destOrd="0" presId="urn:microsoft.com/office/officeart/2008/layout/LinedList"/>
    <dgm:cxn modelId="{3E9EE4BA-B0D2-B84E-BE72-8BB8D1C0367C}" type="presParOf" srcId="{5C7B5046-FDA4-A848-999E-2F2F399A4F4A}" destId="{3CEA11F8-07A4-CC4E-BD7C-F8720FEAB16B}" srcOrd="4" destOrd="0" presId="urn:microsoft.com/office/officeart/2008/layout/LinedList"/>
    <dgm:cxn modelId="{E6BC65EB-F1AD-F34D-A4DB-ECC350141DFD}" type="presParOf" srcId="{5C7B5046-FDA4-A848-999E-2F2F399A4F4A}" destId="{FFF53917-5B5F-FE4B-884A-C0984DE082A1}" srcOrd="5" destOrd="0" presId="urn:microsoft.com/office/officeart/2008/layout/LinedList"/>
    <dgm:cxn modelId="{602C41A1-9830-8746-872B-98FB210A511D}" type="presParOf" srcId="{FFF53917-5B5F-FE4B-884A-C0984DE082A1}" destId="{E9F2C95A-E276-8243-B56F-9CB05C14EEBB}" srcOrd="0" destOrd="0" presId="urn:microsoft.com/office/officeart/2008/layout/LinedList"/>
    <dgm:cxn modelId="{C0645756-FFFB-2742-BD8D-E9CF4E255486}" type="presParOf" srcId="{FFF53917-5B5F-FE4B-884A-C0984DE082A1}" destId="{BB684F68-E3EB-264D-BC4B-2E9627114A42}" srcOrd="1" destOrd="0" presId="urn:microsoft.com/office/officeart/2008/layout/LinedList"/>
    <dgm:cxn modelId="{E6076D1A-41EF-2749-8346-D6377A30F78D}" type="presParOf" srcId="{5C7B5046-FDA4-A848-999E-2F2F399A4F4A}" destId="{DC9A7BEC-39FC-7B4C-B4A7-41D9D79BDEFA}" srcOrd="6" destOrd="0" presId="urn:microsoft.com/office/officeart/2008/layout/LinedList"/>
    <dgm:cxn modelId="{5D724F78-8CB1-DE4E-A6E5-44F36DC58D3F}" type="presParOf" srcId="{5C7B5046-FDA4-A848-999E-2F2F399A4F4A}" destId="{25D8A320-170B-A843-AC98-C13174769247}" srcOrd="7" destOrd="0" presId="urn:microsoft.com/office/officeart/2008/layout/LinedList"/>
    <dgm:cxn modelId="{0DF38DC7-D6A3-084E-B48C-965A660FBF96}" type="presParOf" srcId="{25D8A320-170B-A843-AC98-C13174769247}" destId="{C40AF34B-9A5C-604A-B58D-2697A8659013}" srcOrd="0" destOrd="0" presId="urn:microsoft.com/office/officeart/2008/layout/LinedList"/>
    <dgm:cxn modelId="{7118A48D-00C7-9147-8E25-80431AA84FA6}" type="presParOf" srcId="{25D8A320-170B-A843-AC98-C13174769247}" destId="{CDDDBEC7-9CA0-0E43-9102-0FEDF05553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00657B-27F9-447A-A78C-28AE158D39E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6823B3C-9A4A-4B18-BB89-ECE3B164CFC6}">
      <dgm:prSet/>
      <dgm:spPr/>
      <dgm:t>
        <a:bodyPr/>
        <a:lstStyle/>
        <a:p>
          <a:r>
            <a:rPr lang="fr-FR" dirty="0"/>
            <a:t>Deux destinataires : </a:t>
          </a:r>
        </a:p>
        <a:p>
          <a:r>
            <a:rPr lang="fr-FR" dirty="0"/>
            <a:t>- la commission d’harmonisation</a:t>
          </a:r>
        </a:p>
        <a:p>
          <a:r>
            <a:rPr lang="fr-FR" dirty="0"/>
            <a:t>- les familles.</a:t>
          </a:r>
          <a:endParaRPr lang="en-US" dirty="0"/>
        </a:p>
      </dgm:t>
    </dgm:pt>
    <dgm:pt modelId="{A21F2EE9-40FB-4197-97FC-8AC3CEEFC2AA}" type="parTrans" cxnId="{6945E6F7-6E0C-46CB-A4AB-FE183FF18BF2}">
      <dgm:prSet/>
      <dgm:spPr/>
      <dgm:t>
        <a:bodyPr/>
        <a:lstStyle/>
        <a:p>
          <a:endParaRPr lang="en-US"/>
        </a:p>
      </dgm:t>
    </dgm:pt>
    <dgm:pt modelId="{702FA16A-97C1-4031-97B6-D6824315B092}" type="sibTrans" cxnId="{6945E6F7-6E0C-46CB-A4AB-FE183FF18BF2}">
      <dgm:prSet/>
      <dgm:spPr/>
      <dgm:t>
        <a:bodyPr/>
        <a:lstStyle/>
        <a:p>
          <a:endParaRPr lang="en-US"/>
        </a:p>
      </dgm:t>
    </dgm:pt>
    <dgm:pt modelId="{0B4CFF75-FEEF-4245-9A83-4457DB38EB7F}">
      <dgm:prSet/>
      <dgm:spPr/>
      <dgm:t>
        <a:bodyPr/>
        <a:lstStyle/>
        <a:p>
          <a:r>
            <a:rPr lang="fr-FR"/>
            <a:t>Trois caractéristiques : </a:t>
          </a:r>
          <a:endParaRPr lang="en-US"/>
        </a:p>
      </dgm:t>
    </dgm:pt>
    <dgm:pt modelId="{FDCE9120-C6BF-4F31-882D-4CA8D0F3B7E4}" type="parTrans" cxnId="{F7D3FDD9-9193-4D90-AFEA-0C1C24AE0454}">
      <dgm:prSet/>
      <dgm:spPr/>
      <dgm:t>
        <a:bodyPr/>
        <a:lstStyle/>
        <a:p>
          <a:endParaRPr lang="en-US"/>
        </a:p>
      </dgm:t>
    </dgm:pt>
    <dgm:pt modelId="{8C003064-5A8F-4CA0-94EE-3A1A005626E3}" type="sibTrans" cxnId="{F7D3FDD9-9193-4D90-AFEA-0C1C24AE0454}">
      <dgm:prSet/>
      <dgm:spPr/>
      <dgm:t>
        <a:bodyPr/>
        <a:lstStyle/>
        <a:p>
          <a:endParaRPr lang="en-US"/>
        </a:p>
      </dgm:t>
    </dgm:pt>
    <dgm:pt modelId="{ADAFA0C3-D465-46C3-88BB-34DEE066DAB2}">
      <dgm:prSet/>
      <dgm:spPr/>
      <dgm:t>
        <a:bodyPr/>
        <a:lstStyle/>
        <a:p>
          <a:r>
            <a:rPr lang="fr-FR" dirty="0"/>
            <a:t>1.La lisibilité.</a:t>
          </a:r>
          <a:endParaRPr lang="en-US" dirty="0"/>
        </a:p>
      </dgm:t>
    </dgm:pt>
    <dgm:pt modelId="{7F7DF7CE-B414-4468-8800-4A6CCEC556EA}" type="parTrans" cxnId="{2A6D7591-2682-4602-AA6F-760DA2AC222B}">
      <dgm:prSet/>
      <dgm:spPr/>
      <dgm:t>
        <a:bodyPr/>
        <a:lstStyle/>
        <a:p>
          <a:endParaRPr lang="en-US"/>
        </a:p>
      </dgm:t>
    </dgm:pt>
    <dgm:pt modelId="{01F14902-D633-4B43-AE7D-C89FD8BEDD0B}" type="sibTrans" cxnId="{2A6D7591-2682-4602-AA6F-760DA2AC222B}">
      <dgm:prSet/>
      <dgm:spPr/>
      <dgm:t>
        <a:bodyPr/>
        <a:lstStyle/>
        <a:p>
          <a:endParaRPr lang="en-US"/>
        </a:p>
      </dgm:t>
    </dgm:pt>
    <dgm:pt modelId="{53DE4883-A725-46C9-AA98-4E995A932EAF}">
      <dgm:prSet/>
      <dgm:spPr/>
      <dgm:t>
        <a:bodyPr/>
        <a:lstStyle/>
        <a:p>
          <a:r>
            <a:rPr lang="fr-FR"/>
            <a:t>2. L’exactitude des informations (relecture des notes avant saisie + question de grammaire).</a:t>
          </a:r>
          <a:endParaRPr lang="en-US"/>
        </a:p>
      </dgm:t>
    </dgm:pt>
    <dgm:pt modelId="{DA669653-ABDC-4DF7-A0F9-7DCAB18A3B93}" type="parTrans" cxnId="{B7736428-5CF1-4F55-B622-AD69205EFB67}">
      <dgm:prSet/>
      <dgm:spPr/>
      <dgm:t>
        <a:bodyPr/>
        <a:lstStyle/>
        <a:p>
          <a:endParaRPr lang="en-US"/>
        </a:p>
      </dgm:t>
    </dgm:pt>
    <dgm:pt modelId="{60D5044B-14C1-4106-8724-947B2CCE2117}" type="sibTrans" cxnId="{B7736428-5CF1-4F55-B622-AD69205EFB67}">
      <dgm:prSet/>
      <dgm:spPr/>
      <dgm:t>
        <a:bodyPr/>
        <a:lstStyle/>
        <a:p>
          <a:endParaRPr lang="en-US"/>
        </a:p>
      </dgm:t>
    </dgm:pt>
    <dgm:pt modelId="{6FF8950A-4AC0-4D33-BDC7-485B4B2ED48A}">
      <dgm:prSet/>
      <dgm:spPr/>
      <dgm:t>
        <a:bodyPr/>
        <a:lstStyle/>
        <a:p>
          <a:r>
            <a:rPr lang="fr-FR" dirty="0"/>
            <a:t>3. La prise en compte de chacune </a:t>
          </a:r>
          <a:r>
            <a:rPr lang="fr-FR" b="1" dirty="0"/>
            <a:t>des compétences </a:t>
          </a:r>
          <a:r>
            <a:rPr lang="fr-FR" dirty="0"/>
            <a:t>à évaluer dans l’appréciation. (absence de narration).</a:t>
          </a:r>
          <a:endParaRPr lang="en-US" dirty="0"/>
        </a:p>
      </dgm:t>
    </dgm:pt>
    <dgm:pt modelId="{33B7787D-5482-45E1-9F93-3F656B7AB89F}" type="parTrans" cxnId="{4EF6EADE-B5E2-45F1-8D6D-772E8424E1D7}">
      <dgm:prSet/>
      <dgm:spPr/>
      <dgm:t>
        <a:bodyPr/>
        <a:lstStyle/>
        <a:p>
          <a:endParaRPr lang="en-US"/>
        </a:p>
      </dgm:t>
    </dgm:pt>
    <dgm:pt modelId="{6A04603E-EFC8-40B8-B9B7-61363D4D6B4E}" type="sibTrans" cxnId="{4EF6EADE-B5E2-45F1-8D6D-772E8424E1D7}">
      <dgm:prSet/>
      <dgm:spPr/>
      <dgm:t>
        <a:bodyPr/>
        <a:lstStyle/>
        <a:p>
          <a:endParaRPr lang="en-US"/>
        </a:p>
      </dgm:t>
    </dgm:pt>
    <dgm:pt modelId="{7A2A3EB3-2E38-4CA0-82F0-3A726F36F29B}">
      <dgm:prSet/>
      <dgm:spPr/>
      <dgm:t>
        <a:bodyPr/>
        <a:lstStyle/>
        <a:p>
          <a:r>
            <a:rPr lang="fr-FR" dirty="0"/>
            <a:t>4. L’adéquation entre les notes et les appréciations (un indicateur  important : la durée). </a:t>
          </a:r>
          <a:endParaRPr lang="en-US" dirty="0"/>
        </a:p>
      </dgm:t>
    </dgm:pt>
    <dgm:pt modelId="{75218319-FDBF-498C-8DFA-B907CD05C401}" type="parTrans" cxnId="{750598A1-5EFE-44E7-AC71-8AE44EDA59AD}">
      <dgm:prSet/>
      <dgm:spPr/>
      <dgm:t>
        <a:bodyPr/>
        <a:lstStyle/>
        <a:p>
          <a:endParaRPr lang="en-US"/>
        </a:p>
      </dgm:t>
    </dgm:pt>
    <dgm:pt modelId="{F0F22648-9819-47ED-B849-42543A451FF6}" type="sibTrans" cxnId="{750598A1-5EFE-44E7-AC71-8AE44EDA59AD}">
      <dgm:prSet/>
      <dgm:spPr/>
      <dgm:t>
        <a:bodyPr/>
        <a:lstStyle/>
        <a:p>
          <a:endParaRPr lang="en-US"/>
        </a:p>
      </dgm:t>
    </dgm:pt>
    <dgm:pt modelId="{B877A77A-C916-A044-AEAB-D9F9D0DE07D6}" type="pres">
      <dgm:prSet presAssocID="{0B00657B-27F9-447A-A78C-28AE158D39E0}" presName="cycle" presStyleCnt="0">
        <dgm:presLayoutVars>
          <dgm:dir/>
          <dgm:resizeHandles val="exact"/>
        </dgm:presLayoutVars>
      </dgm:prSet>
      <dgm:spPr/>
    </dgm:pt>
    <dgm:pt modelId="{A5ED4854-296C-364F-9937-94B279403997}" type="pres">
      <dgm:prSet presAssocID="{56823B3C-9A4A-4B18-BB89-ECE3B164CFC6}" presName="dummy" presStyleCnt="0"/>
      <dgm:spPr/>
    </dgm:pt>
    <dgm:pt modelId="{ABBD75D5-29A0-C944-AE3E-BBA6FB656A5A}" type="pres">
      <dgm:prSet presAssocID="{56823B3C-9A4A-4B18-BB89-ECE3B164CFC6}" presName="node" presStyleLbl="revTx" presStyleIdx="0" presStyleCnt="2" custScaleX="86608" custRadScaleRad="66955">
        <dgm:presLayoutVars>
          <dgm:bulletEnabled val="1"/>
        </dgm:presLayoutVars>
      </dgm:prSet>
      <dgm:spPr/>
    </dgm:pt>
    <dgm:pt modelId="{8A5949ED-A2F2-F94C-BFC6-A23BAFF50745}" type="pres">
      <dgm:prSet presAssocID="{702FA16A-97C1-4031-97B6-D6824315B092}" presName="sibTrans" presStyleLbl="node1" presStyleIdx="0" presStyleCnt="2"/>
      <dgm:spPr/>
    </dgm:pt>
    <dgm:pt modelId="{81BA0745-85E6-4240-BB1E-92D27553F37F}" type="pres">
      <dgm:prSet presAssocID="{0B4CFF75-FEEF-4245-9A83-4457DB38EB7F}" presName="dummy" presStyleCnt="0"/>
      <dgm:spPr/>
    </dgm:pt>
    <dgm:pt modelId="{637A0EA8-7113-A841-8123-1570B71E0ADF}" type="pres">
      <dgm:prSet presAssocID="{0B4CFF75-FEEF-4245-9A83-4457DB38EB7F}" presName="node" presStyleLbl="revTx" presStyleIdx="1" presStyleCnt="2" custScaleX="189053" custScaleY="129018">
        <dgm:presLayoutVars>
          <dgm:bulletEnabled val="1"/>
        </dgm:presLayoutVars>
      </dgm:prSet>
      <dgm:spPr/>
    </dgm:pt>
    <dgm:pt modelId="{2EFC5655-2D78-914A-97B8-14E8738CA9FC}" type="pres">
      <dgm:prSet presAssocID="{8C003064-5A8F-4CA0-94EE-3A1A005626E3}" presName="sibTrans" presStyleLbl="node1" presStyleIdx="1" presStyleCnt="2"/>
      <dgm:spPr/>
    </dgm:pt>
  </dgm:ptLst>
  <dgm:cxnLst>
    <dgm:cxn modelId="{EE8AD105-6637-0843-80BF-4D6868F99773}" type="presOf" srcId="{8C003064-5A8F-4CA0-94EE-3A1A005626E3}" destId="{2EFC5655-2D78-914A-97B8-14E8738CA9FC}" srcOrd="0" destOrd="0" presId="urn:microsoft.com/office/officeart/2005/8/layout/cycle1"/>
    <dgm:cxn modelId="{EC854515-4FB2-0E43-83CB-02AE33A643F6}" type="presOf" srcId="{702FA16A-97C1-4031-97B6-D6824315B092}" destId="{8A5949ED-A2F2-F94C-BFC6-A23BAFF50745}" srcOrd="0" destOrd="0" presId="urn:microsoft.com/office/officeart/2005/8/layout/cycle1"/>
    <dgm:cxn modelId="{B7736428-5CF1-4F55-B622-AD69205EFB67}" srcId="{0B4CFF75-FEEF-4245-9A83-4457DB38EB7F}" destId="{53DE4883-A725-46C9-AA98-4E995A932EAF}" srcOrd="1" destOrd="0" parTransId="{DA669653-ABDC-4DF7-A0F9-7DCAB18A3B93}" sibTransId="{60D5044B-14C1-4106-8724-947B2CCE2117}"/>
    <dgm:cxn modelId="{3CFFAD2B-DEC6-EA40-8A5F-EC327192F82D}" type="presOf" srcId="{0B4CFF75-FEEF-4245-9A83-4457DB38EB7F}" destId="{637A0EA8-7113-A841-8123-1570B71E0ADF}" srcOrd="0" destOrd="0" presId="urn:microsoft.com/office/officeart/2005/8/layout/cycle1"/>
    <dgm:cxn modelId="{45FF3563-ABFA-7243-B3ED-2CEEAFBA8F83}" type="presOf" srcId="{ADAFA0C3-D465-46C3-88BB-34DEE066DAB2}" destId="{637A0EA8-7113-A841-8123-1570B71E0ADF}" srcOrd="0" destOrd="1" presId="urn:microsoft.com/office/officeart/2005/8/layout/cycle1"/>
    <dgm:cxn modelId="{9A635F76-1E37-9845-90DF-F13DEC7272FF}" type="presOf" srcId="{7A2A3EB3-2E38-4CA0-82F0-3A726F36F29B}" destId="{637A0EA8-7113-A841-8123-1570B71E0ADF}" srcOrd="0" destOrd="4" presId="urn:microsoft.com/office/officeart/2005/8/layout/cycle1"/>
    <dgm:cxn modelId="{6176AB86-FCC4-3945-BEFF-8AD8FAC63647}" type="presOf" srcId="{0B00657B-27F9-447A-A78C-28AE158D39E0}" destId="{B877A77A-C916-A044-AEAB-D9F9D0DE07D6}" srcOrd="0" destOrd="0" presId="urn:microsoft.com/office/officeart/2005/8/layout/cycle1"/>
    <dgm:cxn modelId="{D8E11787-60D4-C649-9385-C1DA0077FAF1}" type="presOf" srcId="{6FF8950A-4AC0-4D33-BDC7-485B4B2ED48A}" destId="{637A0EA8-7113-A841-8123-1570B71E0ADF}" srcOrd="0" destOrd="3" presId="urn:microsoft.com/office/officeart/2005/8/layout/cycle1"/>
    <dgm:cxn modelId="{2A6D7591-2682-4602-AA6F-760DA2AC222B}" srcId="{0B4CFF75-FEEF-4245-9A83-4457DB38EB7F}" destId="{ADAFA0C3-D465-46C3-88BB-34DEE066DAB2}" srcOrd="0" destOrd="0" parTransId="{7F7DF7CE-B414-4468-8800-4A6CCEC556EA}" sibTransId="{01F14902-D633-4B43-AE7D-C89FD8BEDD0B}"/>
    <dgm:cxn modelId="{B57B9C9B-13D3-3342-830A-181800F07CB5}" type="presOf" srcId="{56823B3C-9A4A-4B18-BB89-ECE3B164CFC6}" destId="{ABBD75D5-29A0-C944-AE3E-BBA6FB656A5A}" srcOrd="0" destOrd="0" presId="urn:microsoft.com/office/officeart/2005/8/layout/cycle1"/>
    <dgm:cxn modelId="{750598A1-5EFE-44E7-AC71-8AE44EDA59AD}" srcId="{0B4CFF75-FEEF-4245-9A83-4457DB38EB7F}" destId="{7A2A3EB3-2E38-4CA0-82F0-3A726F36F29B}" srcOrd="3" destOrd="0" parTransId="{75218319-FDBF-498C-8DFA-B907CD05C401}" sibTransId="{F0F22648-9819-47ED-B849-42543A451FF6}"/>
    <dgm:cxn modelId="{863BD4AD-5863-5547-959F-62E59D2B071F}" type="presOf" srcId="{53DE4883-A725-46C9-AA98-4E995A932EAF}" destId="{637A0EA8-7113-A841-8123-1570B71E0ADF}" srcOrd="0" destOrd="2" presId="urn:microsoft.com/office/officeart/2005/8/layout/cycle1"/>
    <dgm:cxn modelId="{F7D3FDD9-9193-4D90-AFEA-0C1C24AE0454}" srcId="{0B00657B-27F9-447A-A78C-28AE158D39E0}" destId="{0B4CFF75-FEEF-4245-9A83-4457DB38EB7F}" srcOrd="1" destOrd="0" parTransId="{FDCE9120-C6BF-4F31-882D-4CA8D0F3B7E4}" sibTransId="{8C003064-5A8F-4CA0-94EE-3A1A005626E3}"/>
    <dgm:cxn modelId="{4EF6EADE-B5E2-45F1-8D6D-772E8424E1D7}" srcId="{0B4CFF75-FEEF-4245-9A83-4457DB38EB7F}" destId="{6FF8950A-4AC0-4D33-BDC7-485B4B2ED48A}" srcOrd="2" destOrd="0" parTransId="{33B7787D-5482-45E1-9F93-3F656B7AB89F}" sibTransId="{6A04603E-EFC8-40B8-B9B7-61363D4D6B4E}"/>
    <dgm:cxn modelId="{6945E6F7-6E0C-46CB-A4AB-FE183FF18BF2}" srcId="{0B00657B-27F9-447A-A78C-28AE158D39E0}" destId="{56823B3C-9A4A-4B18-BB89-ECE3B164CFC6}" srcOrd="0" destOrd="0" parTransId="{A21F2EE9-40FB-4197-97FC-8AC3CEEFC2AA}" sibTransId="{702FA16A-97C1-4031-97B6-D6824315B092}"/>
    <dgm:cxn modelId="{44A3C6BA-41C7-3F4E-95C4-6D67A487A614}" type="presParOf" srcId="{B877A77A-C916-A044-AEAB-D9F9D0DE07D6}" destId="{A5ED4854-296C-364F-9937-94B279403997}" srcOrd="0" destOrd="0" presId="urn:microsoft.com/office/officeart/2005/8/layout/cycle1"/>
    <dgm:cxn modelId="{42ED00A8-84D4-BF4D-90C5-26196279CEB4}" type="presParOf" srcId="{B877A77A-C916-A044-AEAB-D9F9D0DE07D6}" destId="{ABBD75D5-29A0-C944-AE3E-BBA6FB656A5A}" srcOrd="1" destOrd="0" presId="urn:microsoft.com/office/officeart/2005/8/layout/cycle1"/>
    <dgm:cxn modelId="{EB2EB830-96A6-5545-BC1E-66BEA39A9D86}" type="presParOf" srcId="{B877A77A-C916-A044-AEAB-D9F9D0DE07D6}" destId="{8A5949ED-A2F2-F94C-BFC6-A23BAFF50745}" srcOrd="2" destOrd="0" presId="urn:microsoft.com/office/officeart/2005/8/layout/cycle1"/>
    <dgm:cxn modelId="{CF13EDFA-D355-F741-A7DE-0030C6C2BCAB}" type="presParOf" srcId="{B877A77A-C916-A044-AEAB-D9F9D0DE07D6}" destId="{81BA0745-85E6-4240-BB1E-92D27553F37F}" srcOrd="3" destOrd="0" presId="urn:microsoft.com/office/officeart/2005/8/layout/cycle1"/>
    <dgm:cxn modelId="{57DB1DAD-0F71-CA45-B995-CD47FE1B8959}" type="presParOf" srcId="{B877A77A-C916-A044-AEAB-D9F9D0DE07D6}" destId="{637A0EA8-7113-A841-8123-1570B71E0ADF}" srcOrd="4" destOrd="0" presId="urn:microsoft.com/office/officeart/2005/8/layout/cycle1"/>
    <dgm:cxn modelId="{EC216B28-A828-C540-8232-5D3F8C094257}" type="presParOf" srcId="{B877A77A-C916-A044-AEAB-D9F9D0DE07D6}" destId="{2EFC5655-2D78-914A-97B8-14E8738CA9FC}"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FE52588-A7E6-4F1A-9D37-C8590D8ACE6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108ED73-73A8-405F-B239-9A2DD0CBD131}">
      <dgm:prSet/>
      <dgm:spPr/>
      <dgm:t>
        <a:bodyPr/>
        <a:lstStyle/>
        <a:p>
          <a:r>
            <a:rPr lang="fr-FR"/>
            <a:t>L’examinateur est responsable de la saisie de ses notes. Une relecture des bordereaux et des saisies est nécessaire. </a:t>
          </a:r>
          <a:endParaRPr lang="en-US"/>
        </a:p>
      </dgm:t>
    </dgm:pt>
    <dgm:pt modelId="{9F3D51AB-2AE9-4C98-B930-CAD1F26CA06D}" type="parTrans" cxnId="{CFDE8233-D23E-4F3E-B555-05B6ED9A270D}">
      <dgm:prSet/>
      <dgm:spPr/>
      <dgm:t>
        <a:bodyPr/>
        <a:lstStyle/>
        <a:p>
          <a:endParaRPr lang="en-US"/>
        </a:p>
      </dgm:t>
    </dgm:pt>
    <dgm:pt modelId="{6F9310A3-7757-44FB-BD8B-F3572D5D261E}" type="sibTrans" cxnId="{CFDE8233-D23E-4F3E-B555-05B6ED9A270D}">
      <dgm:prSet/>
      <dgm:spPr/>
      <dgm:t>
        <a:bodyPr/>
        <a:lstStyle/>
        <a:p>
          <a:endParaRPr lang="en-US"/>
        </a:p>
      </dgm:t>
    </dgm:pt>
    <dgm:pt modelId="{A1FE9C9D-476A-420C-8803-EA24055DE0C1}">
      <dgm:prSet/>
      <dgm:spPr/>
      <dgm:t>
        <a:bodyPr/>
        <a:lstStyle/>
        <a:p>
          <a:r>
            <a:rPr lang="fr-FR"/>
            <a:t>Les notes sont saisies par demi-journée et/ou à la fin de la journée.</a:t>
          </a:r>
          <a:endParaRPr lang="en-US"/>
        </a:p>
      </dgm:t>
    </dgm:pt>
    <dgm:pt modelId="{F8D2C92E-6892-4C3A-AB8D-E1B5A89DAB84}" type="parTrans" cxnId="{BD19E963-F92F-489A-B966-4B60BF20A52D}">
      <dgm:prSet/>
      <dgm:spPr/>
      <dgm:t>
        <a:bodyPr/>
        <a:lstStyle/>
        <a:p>
          <a:endParaRPr lang="en-US"/>
        </a:p>
      </dgm:t>
    </dgm:pt>
    <dgm:pt modelId="{629CA9C5-3EF3-405B-9B1F-F21BF998E077}" type="sibTrans" cxnId="{BD19E963-F92F-489A-B966-4B60BF20A52D}">
      <dgm:prSet/>
      <dgm:spPr/>
      <dgm:t>
        <a:bodyPr/>
        <a:lstStyle/>
        <a:p>
          <a:endParaRPr lang="en-US"/>
        </a:p>
      </dgm:t>
    </dgm:pt>
    <dgm:pt modelId="{F7E1450E-1628-4DE7-BBD7-F6D44DB0DF91}">
      <dgm:prSet/>
      <dgm:spPr/>
      <dgm:t>
        <a:bodyPr/>
        <a:lstStyle/>
        <a:p>
          <a:r>
            <a:rPr lang="fr-FR"/>
            <a:t>Les lots sont impérativement verrouillés au terme d’une session d’oraux. Ils peuvent être verrouillés lors de chaque saisie. </a:t>
          </a:r>
          <a:endParaRPr lang="en-US"/>
        </a:p>
      </dgm:t>
    </dgm:pt>
    <dgm:pt modelId="{5EE0487C-45C4-47A1-BB35-C5CD998CA3D2}" type="parTrans" cxnId="{35D858D8-E999-4FA4-AF2F-446B831C8708}">
      <dgm:prSet/>
      <dgm:spPr/>
      <dgm:t>
        <a:bodyPr/>
        <a:lstStyle/>
        <a:p>
          <a:endParaRPr lang="en-US"/>
        </a:p>
      </dgm:t>
    </dgm:pt>
    <dgm:pt modelId="{0A9D3CF3-0F35-461C-92FA-E67FDDDFAE17}" type="sibTrans" cxnId="{35D858D8-E999-4FA4-AF2F-446B831C8708}">
      <dgm:prSet/>
      <dgm:spPr/>
      <dgm:t>
        <a:bodyPr/>
        <a:lstStyle/>
        <a:p>
          <a:endParaRPr lang="en-US"/>
        </a:p>
      </dgm:t>
    </dgm:pt>
    <dgm:pt modelId="{00107951-C1D1-AD40-9A75-E0D333681069}" type="pres">
      <dgm:prSet presAssocID="{3FE52588-A7E6-4F1A-9D37-C8590D8ACE66}" presName="linear" presStyleCnt="0">
        <dgm:presLayoutVars>
          <dgm:animLvl val="lvl"/>
          <dgm:resizeHandles val="exact"/>
        </dgm:presLayoutVars>
      </dgm:prSet>
      <dgm:spPr/>
    </dgm:pt>
    <dgm:pt modelId="{90496C5D-14E3-4149-BBD1-440F040489D6}" type="pres">
      <dgm:prSet presAssocID="{E108ED73-73A8-405F-B239-9A2DD0CBD131}" presName="parentText" presStyleLbl="node1" presStyleIdx="0" presStyleCnt="3">
        <dgm:presLayoutVars>
          <dgm:chMax val="0"/>
          <dgm:bulletEnabled val="1"/>
        </dgm:presLayoutVars>
      </dgm:prSet>
      <dgm:spPr/>
    </dgm:pt>
    <dgm:pt modelId="{7D00E9F5-D15C-9A46-925C-1752B79A7CE3}" type="pres">
      <dgm:prSet presAssocID="{6F9310A3-7757-44FB-BD8B-F3572D5D261E}" presName="spacer" presStyleCnt="0"/>
      <dgm:spPr/>
    </dgm:pt>
    <dgm:pt modelId="{222680C8-B580-2345-A583-CC33CD55CEFA}" type="pres">
      <dgm:prSet presAssocID="{A1FE9C9D-476A-420C-8803-EA24055DE0C1}" presName="parentText" presStyleLbl="node1" presStyleIdx="1" presStyleCnt="3">
        <dgm:presLayoutVars>
          <dgm:chMax val="0"/>
          <dgm:bulletEnabled val="1"/>
        </dgm:presLayoutVars>
      </dgm:prSet>
      <dgm:spPr/>
    </dgm:pt>
    <dgm:pt modelId="{8F316CC8-233D-1748-A351-BD40146BD4F1}" type="pres">
      <dgm:prSet presAssocID="{629CA9C5-3EF3-405B-9B1F-F21BF998E077}" presName="spacer" presStyleCnt="0"/>
      <dgm:spPr/>
    </dgm:pt>
    <dgm:pt modelId="{305D0050-4B1A-2147-BD9B-653A4CC56B1F}" type="pres">
      <dgm:prSet presAssocID="{F7E1450E-1628-4DE7-BBD7-F6D44DB0DF91}" presName="parentText" presStyleLbl="node1" presStyleIdx="2" presStyleCnt="3">
        <dgm:presLayoutVars>
          <dgm:chMax val="0"/>
          <dgm:bulletEnabled val="1"/>
        </dgm:presLayoutVars>
      </dgm:prSet>
      <dgm:spPr/>
    </dgm:pt>
  </dgm:ptLst>
  <dgm:cxnLst>
    <dgm:cxn modelId="{C48D8111-E300-5E46-ADC8-CC9F861CB327}" type="presOf" srcId="{3FE52588-A7E6-4F1A-9D37-C8590D8ACE66}" destId="{00107951-C1D1-AD40-9A75-E0D333681069}" srcOrd="0" destOrd="0" presId="urn:microsoft.com/office/officeart/2005/8/layout/vList2"/>
    <dgm:cxn modelId="{CFDE8233-D23E-4F3E-B555-05B6ED9A270D}" srcId="{3FE52588-A7E6-4F1A-9D37-C8590D8ACE66}" destId="{E108ED73-73A8-405F-B239-9A2DD0CBD131}" srcOrd="0" destOrd="0" parTransId="{9F3D51AB-2AE9-4C98-B930-CAD1F26CA06D}" sibTransId="{6F9310A3-7757-44FB-BD8B-F3572D5D261E}"/>
    <dgm:cxn modelId="{BD19E963-F92F-489A-B966-4B60BF20A52D}" srcId="{3FE52588-A7E6-4F1A-9D37-C8590D8ACE66}" destId="{A1FE9C9D-476A-420C-8803-EA24055DE0C1}" srcOrd="1" destOrd="0" parTransId="{F8D2C92E-6892-4C3A-AB8D-E1B5A89DAB84}" sibTransId="{629CA9C5-3EF3-405B-9B1F-F21BF998E077}"/>
    <dgm:cxn modelId="{29C7B8B4-4BAD-4741-AD43-F1E9434CFCF2}" type="presOf" srcId="{F7E1450E-1628-4DE7-BBD7-F6D44DB0DF91}" destId="{305D0050-4B1A-2147-BD9B-653A4CC56B1F}" srcOrd="0" destOrd="0" presId="urn:microsoft.com/office/officeart/2005/8/layout/vList2"/>
    <dgm:cxn modelId="{1BCD83B8-4C51-4F4A-AE9A-40F9DBB2BC7A}" type="presOf" srcId="{E108ED73-73A8-405F-B239-9A2DD0CBD131}" destId="{90496C5D-14E3-4149-BBD1-440F040489D6}" srcOrd="0" destOrd="0" presId="urn:microsoft.com/office/officeart/2005/8/layout/vList2"/>
    <dgm:cxn modelId="{35D858D8-E999-4FA4-AF2F-446B831C8708}" srcId="{3FE52588-A7E6-4F1A-9D37-C8590D8ACE66}" destId="{F7E1450E-1628-4DE7-BBD7-F6D44DB0DF91}" srcOrd="2" destOrd="0" parTransId="{5EE0487C-45C4-47A1-BB35-C5CD998CA3D2}" sibTransId="{0A9D3CF3-0F35-461C-92FA-E67FDDDFAE17}"/>
    <dgm:cxn modelId="{CBCBDEEC-436E-9845-92E8-F5198A6BBB1B}" type="presOf" srcId="{A1FE9C9D-476A-420C-8803-EA24055DE0C1}" destId="{222680C8-B580-2345-A583-CC33CD55CEFA}" srcOrd="0" destOrd="0" presId="urn:microsoft.com/office/officeart/2005/8/layout/vList2"/>
    <dgm:cxn modelId="{EAAD1000-FB42-3C49-804F-C10C565588E0}" type="presParOf" srcId="{00107951-C1D1-AD40-9A75-E0D333681069}" destId="{90496C5D-14E3-4149-BBD1-440F040489D6}" srcOrd="0" destOrd="0" presId="urn:microsoft.com/office/officeart/2005/8/layout/vList2"/>
    <dgm:cxn modelId="{3CC4E5F2-A6D1-5445-8447-15358F101E71}" type="presParOf" srcId="{00107951-C1D1-AD40-9A75-E0D333681069}" destId="{7D00E9F5-D15C-9A46-925C-1752B79A7CE3}" srcOrd="1" destOrd="0" presId="urn:microsoft.com/office/officeart/2005/8/layout/vList2"/>
    <dgm:cxn modelId="{C825FEBA-EF92-F340-8B1C-D2C70918B183}" type="presParOf" srcId="{00107951-C1D1-AD40-9A75-E0D333681069}" destId="{222680C8-B580-2345-A583-CC33CD55CEFA}" srcOrd="2" destOrd="0" presId="urn:microsoft.com/office/officeart/2005/8/layout/vList2"/>
    <dgm:cxn modelId="{4A7671E0-3095-EF42-9E33-09D7762EC146}" type="presParOf" srcId="{00107951-C1D1-AD40-9A75-E0D333681069}" destId="{8F316CC8-233D-1748-A351-BD40146BD4F1}" srcOrd="3" destOrd="0" presId="urn:microsoft.com/office/officeart/2005/8/layout/vList2"/>
    <dgm:cxn modelId="{FFAEF51C-266B-C34D-B393-0DA9DD127EB3}" type="presParOf" srcId="{00107951-C1D1-AD40-9A75-E0D333681069}" destId="{305D0050-4B1A-2147-BD9B-653A4CC56B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72E80FF-5082-450B-8037-7156B5FC9D5C}"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3792D43B-63E5-413A-9415-93DC29CF6D71}">
      <dgm:prSet/>
      <dgm:spPr/>
      <dgm:t>
        <a:bodyPr/>
        <a:lstStyle/>
        <a:p>
          <a:r>
            <a:rPr lang="fr-FR"/>
            <a:t>Je préviens le centre d’examen de mon retard, de mon absence et de sa durée. Tél : +596596522532</a:t>
          </a:r>
          <a:endParaRPr lang="en-US"/>
        </a:p>
      </dgm:t>
    </dgm:pt>
    <dgm:pt modelId="{3DD785D2-AEE2-4F8F-9F15-6F0C69982E3E}" type="parTrans" cxnId="{D5025275-55DE-4502-B544-E9BA6589E3CE}">
      <dgm:prSet/>
      <dgm:spPr/>
      <dgm:t>
        <a:bodyPr/>
        <a:lstStyle/>
        <a:p>
          <a:endParaRPr lang="en-US"/>
        </a:p>
      </dgm:t>
    </dgm:pt>
    <dgm:pt modelId="{BD5AB6E7-6E2F-499C-9087-D76714059EC9}" type="sibTrans" cxnId="{D5025275-55DE-4502-B544-E9BA6589E3CE}">
      <dgm:prSet/>
      <dgm:spPr/>
      <dgm:t>
        <a:bodyPr/>
        <a:lstStyle/>
        <a:p>
          <a:endParaRPr lang="en-US"/>
        </a:p>
      </dgm:t>
    </dgm:pt>
    <dgm:pt modelId="{9156F7C4-E0C5-4D2B-BEF2-983DBD4F3917}">
      <dgm:prSet/>
      <dgm:spPr/>
      <dgm:t>
        <a:bodyPr/>
        <a:lstStyle/>
        <a:p>
          <a:r>
            <a:rPr lang="fr-FR"/>
            <a:t>Je fais parvenir mon CM à mon établissement. </a:t>
          </a:r>
          <a:endParaRPr lang="en-US"/>
        </a:p>
      </dgm:t>
    </dgm:pt>
    <dgm:pt modelId="{19BD55B8-4986-4D46-952D-0F1A7C94A1C9}" type="parTrans" cxnId="{582EAAD4-D0B8-4FA5-9491-EBF02BCD7ED0}">
      <dgm:prSet/>
      <dgm:spPr/>
      <dgm:t>
        <a:bodyPr/>
        <a:lstStyle/>
        <a:p>
          <a:endParaRPr lang="en-US"/>
        </a:p>
      </dgm:t>
    </dgm:pt>
    <dgm:pt modelId="{AB3763B4-E0ED-4F3B-9B9D-F66DF0F20216}" type="sibTrans" cxnId="{582EAAD4-D0B8-4FA5-9491-EBF02BCD7ED0}">
      <dgm:prSet/>
      <dgm:spPr/>
      <dgm:t>
        <a:bodyPr/>
        <a:lstStyle/>
        <a:p>
          <a:endParaRPr lang="en-US"/>
        </a:p>
      </dgm:t>
    </dgm:pt>
    <dgm:pt modelId="{C05ADFCD-A370-8E40-9E1E-D62F83985214}" type="pres">
      <dgm:prSet presAssocID="{C72E80FF-5082-450B-8037-7156B5FC9D5C}" presName="diagram" presStyleCnt="0">
        <dgm:presLayoutVars>
          <dgm:dir/>
          <dgm:resizeHandles val="exact"/>
        </dgm:presLayoutVars>
      </dgm:prSet>
      <dgm:spPr/>
    </dgm:pt>
    <dgm:pt modelId="{44D67083-8A9D-F045-B080-2207F925D59C}" type="pres">
      <dgm:prSet presAssocID="{3792D43B-63E5-413A-9415-93DC29CF6D71}" presName="node" presStyleLbl="node1" presStyleIdx="0" presStyleCnt="2">
        <dgm:presLayoutVars>
          <dgm:bulletEnabled val="1"/>
        </dgm:presLayoutVars>
      </dgm:prSet>
      <dgm:spPr/>
    </dgm:pt>
    <dgm:pt modelId="{1A162294-77DA-F245-8282-82A590C12DD3}" type="pres">
      <dgm:prSet presAssocID="{BD5AB6E7-6E2F-499C-9087-D76714059EC9}" presName="sibTrans" presStyleLbl="sibTrans2D1" presStyleIdx="0" presStyleCnt="1"/>
      <dgm:spPr/>
    </dgm:pt>
    <dgm:pt modelId="{68C00234-600D-3544-ADF6-E244ED6F6EB9}" type="pres">
      <dgm:prSet presAssocID="{BD5AB6E7-6E2F-499C-9087-D76714059EC9}" presName="connectorText" presStyleLbl="sibTrans2D1" presStyleIdx="0" presStyleCnt="1"/>
      <dgm:spPr/>
    </dgm:pt>
    <dgm:pt modelId="{04C85128-CF09-9B48-9101-728E936C4589}" type="pres">
      <dgm:prSet presAssocID="{9156F7C4-E0C5-4D2B-BEF2-983DBD4F3917}" presName="node" presStyleLbl="node1" presStyleIdx="1" presStyleCnt="2">
        <dgm:presLayoutVars>
          <dgm:bulletEnabled val="1"/>
        </dgm:presLayoutVars>
      </dgm:prSet>
      <dgm:spPr/>
    </dgm:pt>
  </dgm:ptLst>
  <dgm:cxnLst>
    <dgm:cxn modelId="{A5ACD14C-095E-E546-B9E4-63EA78B4E07A}" type="presOf" srcId="{3792D43B-63E5-413A-9415-93DC29CF6D71}" destId="{44D67083-8A9D-F045-B080-2207F925D59C}" srcOrd="0" destOrd="0" presId="urn:microsoft.com/office/officeart/2005/8/layout/process5"/>
    <dgm:cxn modelId="{3DD0F55A-CE4B-074B-8EFB-2388166161A8}" type="presOf" srcId="{C72E80FF-5082-450B-8037-7156B5FC9D5C}" destId="{C05ADFCD-A370-8E40-9E1E-D62F83985214}" srcOrd="0" destOrd="0" presId="urn:microsoft.com/office/officeart/2005/8/layout/process5"/>
    <dgm:cxn modelId="{D5025275-55DE-4502-B544-E9BA6589E3CE}" srcId="{C72E80FF-5082-450B-8037-7156B5FC9D5C}" destId="{3792D43B-63E5-413A-9415-93DC29CF6D71}" srcOrd="0" destOrd="0" parTransId="{3DD785D2-AEE2-4F8F-9F15-6F0C69982E3E}" sibTransId="{BD5AB6E7-6E2F-499C-9087-D76714059EC9}"/>
    <dgm:cxn modelId="{A890B482-6051-9845-A27B-93258D6D6EE7}" type="presOf" srcId="{BD5AB6E7-6E2F-499C-9087-D76714059EC9}" destId="{68C00234-600D-3544-ADF6-E244ED6F6EB9}" srcOrd="1" destOrd="0" presId="urn:microsoft.com/office/officeart/2005/8/layout/process5"/>
    <dgm:cxn modelId="{935EA4B2-7942-0045-9DF9-F92AC3681857}" type="presOf" srcId="{9156F7C4-E0C5-4D2B-BEF2-983DBD4F3917}" destId="{04C85128-CF09-9B48-9101-728E936C4589}" srcOrd="0" destOrd="0" presId="urn:microsoft.com/office/officeart/2005/8/layout/process5"/>
    <dgm:cxn modelId="{51A2B0B7-65D5-4E4D-84EB-120DBB666CE0}" type="presOf" srcId="{BD5AB6E7-6E2F-499C-9087-D76714059EC9}" destId="{1A162294-77DA-F245-8282-82A590C12DD3}" srcOrd="0" destOrd="0" presId="urn:microsoft.com/office/officeart/2005/8/layout/process5"/>
    <dgm:cxn modelId="{582EAAD4-D0B8-4FA5-9491-EBF02BCD7ED0}" srcId="{C72E80FF-5082-450B-8037-7156B5FC9D5C}" destId="{9156F7C4-E0C5-4D2B-BEF2-983DBD4F3917}" srcOrd="1" destOrd="0" parTransId="{19BD55B8-4986-4D46-952D-0F1A7C94A1C9}" sibTransId="{AB3763B4-E0ED-4F3B-9B9D-F66DF0F20216}"/>
    <dgm:cxn modelId="{13F1F272-DB15-2440-B79D-E7660A7059BD}" type="presParOf" srcId="{C05ADFCD-A370-8E40-9E1E-D62F83985214}" destId="{44D67083-8A9D-F045-B080-2207F925D59C}" srcOrd="0" destOrd="0" presId="urn:microsoft.com/office/officeart/2005/8/layout/process5"/>
    <dgm:cxn modelId="{15F2D5EB-1556-8847-910A-E62C3981F355}" type="presParOf" srcId="{C05ADFCD-A370-8E40-9E1E-D62F83985214}" destId="{1A162294-77DA-F245-8282-82A590C12DD3}" srcOrd="1" destOrd="0" presId="urn:microsoft.com/office/officeart/2005/8/layout/process5"/>
    <dgm:cxn modelId="{6DDA2123-7723-4C49-AAD0-7616C127729A}" type="presParOf" srcId="{1A162294-77DA-F245-8282-82A590C12DD3}" destId="{68C00234-600D-3544-ADF6-E244ED6F6EB9}" srcOrd="0" destOrd="0" presId="urn:microsoft.com/office/officeart/2005/8/layout/process5"/>
    <dgm:cxn modelId="{9AF29218-A3DC-D54C-866B-8DA70A473B48}" type="presParOf" srcId="{C05ADFCD-A370-8E40-9E1E-D62F83985214}" destId="{04C85128-CF09-9B48-9101-728E936C4589}"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D0B01C8-29B5-4669-A210-BAF8AF3B1BF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0357EA9-37FF-4EF7-941F-ED9D9D98F843}">
      <dgm:prSet/>
      <dgm:spPr/>
      <dgm:t>
        <a:bodyPr/>
        <a:lstStyle/>
        <a:p>
          <a:r>
            <a:rPr lang="fr-FR"/>
            <a:t>Seule la photocopie du texte support de l’explication linéaire est autorisée (pas de manuel, pas de livre, pas de descriptif pour la première partie).</a:t>
          </a:r>
          <a:endParaRPr lang="en-US"/>
        </a:p>
      </dgm:t>
    </dgm:pt>
    <dgm:pt modelId="{A6FB37C4-0398-4A9A-8032-641B842C057F}" type="parTrans" cxnId="{9FD2EE5B-2586-4CE8-B72D-DA866461B822}">
      <dgm:prSet/>
      <dgm:spPr/>
      <dgm:t>
        <a:bodyPr/>
        <a:lstStyle/>
        <a:p>
          <a:endParaRPr lang="en-US"/>
        </a:p>
      </dgm:t>
    </dgm:pt>
    <dgm:pt modelId="{64C32809-F5D9-4C94-8B67-80D60E1B6545}" type="sibTrans" cxnId="{9FD2EE5B-2586-4CE8-B72D-DA866461B822}">
      <dgm:prSet/>
      <dgm:spPr/>
      <dgm:t>
        <a:bodyPr/>
        <a:lstStyle/>
        <a:p>
          <a:endParaRPr lang="en-US"/>
        </a:p>
      </dgm:t>
    </dgm:pt>
    <dgm:pt modelId="{58C4A84A-E23E-4EDB-A8C9-BDF1C28ED28C}">
      <dgm:prSet/>
      <dgm:spPr/>
      <dgm:t>
        <a:bodyPr/>
        <a:lstStyle/>
        <a:p>
          <a:r>
            <a:rPr lang="fr-FR"/>
            <a:t>Si le candidat a choisi l’une des 4 OI en présentation de l’œuvre choisie, les explications linéaires de cette OI seront écartées mais pas celles du PA. </a:t>
          </a:r>
          <a:endParaRPr lang="en-US"/>
        </a:p>
      </dgm:t>
    </dgm:pt>
    <dgm:pt modelId="{461C904C-69BD-4924-B195-786A7FB24F90}" type="parTrans" cxnId="{55AF5EF0-F1CC-48D6-8B92-1DC5617B3DFD}">
      <dgm:prSet/>
      <dgm:spPr/>
      <dgm:t>
        <a:bodyPr/>
        <a:lstStyle/>
        <a:p>
          <a:endParaRPr lang="en-US"/>
        </a:p>
      </dgm:t>
    </dgm:pt>
    <dgm:pt modelId="{14611888-8E6B-49B8-932C-6F3A6AD59492}" type="sibTrans" cxnId="{55AF5EF0-F1CC-48D6-8B92-1DC5617B3DFD}">
      <dgm:prSet/>
      <dgm:spPr/>
      <dgm:t>
        <a:bodyPr/>
        <a:lstStyle/>
        <a:p>
          <a:endParaRPr lang="en-US"/>
        </a:p>
      </dgm:t>
    </dgm:pt>
    <dgm:pt modelId="{A59C2753-F7F7-42BB-8243-260C795A3EA3}">
      <dgm:prSet/>
      <dgm:spPr/>
      <dgm:t>
        <a:bodyPr/>
        <a:lstStyle/>
        <a:p>
          <a:r>
            <a:rPr lang="fr-FR"/>
            <a:t>Si le texte de la LL fait plus de 20 lignes (ou 20 vers), l’examinateur impose les 20 lignes de prose continue ou 20 vers  (pas de morcellement). </a:t>
          </a:r>
          <a:endParaRPr lang="en-US"/>
        </a:p>
      </dgm:t>
    </dgm:pt>
    <dgm:pt modelId="{33ADC29C-63EA-40DC-813A-F9B1C80AECAE}" type="parTrans" cxnId="{A5E84287-5E14-4148-A33F-2221E86C4D0D}">
      <dgm:prSet/>
      <dgm:spPr/>
      <dgm:t>
        <a:bodyPr/>
        <a:lstStyle/>
        <a:p>
          <a:endParaRPr lang="en-US"/>
        </a:p>
      </dgm:t>
    </dgm:pt>
    <dgm:pt modelId="{41B16EEA-F5C9-4715-9CA5-DE22743528A1}" type="sibTrans" cxnId="{A5E84287-5E14-4148-A33F-2221E86C4D0D}">
      <dgm:prSet/>
      <dgm:spPr/>
      <dgm:t>
        <a:bodyPr/>
        <a:lstStyle/>
        <a:p>
          <a:endParaRPr lang="en-US"/>
        </a:p>
      </dgm:t>
    </dgm:pt>
    <dgm:pt modelId="{778CE804-05A0-4756-AC64-6A221FE0719C}">
      <dgm:prSet/>
      <dgm:spPr/>
      <dgm:t>
        <a:bodyPr/>
        <a:lstStyle/>
        <a:p>
          <a:r>
            <a:rPr lang="fr-FR"/>
            <a:t>L’examinateur doit accompagner le candidat dans la gestion du temps </a:t>
          </a:r>
          <a:endParaRPr lang="en-US"/>
        </a:p>
      </dgm:t>
    </dgm:pt>
    <dgm:pt modelId="{505F9244-9567-4902-8E4B-8F4FAA13A830}" type="parTrans" cxnId="{08DF41DA-3086-434C-BE12-781A97239F66}">
      <dgm:prSet/>
      <dgm:spPr/>
      <dgm:t>
        <a:bodyPr/>
        <a:lstStyle/>
        <a:p>
          <a:endParaRPr lang="en-US"/>
        </a:p>
      </dgm:t>
    </dgm:pt>
    <dgm:pt modelId="{1BF7C7D2-3B3E-4207-B457-3FF9C2B81E66}" type="sibTrans" cxnId="{08DF41DA-3086-434C-BE12-781A97239F66}">
      <dgm:prSet/>
      <dgm:spPr/>
      <dgm:t>
        <a:bodyPr/>
        <a:lstStyle/>
        <a:p>
          <a:endParaRPr lang="en-US"/>
        </a:p>
      </dgm:t>
    </dgm:pt>
    <dgm:pt modelId="{DBBEBD9B-1AB5-4781-B7BB-5624CD0B238B}">
      <dgm:prSet/>
      <dgm:spPr/>
      <dgm:t>
        <a:bodyPr/>
        <a:lstStyle/>
        <a:p>
          <a:r>
            <a:rPr lang="fr-FR"/>
            <a:t>La lecture dure jusqu’à 2 minutes, ne pas interrompre le candidat avant la fin du temps imparti.</a:t>
          </a:r>
          <a:endParaRPr lang="en-US"/>
        </a:p>
      </dgm:t>
    </dgm:pt>
    <dgm:pt modelId="{5BA4F305-2968-40C0-9E7C-CF09EDF6920B}" type="parTrans" cxnId="{C22E9FB3-47EF-4EA7-9A88-914F1971CBAB}">
      <dgm:prSet/>
      <dgm:spPr/>
      <dgm:t>
        <a:bodyPr/>
        <a:lstStyle/>
        <a:p>
          <a:endParaRPr lang="en-US"/>
        </a:p>
      </dgm:t>
    </dgm:pt>
    <dgm:pt modelId="{5F853A89-524E-4E10-A3D7-B4B3FC59CB9D}" type="sibTrans" cxnId="{C22E9FB3-47EF-4EA7-9A88-914F1971CBAB}">
      <dgm:prSet/>
      <dgm:spPr/>
      <dgm:t>
        <a:bodyPr/>
        <a:lstStyle/>
        <a:p>
          <a:endParaRPr lang="en-US"/>
        </a:p>
      </dgm:t>
    </dgm:pt>
    <dgm:pt modelId="{59F81104-4205-4CF1-91B4-975F8EFBD894}">
      <dgm:prSet/>
      <dgm:spPr/>
      <dgm:t>
        <a:bodyPr/>
        <a:lstStyle/>
        <a:p>
          <a:r>
            <a:rPr lang="fr-FR"/>
            <a:t>La LL dure 8 minutes. Si un candidat pense avoir fini au bout de 2 ou 3 minutes, il est possible de l’inviter à enrichir son explication (s’assurer qu’il n’a rien à ajouter avant de passer à la grammaire)</a:t>
          </a:r>
          <a:endParaRPr lang="en-US"/>
        </a:p>
      </dgm:t>
    </dgm:pt>
    <dgm:pt modelId="{6CCC1309-6EC4-4455-B2F3-8DBB1440D4A0}" type="parTrans" cxnId="{E14A9871-7777-4250-95CB-CD5778217765}">
      <dgm:prSet/>
      <dgm:spPr/>
      <dgm:t>
        <a:bodyPr/>
        <a:lstStyle/>
        <a:p>
          <a:endParaRPr lang="en-US"/>
        </a:p>
      </dgm:t>
    </dgm:pt>
    <dgm:pt modelId="{6D847DBC-1D14-4C91-BF16-25B86A6ABE4C}" type="sibTrans" cxnId="{E14A9871-7777-4250-95CB-CD5778217765}">
      <dgm:prSet/>
      <dgm:spPr/>
      <dgm:t>
        <a:bodyPr/>
        <a:lstStyle/>
        <a:p>
          <a:endParaRPr lang="en-US"/>
        </a:p>
      </dgm:t>
    </dgm:pt>
    <dgm:pt modelId="{1E05804B-A8B5-468D-8850-CE98456E6895}" type="pres">
      <dgm:prSet presAssocID="{ED0B01C8-29B5-4669-A210-BAF8AF3B1BF5}" presName="root" presStyleCnt="0">
        <dgm:presLayoutVars>
          <dgm:dir/>
          <dgm:resizeHandles val="exact"/>
        </dgm:presLayoutVars>
      </dgm:prSet>
      <dgm:spPr/>
    </dgm:pt>
    <dgm:pt modelId="{E6D8CCEF-13BE-4886-9969-B4F42B5A7B46}" type="pres">
      <dgm:prSet presAssocID="{70357EA9-37FF-4EF7-941F-ED9D9D98F843}" presName="compNode" presStyleCnt="0"/>
      <dgm:spPr/>
    </dgm:pt>
    <dgm:pt modelId="{71739C73-82DB-46EB-925F-A68327C8719D}" type="pres">
      <dgm:prSet presAssocID="{70357EA9-37FF-4EF7-941F-ED9D9D98F843}" presName="bgRect" presStyleLbl="bgShp" presStyleIdx="0" presStyleCnt="6"/>
      <dgm:spPr/>
    </dgm:pt>
    <dgm:pt modelId="{847F3549-E988-4C06-88D6-C84897343646}" type="pres">
      <dgm:prSet presAssocID="{70357EA9-37FF-4EF7-941F-ED9D9D98F84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ED2A3EEE-5FB9-472E-BB36-364FECD94611}" type="pres">
      <dgm:prSet presAssocID="{70357EA9-37FF-4EF7-941F-ED9D9D98F843}" presName="spaceRect" presStyleCnt="0"/>
      <dgm:spPr/>
    </dgm:pt>
    <dgm:pt modelId="{C6384536-DDA2-4533-96E6-B515663A6D06}" type="pres">
      <dgm:prSet presAssocID="{70357EA9-37FF-4EF7-941F-ED9D9D98F843}" presName="parTx" presStyleLbl="revTx" presStyleIdx="0" presStyleCnt="6">
        <dgm:presLayoutVars>
          <dgm:chMax val="0"/>
          <dgm:chPref val="0"/>
        </dgm:presLayoutVars>
      </dgm:prSet>
      <dgm:spPr/>
    </dgm:pt>
    <dgm:pt modelId="{4598A1D6-D434-4FED-A721-5D3D050D52B6}" type="pres">
      <dgm:prSet presAssocID="{64C32809-F5D9-4C94-8B67-80D60E1B6545}" presName="sibTrans" presStyleCnt="0"/>
      <dgm:spPr/>
    </dgm:pt>
    <dgm:pt modelId="{40D9C66C-7B6F-44A6-84AD-BF11A87F48D3}" type="pres">
      <dgm:prSet presAssocID="{58C4A84A-E23E-4EDB-A8C9-BDF1C28ED28C}" presName="compNode" presStyleCnt="0"/>
      <dgm:spPr/>
    </dgm:pt>
    <dgm:pt modelId="{0F329D11-B84B-4DDD-A219-150A39F6B985}" type="pres">
      <dgm:prSet presAssocID="{58C4A84A-E23E-4EDB-A8C9-BDF1C28ED28C}" presName="bgRect" presStyleLbl="bgShp" presStyleIdx="1" presStyleCnt="6"/>
      <dgm:spPr/>
    </dgm:pt>
    <dgm:pt modelId="{57F75895-89C2-4460-AF41-0870E46FE39D}" type="pres">
      <dgm:prSet presAssocID="{58C4A84A-E23E-4EDB-A8C9-BDF1C28ED28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18EE0B90-1F0F-4C6C-9A1F-D99A95FB2028}" type="pres">
      <dgm:prSet presAssocID="{58C4A84A-E23E-4EDB-A8C9-BDF1C28ED28C}" presName="spaceRect" presStyleCnt="0"/>
      <dgm:spPr/>
    </dgm:pt>
    <dgm:pt modelId="{78143822-A896-4559-BFF7-4BF44A6EC945}" type="pres">
      <dgm:prSet presAssocID="{58C4A84A-E23E-4EDB-A8C9-BDF1C28ED28C}" presName="parTx" presStyleLbl="revTx" presStyleIdx="1" presStyleCnt="6">
        <dgm:presLayoutVars>
          <dgm:chMax val="0"/>
          <dgm:chPref val="0"/>
        </dgm:presLayoutVars>
      </dgm:prSet>
      <dgm:spPr/>
    </dgm:pt>
    <dgm:pt modelId="{AF3196EC-20F1-4D0D-966D-366CFAFC5A64}" type="pres">
      <dgm:prSet presAssocID="{14611888-8E6B-49B8-932C-6F3A6AD59492}" presName="sibTrans" presStyleCnt="0"/>
      <dgm:spPr/>
    </dgm:pt>
    <dgm:pt modelId="{78B9BB6D-EF9A-4CC0-BA23-8FD6D20E3B08}" type="pres">
      <dgm:prSet presAssocID="{A59C2753-F7F7-42BB-8243-260C795A3EA3}" presName="compNode" presStyleCnt="0"/>
      <dgm:spPr/>
    </dgm:pt>
    <dgm:pt modelId="{BAE2FFB6-E453-41D1-A4AD-EBA620736682}" type="pres">
      <dgm:prSet presAssocID="{A59C2753-F7F7-42BB-8243-260C795A3EA3}" presName="bgRect" presStyleLbl="bgShp" presStyleIdx="2" presStyleCnt="6"/>
      <dgm:spPr/>
    </dgm:pt>
    <dgm:pt modelId="{8147A1FA-81CA-40B8-81C4-9756DF8A80D2}" type="pres">
      <dgm:prSet presAssocID="{A59C2753-F7F7-42BB-8243-260C795A3EA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345C8AD0-E4C3-4AAA-A5D0-D55286369EB2}" type="pres">
      <dgm:prSet presAssocID="{A59C2753-F7F7-42BB-8243-260C795A3EA3}" presName="spaceRect" presStyleCnt="0"/>
      <dgm:spPr/>
    </dgm:pt>
    <dgm:pt modelId="{385E0B46-0CB3-43F1-B50E-AB13053F8905}" type="pres">
      <dgm:prSet presAssocID="{A59C2753-F7F7-42BB-8243-260C795A3EA3}" presName="parTx" presStyleLbl="revTx" presStyleIdx="2" presStyleCnt="6">
        <dgm:presLayoutVars>
          <dgm:chMax val="0"/>
          <dgm:chPref val="0"/>
        </dgm:presLayoutVars>
      </dgm:prSet>
      <dgm:spPr/>
    </dgm:pt>
    <dgm:pt modelId="{8FD50CDC-7CE7-4C77-901B-ABEC6C1177AF}" type="pres">
      <dgm:prSet presAssocID="{41B16EEA-F5C9-4715-9CA5-DE22743528A1}" presName="sibTrans" presStyleCnt="0"/>
      <dgm:spPr/>
    </dgm:pt>
    <dgm:pt modelId="{4CA5321E-5256-4F30-B93C-15C65701414D}" type="pres">
      <dgm:prSet presAssocID="{778CE804-05A0-4756-AC64-6A221FE0719C}" presName="compNode" presStyleCnt="0"/>
      <dgm:spPr/>
    </dgm:pt>
    <dgm:pt modelId="{A8720256-D266-46AA-A4F7-A9C785E676FA}" type="pres">
      <dgm:prSet presAssocID="{778CE804-05A0-4756-AC64-6A221FE0719C}" presName="bgRect" presStyleLbl="bgShp" presStyleIdx="3" presStyleCnt="6"/>
      <dgm:spPr/>
    </dgm:pt>
    <dgm:pt modelId="{E30BAF7A-FDAB-4FBB-B3D3-EC9232F376A9}" type="pres">
      <dgm:prSet presAssocID="{778CE804-05A0-4756-AC64-6A221FE0719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ronomètre"/>
        </a:ext>
      </dgm:extLst>
    </dgm:pt>
    <dgm:pt modelId="{FCA9A41B-670D-4F50-813C-1BDE7A20FD0E}" type="pres">
      <dgm:prSet presAssocID="{778CE804-05A0-4756-AC64-6A221FE0719C}" presName="spaceRect" presStyleCnt="0"/>
      <dgm:spPr/>
    </dgm:pt>
    <dgm:pt modelId="{35AAFCC4-473D-44ED-A1F1-FAC519E3AD78}" type="pres">
      <dgm:prSet presAssocID="{778CE804-05A0-4756-AC64-6A221FE0719C}" presName="parTx" presStyleLbl="revTx" presStyleIdx="3" presStyleCnt="6">
        <dgm:presLayoutVars>
          <dgm:chMax val="0"/>
          <dgm:chPref val="0"/>
        </dgm:presLayoutVars>
      </dgm:prSet>
      <dgm:spPr/>
    </dgm:pt>
    <dgm:pt modelId="{D80496E3-159E-4C44-998D-66A2DA72C9A8}" type="pres">
      <dgm:prSet presAssocID="{1BF7C7D2-3B3E-4207-B457-3FF9C2B81E66}" presName="sibTrans" presStyleCnt="0"/>
      <dgm:spPr/>
    </dgm:pt>
    <dgm:pt modelId="{08239567-C2D2-4B13-8278-9726CA40C1B7}" type="pres">
      <dgm:prSet presAssocID="{DBBEBD9B-1AB5-4781-B7BB-5624CD0B238B}" presName="compNode" presStyleCnt="0"/>
      <dgm:spPr/>
    </dgm:pt>
    <dgm:pt modelId="{CE480E97-4B1A-4982-9E39-D1E598A95F2C}" type="pres">
      <dgm:prSet presAssocID="{DBBEBD9B-1AB5-4781-B7BB-5624CD0B238B}" presName="bgRect" presStyleLbl="bgShp" presStyleIdx="4" presStyleCnt="6"/>
      <dgm:spPr/>
    </dgm:pt>
    <dgm:pt modelId="{0F13FBF9-DA50-46AE-A6C1-11E83BE05FD4}" type="pres">
      <dgm:prSet presAssocID="{DBBEBD9B-1AB5-4781-B7BB-5624CD0B238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57DD4419-320F-456E-83C7-6E48D92B5B28}" type="pres">
      <dgm:prSet presAssocID="{DBBEBD9B-1AB5-4781-B7BB-5624CD0B238B}" presName="spaceRect" presStyleCnt="0"/>
      <dgm:spPr/>
    </dgm:pt>
    <dgm:pt modelId="{2B48FB2C-622F-4CFD-A7CD-985AFCEE38C3}" type="pres">
      <dgm:prSet presAssocID="{DBBEBD9B-1AB5-4781-B7BB-5624CD0B238B}" presName="parTx" presStyleLbl="revTx" presStyleIdx="4" presStyleCnt="6">
        <dgm:presLayoutVars>
          <dgm:chMax val="0"/>
          <dgm:chPref val="0"/>
        </dgm:presLayoutVars>
      </dgm:prSet>
      <dgm:spPr/>
    </dgm:pt>
    <dgm:pt modelId="{C17E3C80-400C-44B2-BF1E-F9163DC41829}" type="pres">
      <dgm:prSet presAssocID="{5F853A89-524E-4E10-A3D7-B4B3FC59CB9D}" presName="sibTrans" presStyleCnt="0"/>
      <dgm:spPr/>
    </dgm:pt>
    <dgm:pt modelId="{DDFB63E5-6B98-49EB-8DFC-F2A6C02B1BDC}" type="pres">
      <dgm:prSet presAssocID="{59F81104-4205-4CF1-91B4-975F8EFBD894}" presName="compNode" presStyleCnt="0"/>
      <dgm:spPr/>
    </dgm:pt>
    <dgm:pt modelId="{37ACB7B9-4795-49D6-8D6A-190CC2431FD7}" type="pres">
      <dgm:prSet presAssocID="{59F81104-4205-4CF1-91B4-975F8EFBD894}" presName="bgRect" presStyleLbl="bgShp" presStyleIdx="5" presStyleCnt="6" custScaleY="130447"/>
      <dgm:spPr/>
    </dgm:pt>
    <dgm:pt modelId="{D5445CDE-1F20-4080-8BF1-3B0E14D5F424}" type="pres">
      <dgm:prSet presAssocID="{59F81104-4205-4CF1-91B4-975F8EFBD89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vres"/>
        </a:ext>
      </dgm:extLst>
    </dgm:pt>
    <dgm:pt modelId="{641FF5C4-DCC4-476C-B4C2-4CEA5BB50253}" type="pres">
      <dgm:prSet presAssocID="{59F81104-4205-4CF1-91B4-975F8EFBD894}" presName="spaceRect" presStyleCnt="0"/>
      <dgm:spPr/>
    </dgm:pt>
    <dgm:pt modelId="{0341803F-79D5-4E42-90A3-147BDD460578}" type="pres">
      <dgm:prSet presAssocID="{59F81104-4205-4CF1-91B4-975F8EFBD894}" presName="parTx" presStyleLbl="revTx" presStyleIdx="5" presStyleCnt="6">
        <dgm:presLayoutVars>
          <dgm:chMax val="0"/>
          <dgm:chPref val="0"/>
        </dgm:presLayoutVars>
      </dgm:prSet>
      <dgm:spPr/>
    </dgm:pt>
  </dgm:ptLst>
  <dgm:cxnLst>
    <dgm:cxn modelId="{731FCD0E-EBE8-4E1E-9514-EE81A97A145E}" type="presOf" srcId="{DBBEBD9B-1AB5-4781-B7BB-5624CD0B238B}" destId="{2B48FB2C-622F-4CFD-A7CD-985AFCEE38C3}" srcOrd="0" destOrd="0" presId="urn:microsoft.com/office/officeart/2018/2/layout/IconVerticalSolidList"/>
    <dgm:cxn modelId="{C3EA452C-15A3-4DD6-A0DA-56D2960AE9A9}" type="presOf" srcId="{70357EA9-37FF-4EF7-941F-ED9D9D98F843}" destId="{C6384536-DDA2-4533-96E6-B515663A6D06}" srcOrd="0" destOrd="0" presId="urn:microsoft.com/office/officeart/2018/2/layout/IconVerticalSolidList"/>
    <dgm:cxn modelId="{81665D4B-D31D-4725-9FB8-699BCF6D3383}" type="presOf" srcId="{58C4A84A-E23E-4EDB-A8C9-BDF1C28ED28C}" destId="{78143822-A896-4559-BFF7-4BF44A6EC945}" srcOrd="0" destOrd="0" presId="urn:microsoft.com/office/officeart/2018/2/layout/IconVerticalSolidList"/>
    <dgm:cxn modelId="{9FD2EE5B-2586-4CE8-B72D-DA866461B822}" srcId="{ED0B01C8-29B5-4669-A210-BAF8AF3B1BF5}" destId="{70357EA9-37FF-4EF7-941F-ED9D9D98F843}" srcOrd="0" destOrd="0" parTransId="{A6FB37C4-0398-4A9A-8032-641B842C057F}" sibTransId="{64C32809-F5D9-4C94-8B67-80D60E1B6545}"/>
    <dgm:cxn modelId="{E14A9871-7777-4250-95CB-CD5778217765}" srcId="{ED0B01C8-29B5-4669-A210-BAF8AF3B1BF5}" destId="{59F81104-4205-4CF1-91B4-975F8EFBD894}" srcOrd="5" destOrd="0" parTransId="{6CCC1309-6EC4-4455-B2F3-8DBB1440D4A0}" sibTransId="{6D847DBC-1D14-4C91-BF16-25B86A6ABE4C}"/>
    <dgm:cxn modelId="{75E6FF80-E5A4-4828-B3CF-6E40E8E9FE0F}" type="presOf" srcId="{ED0B01C8-29B5-4669-A210-BAF8AF3B1BF5}" destId="{1E05804B-A8B5-468D-8850-CE98456E6895}" srcOrd="0" destOrd="0" presId="urn:microsoft.com/office/officeart/2018/2/layout/IconVerticalSolidList"/>
    <dgm:cxn modelId="{A5E84287-5E14-4148-A33F-2221E86C4D0D}" srcId="{ED0B01C8-29B5-4669-A210-BAF8AF3B1BF5}" destId="{A59C2753-F7F7-42BB-8243-260C795A3EA3}" srcOrd="2" destOrd="0" parTransId="{33ADC29C-63EA-40DC-813A-F9B1C80AECAE}" sibTransId="{41B16EEA-F5C9-4715-9CA5-DE22743528A1}"/>
    <dgm:cxn modelId="{3D7E409E-DE67-47FB-A88E-752643DF8580}" type="presOf" srcId="{778CE804-05A0-4756-AC64-6A221FE0719C}" destId="{35AAFCC4-473D-44ED-A1F1-FAC519E3AD78}" srcOrd="0" destOrd="0" presId="urn:microsoft.com/office/officeart/2018/2/layout/IconVerticalSolidList"/>
    <dgm:cxn modelId="{C22E9FB3-47EF-4EA7-9A88-914F1971CBAB}" srcId="{ED0B01C8-29B5-4669-A210-BAF8AF3B1BF5}" destId="{DBBEBD9B-1AB5-4781-B7BB-5624CD0B238B}" srcOrd="4" destOrd="0" parTransId="{5BA4F305-2968-40C0-9E7C-CF09EDF6920B}" sibTransId="{5F853A89-524E-4E10-A3D7-B4B3FC59CB9D}"/>
    <dgm:cxn modelId="{08DF41DA-3086-434C-BE12-781A97239F66}" srcId="{ED0B01C8-29B5-4669-A210-BAF8AF3B1BF5}" destId="{778CE804-05A0-4756-AC64-6A221FE0719C}" srcOrd="3" destOrd="0" parTransId="{505F9244-9567-4902-8E4B-8F4FAA13A830}" sibTransId="{1BF7C7D2-3B3E-4207-B457-3FF9C2B81E66}"/>
    <dgm:cxn modelId="{EC319BE3-3FA1-4C46-A23E-C18AD8873131}" type="presOf" srcId="{59F81104-4205-4CF1-91B4-975F8EFBD894}" destId="{0341803F-79D5-4E42-90A3-147BDD460578}" srcOrd="0" destOrd="0" presId="urn:microsoft.com/office/officeart/2018/2/layout/IconVerticalSolidList"/>
    <dgm:cxn modelId="{55AF5EF0-F1CC-48D6-8B92-1DC5617B3DFD}" srcId="{ED0B01C8-29B5-4669-A210-BAF8AF3B1BF5}" destId="{58C4A84A-E23E-4EDB-A8C9-BDF1C28ED28C}" srcOrd="1" destOrd="0" parTransId="{461C904C-69BD-4924-B195-786A7FB24F90}" sibTransId="{14611888-8E6B-49B8-932C-6F3A6AD59492}"/>
    <dgm:cxn modelId="{301434F4-721F-4D14-A23E-A4B89A41DC0B}" type="presOf" srcId="{A59C2753-F7F7-42BB-8243-260C795A3EA3}" destId="{385E0B46-0CB3-43F1-B50E-AB13053F8905}" srcOrd="0" destOrd="0" presId="urn:microsoft.com/office/officeart/2018/2/layout/IconVerticalSolidList"/>
    <dgm:cxn modelId="{6C2C1248-E8B2-49B6-8621-28442169EB93}" type="presParOf" srcId="{1E05804B-A8B5-468D-8850-CE98456E6895}" destId="{E6D8CCEF-13BE-4886-9969-B4F42B5A7B46}" srcOrd="0" destOrd="0" presId="urn:microsoft.com/office/officeart/2018/2/layout/IconVerticalSolidList"/>
    <dgm:cxn modelId="{0D99F8B1-FA25-4255-BF4E-D7F6DEAF30A4}" type="presParOf" srcId="{E6D8CCEF-13BE-4886-9969-B4F42B5A7B46}" destId="{71739C73-82DB-46EB-925F-A68327C8719D}" srcOrd="0" destOrd="0" presId="urn:microsoft.com/office/officeart/2018/2/layout/IconVerticalSolidList"/>
    <dgm:cxn modelId="{A2241EF6-41E7-4ADB-8A96-7B1D81A62E3A}" type="presParOf" srcId="{E6D8CCEF-13BE-4886-9969-B4F42B5A7B46}" destId="{847F3549-E988-4C06-88D6-C84897343646}" srcOrd="1" destOrd="0" presId="urn:microsoft.com/office/officeart/2018/2/layout/IconVerticalSolidList"/>
    <dgm:cxn modelId="{37852867-87D1-4ECB-A377-49B1819C8023}" type="presParOf" srcId="{E6D8CCEF-13BE-4886-9969-B4F42B5A7B46}" destId="{ED2A3EEE-5FB9-472E-BB36-364FECD94611}" srcOrd="2" destOrd="0" presId="urn:microsoft.com/office/officeart/2018/2/layout/IconVerticalSolidList"/>
    <dgm:cxn modelId="{F44BAE81-D5B0-4792-947A-63045495030A}" type="presParOf" srcId="{E6D8CCEF-13BE-4886-9969-B4F42B5A7B46}" destId="{C6384536-DDA2-4533-96E6-B515663A6D06}" srcOrd="3" destOrd="0" presId="urn:microsoft.com/office/officeart/2018/2/layout/IconVerticalSolidList"/>
    <dgm:cxn modelId="{C5644EAA-BD37-4BED-8744-1527CC0D372C}" type="presParOf" srcId="{1E05804B-A8B5-468D-8850-CE98456E6895}" destId="{4598A1D6-D434-4FED-A721-5D3D050D52B6}" srcOrd="1" destOrd="0" presId="urn:microsoft.com/office/officeart/2018/2/layout/IconVerticalSolidList"/>
    <dgm:cxn modelId="{CB3B835B-DB4A-4BE4-BE54-320AB19F0044}" type="presParOf" srcId="{1E05804B-A8B5-468D-8850-CE98456E6895}" destId="{40D9C66C-7B6F-44A6-84AD-BF11A87F48D3}" srcOrd="2" destOrd="0" presId="urn:microsoft.com/office/officeart/2018/2/layout/IconVerticalSolidList"/>
    <dgm:cxn modelId="{A948E779-D534-4074-98F9-B60976AB96DC}" type="presParOf" srcId="{40D9C66C-7B6F-44A6-84AD-BF11A87F48D3}" destId="{0F329D11-B84B-4DDD-A219-150A39F6B985}" srcOrd="0" destOrd="0" presId="urn:microsoft.com/office/officeart/2018/2/layout/IconVerticalSolidList"/>
    <dgm:cxn modelId="{D8A2D847-6D3B-4FB5-9051-3F37AD39D921}" type="presParOf" srcId="{40D9C66C-7B6F-44A6-84AD-BF11A87F48D3}" destId="{57F75895-89C2-4460-AF41-0870E46FE39D}" srcOrd="1" destOrd="0" presId="urn:microsoft.com/office/officeart/2018/2/layout/IconVerticalSolidList"/>
    <dgm:cxn modelId="{40AD1AF0-D13E-4E22-975C-1B9D4B315487}" type="presParOf" srcId="{40D9C66C-7B6F-44A6-84AD-BF11A87F48D3}" destId="{18EE0B90-1F0F-4C6C-9A1F-D99A95FB2028}" srcOrd="2" destOrd="0" presId="urn:microsoft.com/office/officeart/2018/2/layout/IconVerticalSolidList"/>
    <dgm:cxn modelId="{FE8963EB-A673-460E-AA14-554B618C44A8}" type="presParOf" srcId="{40D9C66C-7B6F-44A6-84AD-BF11A87F48D3}" destId="{78143822-A896-4559-BFF7-4BF44A6EC945}" srcOrd="3" destOrd="0" presId="urn:microsoft.com/office/officeart/2018/2/layout/IconVerticalSolidList"/>
    <dgm:cxn modelId="{6EF1E650-8109-447C-A549-3E92A54625BF}" type="presParOf" srcId="{1E05804B-A8B5-468D-8850-CE98456E6895}" destId="{AF3196EC-20F1-4D0D-966D-366CFAFC5A64}" srcOrd="3" destOrd="0" presId="urn:microsoft.com/office/officeart/2018/2/layout/IconVerticalSolidList"/>
    <dgm:cxn modelId="{8171D20B-967B-413D-AEF2-F569A81672B8}" type="presParOf" srcId="{1E05804B-A8B5-468D-8850-CE98456E6895}" destId="{78B9BB6D-EF9A-4CC0-BA23-8FD6D20E3B08}" srcOrd="4" destOrd="0" presId="urn:microsoft.com/office/officeart/2018/2/layout/IconVerticalSolidList"/>
    <dgm:cxn modelId="{68FECDEB-D9A3-47BA-A03A-B21FD3536625}" type="presParOf" srcId="{78B9BB6D-EF9A-4CC0-BA23-8FD6D20E3B08}" destId="{BAE2FFB6-E453-41D1-A4AD-EBA620736682}" srcOrd="0" destOrd="0" presId="urn:microsoft.com/office/officeart/2018/2/layout/IconVerticalSolidList"/>
    <dgm:cxn modelId="{EC80299A-DF3A-4B15-979C-87FBB5ECC62F}" type="presParOf" srcId="{78B9BB6D-EF9A-4CC0-BA23-8FD6D20E3B08}" destId="{8147A1FA-81CA-40B8-81C4-9756DF8A80D2}" srcOrd="1" destOrd="0" presId="urn:microsoft.com/office/officeart/2018/2/layout/IconVerticalSolidList"/>
    <dgm:cxn modelId="{4EC37E8C-5705-4FC2-9D37-575E5C5119F1}" type="presParOf" srcId="{78B9BB6D-EF9A-4CC0-BA23-8FD6D20E3B08}" destId="{345C8AD0-E4C3-4AAA-A5D0-D55286369EB2}" srcOrd="2" destOrd="0" presId="urn:microsoft.com/office/officeart/2018/2/layout/IconVerticalSolidList"/>
    <dgm:cxn modelId="{7423CBF1-5400-4C41-AEEA-300E7655E241}" type="presParOf" srcId="{78B9BB6D-EF9A-4CC0-BA23-8FD6D20E3B08}" destId="{385E0B46-0CB3-43F1-B50E-AB13053F8905}" srcOrd="3" destOrd="0" presId="urn:microsoft.com/office/officeart/2018/2/layout/IconVerticalSolidList"/>
    <dgm:cxn modelId="{69E69FFD-6CB6-421F-93C3-CE77BC9A3F28}" type="presParOf" srcId="{1E05804B-A8B5-468D-8850-CE98456E6895}" destId="{8FD50CDC-7CE7-4C77-901B-ABEC6C1177AF}" srcOrd="5" destOrd="0" presId="urn:microsoft.com/office/officeart/2018/2/layout/IconVerticalSolidList"/>
    <dgm:cxn modelId="{C67CDF0A-4930-43FC-A2FE-6FA5C4728F0A}" type="presParOf" srcId="{1E05804B-A8B5-468D-8850-CE98456E6895}" destId="{4CA5321E-5256-4F30-B93C-15C65701414D}" srcOrd="6" destOrd="0" presId="urn:microsoft.com/office/officeart/2018/2/layout/IconVerticalSolidList"/>
    <dgm:cxn modelId="{62878943-A8D0-4F55-A20A-1EE7A8F05115}" type="presParOf" srcId="{4CA5321E-5256-4F30-B93C-15C65701414D}" destId="{A8720256-D266-46AA-A4F7-A9C785E676FA}" srcOrd="0" destOrd="0" presId="urn:microsoft.com/office/officeart/2018/2/layout/IconVerticalSolidList"/>
    <dgm:cxn modelId="{EC7BC944-2CDD-4FD6-8A1A-8430AEDB415C}" type="presParOf" srcId="{4CA5321E-5256-4F30-B93C-15C65701414D}" destId="{E30BAF7A-FDAB-4FBB-B3D3-EC9232F376A9}" srcOrd="1" destOrd="0" presId="urn:microsoft.com/office/officeart/2018/2/layout/IconVerticalSolidList"/>
    <dgm:cxn modelId="{024E29CE-9773-4BCE-BBA2-FEAF9CF98726}" type="presParOf" srcId="{4CA5321E-5256-4F30-B93C-15C65701414D}" destId="{FCA9A41B-670D-4F50-813C-1BDE7A20FD0E}" srcOrd="2" destOrd="0" presId="urn:microsoft.com/office/officeart/2018/2/layout/IconVerticalSolidList"/>
    <dgm:cxn modelId="{B0719D54-D229-4F09-8471-4852D8E28E21}" type="presParOf" srcId="{4CA5321E-5256-4F30-B93C-15C65701414D}" destId="{35AAFCC4-473D-44ED-A1F1-FAC519E3AD78}" srcOrd="3" destOrd="0" presId="urn:microsoft.com/office/officeart/2018/2/layout/IconVerticalSolidList"/>
    <dgm:cxn modelId="{BD5C2EC3-6F36-4BF7-9EBE-E5C1AC4611C2}" type="presParOf" srcId="{1E05804B-A8B5-468D-8850-CE98456E6895}" destId="{D80496E3-159E-4C44-998D-66A2DA72C9A8}" srcOrd="7" destOrd="0" presId="urn:microsoft.com/office/officeart/2018/2/layout/IconVerticalSolidList"/>
    <dgm:cxn modelId="{D2A02D03-83D6-4A1C-95A3-5BF5C850DA49}" type="presParOf" srcId="{1E05804B-A8B5-468D-8850-CE98456E6895}" destId="{08239567-C2D2-4B13-8278-9726CA40C1B7}" srcOrd="8" destOrd="0" presId="urn:microsoft.com/office/officeart/2018/2/layout/IconVerticalSolidList"/>
    <dgm:cxn modelId="{9AD2AA49-A83D-49E9-8B21-E196637BD1AE}" type="presParOf" srcId="{08239567-C2D2-4B13-8278-9726CA40C1B7}" destId="{CE480E97-4B1A-4982-9E39-D1E598A95F2C}" srcOrd="0" destOrd="0" presId="urn:microsoft.com/office/officeart/2018/2/layout/IconVerticalSolidList"/>
    <dgm:cxn modelId="{9D4A084F-6015-4716-8B0B-E93ADDD26A40}" type="presParOf" srcId="{08239567-C2D2-4B13-8278-9726CA40C1B7}" destId="{0F13FBF9-DA50-46AE-A6C1-11E83BE05FD4}" srcOrd="1" destOrd="0" presId="urn:microsoft.com/office/officeart/2018/2/layout/IconVerticalSolidList"/>
    <dgm:cxn modelId="{F756712E-1ED1-4533-94B7-CA4835691872}" type="presParOf" srcId="{08239567-C2D2-4B13-8278-9726CA40C1B7}" destId="{57DD4419-320F-456E-83C7-6E48D92B5B28}" srcOrd="2" destOrd="0" presId="urn:microsoft.com/office/officeart/2018/2/layout/IconVerticalSolidList"/>
    <dgm:cxn modelId="{24C7C484-37DD-4E4B-A02E-EA326C44C4A8}" type="presParOf" srcId="{08239567-C2D2-4B13-8278-9726CA40C1B7}" destId="{2B48FB2C-622F-4CFD-A7CD-985AFCEE38C3}" srcOrd="3" destOrd="0" presId="urn:microsoft.com/office/officeart/2018/2/layout/IconVerticalSolidList"/>
    <dgm:cxn modelId="{5B5BA407-C17F-4A2C-99A1-A66C939C1EAB}" type="presParOf" srcId="{1E05804B-A8B5-468D-8850-CE98456E6895}" destId="{C17E3C80-400C-44B2-BF1E-F9163DC41829}" srcOrd="9" destOrd="0" presId="urn:microsoft.com/office/officeart/2018/2/layout/IconVerticalSolidList"/>
    <dgm:cxn modelId="{CB8E02F0-8C44-496E-A965-26E9FD20040A}" type="presParOf" srcId="{1E05804B-A8B5-468D-8850-CE98456E6895}" destId="{DDFB63E5-6B98-49EB-8DFC-F2A6C02B1BDC}" srcOrd="10" destOrd="0" presId="urn:microsoft.com/office/officeart/2018/2/layout/IconVerticalSolidList"/>
    <dgm:cxn modelId="{65D96974-53C8-42F6-B7F6-A23F3F1BB544}" type="presParOf" srcId="{DDFB63E5-6B98-49EB-8DFC-F2A6C02B1BDC}" destId="{37ACB7B9-4795-49D6-8D6A-190CC2431FD7}" srcOrd="0" destOrd="0" presId="urn:microsoft.com/office/officeart/2018/2/layout/IconVerticalSolidList"/>
    <dgm:cxn modelId="{31D5D2D6-BB2E-475E-B705-3CB9F872017F}" type="presParOf" srcId="{DDFB63E5-6B98-49EB-8DFC-F2A6C02B1BDC}" destId="{D5445CDE-1F20-4080-8BF1-3B0E14D5F424}" srcOrd="1" destOrd="0" presId="urn:microsoft.com/office/officeart/2018/2/layout/IconVerticalSolidList"/>
    <dgm:cxn modelId="{C0DE5C25-CDF3-4B5B-8C86-E8D4CB0DECB1}" type="presParOf" srcId="{DDFB63E5-6B98-49EB-8DFC-F2A6C02B1BDC}" destId="{641FF5C4-DCC4-476C-B4C2-4CEA5BB50253}" srcOrd="2" destOrd="0" presId="urn:microsoft.com/office/officeart/2018/2/layout/IconVerticalSolidList"/>
    <dgm:cxn modelId="{28D25E7B-E037-4496-B0C4-82A97B712A6B}" type="presParOf" srcId="{DDFB63E5-6B98-49EB-8DFC-F2A6C02B1BDC}" destId="{0341803F-79D5-4E42-90A3-147BDD4605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D0B01C8-29B5-4669-A210-BAF8AF3B1BF5}"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70357EA9-37FF-4EF7-941F-ED9D9D98F843}">
      <dgm:prSet/>
      <dgm:spPr/>
      <dgm:t>
        <a:bodyPr/>
        <a:lstStyle/>
        <a:p>
          <a:r>
            <a:rPr lang="fr-FR"/>
            <a:t>Elle porte sur une courte phrase ou sur un segment de phrase de l’extrait délimité pour l’explication linéaire.</a:t>
          </a:r>
          <a:endParaRPr lang="en-US"/>
        </a:p>
      </dgm:t>
    </dgm:pt>
    <dgm:pt modelId="{A6FB37C4-0398-4A9A-8032-641B842C057F}" type="parTrans" cxnId="{9FD2EE5B-2586-4CE8-B72D-DA866461B822}">
      <dgm:prSet/>
      <dgm:spPr/>
      <dgm:t>
        <a:bodyPr/>
        <a:lstStyle/>
        <a:p>
          <a:endParaRPr lang="en-US"/>
        </a:p>
      </dgm:t>
    </dgm:pt>
    <dgm:pt modelId="{64C32809-F5D9-4C94-8B67-80D60E1B6545}" type="sibTrans" cxnId="{9FD2EE5B-2586-4CE8-B72D-DA866461B822}">
      <dgm:prSet/>
      <dgm:spPr/>
      <dgm:t>
        <a:bodyPr/>
        <a:lstStyle/>
        <a:p>
          <a:endParaRPr lang="en-US"/>
        </a:p>
      </dgm:t>
    </dgm:pt>
    <dgm:pt modelId="{58C4A84A-E23E-4EDB-A8C9-BDF1C28ED28C}">
      <dgm:prSet/>
      <dgm:spPr/>
      <dgm:t>
        <a:bodyPr/>
        <a:lstStyle/>
        <a:p>
          <a:r>
            <a:rPr lang="fr-FR"/>
            <a:t>Elle dure jusqu’à 2 mn . Le temps n’est pas reporté sur l’exercice suivant. </a:t>
          </a:r>
          <a:endParaRPr lang="en-US"/>
        </a:p>
      </dgm:t>
    </dgm:pt>
    <dgm:pt modelId="{461C904C-69BD-4924-B195-786A7FB24F90}" type="parTrans" cxnId="{55AF5EF0-F1CC-48D6-8B92-1DC5617B3DFD}">
      <dgm:prSet/>
      <dgm:spPr/>
      <dgm:t>
        <a:bodyPr/>
        <a:lstStyle/>
        <a:p>
          <a:endParaRPr lang="en-US"/>
        </a:p>
      </dgm:t>
    </dgm:pt>
    <dgm:pt modelId="{14611888-8E6B-49B8-932C-6F3A6AD59492}" type="sibTrans" cxnId="{55AF5EF0-F1CC-48D6-8B92-1DC5617B3DFD}">
      <dgm:prSet/>
      <dgm:spPr/>
      <dgm:t>
        <a:bodyPr/>
        <a:lstStyle/>
        <a:p>
          <a:endParaRPr lang="en-US"/>
        </a:p>
      </dgm:t>
    </dgm:pt>
    <dgm:pt modelId="{A59C2753-F7F7-42BB-8243-260C795A3EA3}">
      <dgm:prSet/>
      <dgm:spPr/>
      <dgm:t>
        <a:bodyPr/>
        <a:lstStyle/>
        <a:p>
          <a:r>
            <a:rPr lang="fr-FR"/>
            <a:t>Elle porte sur 3 objets grammaticaux : l’interrogation + la négation SYNTAXIQUE + les prop. sub. en fonction de CC au programme(pas le temps et le lieu).</a:t>
          </a:r>
          <a:endParaRPr lang="en-US"/>
        </a:p>
      </dgm:t>
    </dgm:pt>
    <dgm:pt modelId="{33ADC29C-63EA-40DC-813A-F9B1C80AECAE}" type="parTrans" cxnId="{A5E84287-5E14-4148-A33F-2221E86C4D0D}">
      <dgm:prSet/>
      <dgm:spPr/>
      <dgm:t>
        <a:bodyPr/>
        <a:lstStyle/>
        <a:p>
          <a:endParaRPr lang="en-US"/>
        </a:p>
      </dgm:t>
    </dgm:pt>
    <dgm:pt modelId="{41B16EEA-F5C9-4715-9CA5-DE22743528A1}" type="sibTrans" cxnId="{A5E84287-5E14-4148-A33F-2221E86C4D0D}">
      <dgm:prSet/>
      <dgm:spPr/>
      <dgm:t>
        <a:bodyPr/>
        <a:lstStyle/>
        <a:p>
          <a:endParaRPr lang="en-US"/>
        </a:p>
      </dgm:t>
    </dgm:pt>
    <dgm:pt modelId="{778CE804-05A0-4756-AC64-6A221FE0719C}">
      <dgm:prSet/>
      <dgm:spPr/>
      <dgm:t>
        <a:bodyPr/>
        <a:lstStyle/>
        <a:p>
          <a:r>
            <a:rPr lang="fr-FR"/>
            <a:t>L’examinateur accompagne le candidat en difficulté.</a:t>
          </a:r>
          <a:endParaRPr lang="en-US"/>
        </a:p>
      </dgm:t>
    </dgm:pt>
    <dgm:pt modelId="{505F9244-9567-4902-8E4B-8F4FAA13A830}" type="parTrans" cxnId="{08DF41DA-3086-434C-BE12-781A97239F66}">
      <dgm:prSet/>
      <dgm:spPr/>
      <dgm:t>
        <a:bodyPr/>
        <a:lstStyle/>
        <a:p>
          <a:endParaRPr lang="en-US"/>
        </a:p>
      </dgm:t>
    </dgm:pt>
    <dgm:pt modelId="{1BF7C7D2-3B3E-4207-B457-3FF9C2B81E66}" type="sibTrans" cxnId="{08DF41DA-3086-434C-BE12-781A97239F66}">
      <dgm:prSet/>
      <dgm:spPr/>
      <dgm:t>
        <a:bodyPr/>
        <a:lstStyle/>
        <a:p>
          <a:endParaRPr lang="en-US"/>
        </a:p>
      </dgm:t>
    </dgm:pt>
    <dgm:pt modelId="{DBBEBD9B-1AB5-4781-B7BB-5624CD0B238B}">
      <dgm:prSet/>
      <dgm:spPr/>
      <dgm:t>
        <a:bodyPr/>
        <a:lstStyle/>
        <a:p>
          <a:r>
            <a:rPr lang="fr-FR"/>
            <a:t>Une transformation peut être demandée.  </a:t>
          </a:r>
          <a:endParaRPr lang="en-US"/>
        </a:p>
      </dgm:t>
    </dgm:pt>
    <dgm:pt modelId="{5F853A89-524E-4E10-A3D7-B4B3FC59CB9D}" type="sibTrans" cxnId="{C22E9FB3-47EF-4EA7-9A88-914F1971CBAB}">
      <dgm:prSet/>
      <dgm:spPr/>
      <dgm:t>
        <a:bodyPr/>
        <a:lstStyle/>
        <a:p>
          <a:endParaRPr lang="en-US"/>
        </a:p>
      </dgm:t>
    </dgm:pt>
    <dgm:pt modelId="{5BA4F305-2968-40C0-9E7C-CF09EDF6920B}" type="parTrans" cxnId="{C22E9FB3-47EF-4EA7-9A88-914F1971CBAB}">
      <dgm:prSet/>
      <dgm:spPr/>
      <dgm:t>
        <a:bodyPr/>
        <a:lstStyle/>
        <a:p>
          <a:endParaRPr lang="en-US"/>
        </a:p>
      </dgm:t>
    </dgm:pt>
    <dgm:pt modelId="{1E05804B-A8B5-468D-8850-CE98456E6895}" type="pres">
      <dgm:prSet presAssocID="{ED0B01C8-29B5-4669-A210-BAF8AF3B1BF5}" presName="root" presStyleCnt="0">
        <dgm:presLayoutVars>
          <dgm:dir/>
          <dgm:resizeHandles val="exact"/>
        </dgm:presLayoutVars>
      </dgm:prSet>
      <dgm:spPr/>
    </dgm:pt>
    <dgm:pt modelId="{E6D8CCEF-13BE-4886-9969-B4F42B5A7B46}" type="pres">
      <dgm:prSet presAssocID="{70357EA9-37FF-4EF7-941F-ED9D9D98F843}" presName="compNode" presStyleCnt="0"/>
      <dgm:spPr/>
    </dgm:pt>
    <dgm:pt modelId="{71739C73-82DB-46EB-925F-A68327C8719D}" type="pres">
      <dgm:prSet presAssocID="{70357EA9-37FF-4EF7-941F-ED9D9D98F843}" presName="bgRect" presStyleLbl="bgShp" presStyleIdx="0" presStyleCnt="5"/>
      <dgm:spPr/>
    </dgm:pt>
    <dgm:pt modelId="{847F3549-E988-4C06-88D6-C84897343646}" type="pres">
      <dgm:prSet presAssocID="{70357EA9-37FF-4EF7-941F-ED9D9D98F84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ED2A3EEE-5FB9-472E-BB36-364FECD94611}" type="pres">
      <dgm:prSet presAssocID="{70357EA9-37FF-4EF7-941F-ED9D9D98F843}" presName="spaceRect" presStyleCnt="0"/>
      <dgm:spPr/>
    </dgm:pt>
    <dgm:pt modelId="{C6384536-DDA2-4533-96E6-B515663A6D06}" type="pres">
      <dgm:prSet presAssocID="{70357EA9-37FF-4EF7-941F-ED9D9D98F843}" presName="parTx" presStyleLbl="revTx" presStyleIdx="0" presStyleCnt="5">
        <dgm:presLayoutVars>
          <dgm:chMax val="0"/>
          <dgm:chPref val="0"/>
        </dgm:presLayoutVars>
      </dgm:prSet>
      <dgm:spPr/>
    </dgm:pt>
    <dgm:pt modelId="{4598A1D6-D434-4FED-A721-5D3D050D52B6}" type="pres">
      <dgm:prSet presAssocID="{64C32809-F5D9-4C94-8B67-80D60E1B6545}" presName="sibTrans" presStyleCnt="0"/>
      <dgm:spPr/>
    </dgm:pt>
    <dgm:pt modelId="{40D9C66C-7B6F-44A6-84AD-BF11A87F48D3}" type="pres">
      <dgm:prSet presAssocID="{58C4A84A-E23E-4EDB-A8C9-BDF1C28ED28C}" presName="compNode" presStyleCnt="0"/>
      <dgm:spPr/>
    </dgm:pt>
    <dgm:pt modelId="{0F329D11-B84B-4DDD-A219-150A39F6B985}" type="pres">
      <dgm:prSet presAssocID="{58C4A84A-E23E-4EDB-A8C9-BDF1C28ED28C}" presName="bgRect" presStyleLbl="bgShp" presStyleIdx="1" presStyleCnt="5"/>
      <dgm:spPr/>
    </dgm:pt>
    <dgm:pt modelId="{57F75895-89C2-4460-AF41-0870E46FE39D}" type="pres">
      <dgm:prSet presAssocID="{58C4A84A-E23E-4EDB-A8C9-BDF1C28ED28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18EE0B90-1F0F-4C6C-9A1F-D99A95FB2028}" type="pres">
      <dgm:prSet presAssocID="{58C4A84A-E23E-4EDB-A8C9-BDF1C28ED28C}" presName="spaceRect" presStyleCnt="0"/>
      <dgm:spPr/>
    </dgm:pt>
    <dgm:pt modelId="{78143822-A896-4559-BFF7-4BF44A6EC945}" type="pres">
      <dgm:prSet presAssocID="{58C4A84A-E23E-4EDB-A8C9-BDF1C28ED28C}" presName="parTx" presStyleLbl="revTx" presStyleIdx="1" presStyleCnt="5">
        <dgm:presLayoutVars>
          <dgm:chMax val="0"/>
          <dgm:chPref val="0"/>
        </dgm:presLayoutVars>
      </dgm:prSet>
      <dgm:spPr/>
    </dgm:pt>
    <dgm:pt modelId="{AF3196EC-20F1-4D0D-966D-366CFAFC5A64}" type="pres">
      <dgm:prSet presAssocID="{14611888-8E6B-49B8-932C-6F3A6AD59492}" presName="sibTrans" presStyleCnt="0"/>
      <dgm:spPr/>
    </dgm:pt>
    <dgm:pt modelId="{78B9BB6D-EF9A-4CC0-BA23-8FD6D20E3B08}" type="pres">
      <dgm:prSet presAssocID="{A59C2753-F7F7-42BB-8243-260C795A3EA3}" presName="compNode" presStyleCnt="0"/>
      <dgm:spPr/>
    </dgm:pt>
    <dgm:pt modelId="{BAE2FFB6-E453-41D1-A4AD-EBA620736682}" type="pres">
      <dgm:prSet presAssocID="{A59C2753-F7F7-42BB-8243-260C795A3EA3}" presName="bgRect" presStyleLbl="bgShp" presStyleIdx="2" presStyleCnt="5"/>
      <dgm:spPr/>
    </dgm:pt>
    <dgm:pt modelId="{8147A1FA-81CA-40B8-81C4-9756DF8A80D2}" type="pres">
      <dgm:prSet presAssocID="{A59C2753-F7F7-42BB-8243-260C795A3EA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345C8AD0-E4C3-4AAA-A5D0-D55286369EB2}" type="pres">
      <dgm:prSet presAssocID="{A59C2753-F7F7-42BB-8243-260C795A3EA3}" presName="spaceRect" presStyleCnt="0"/>
      <dgm:spPr/>
    </dgm:pt>
    <dgm:pt modelId="{385E0B46-0CB3-43F1-B50E-AB13053F8905}" type="pres">
      <dgm:prSet presAssocID="{A59C2753-F7F7-42BB-8243-260C795A3EA3}" presName="parTx" presStyleLbl="revTx" presStyleIdx="2" presStyleCnt="5">
        <dgm:presLayoutVars>
          <dgm:chMax val="0"/>
          <dgm:chPref val="0"/>
        </dgm:presLayoutVars>
      </dgm:prSet>
      <dgm:spPr/>
    </dgm:pt>
    <dgm:pt modelId="{8FD50CDC-7CE7-4C77-901B-ABEC6C1177AF}" type="pres">
      <dgm:prSet presAssocID="{41B16EEA-F5C9-4715-9CA5-DE22743528A1}" presName="sibTrans" presStyleCnt="0"/>
      <dgm:spPr/>
    </dgm:pt>
    <dgm:pt modelId="{4CA5321E-5256-4F30-B93C-15C65701414D}" type="pres">
      <dgm:prSet presAssocID="{778CE804-05A0-4756-AC64-6A221FE0719C}" presName="compNode" presStyleCnt="0"/>
      <dgm:spPr/>
    </dgm:pt>
    <dgm:pt modelId="{A8720256-D266-46AA-A4F7-A9C785E676FA}" type="pres">
      <dgm:prSet presAssocID="{778CE804-05A0-4756-AC64-6A221FE0719C}" presName="bgRect" presStyleLbl="bgShp" presStyleIdx="3" presStyleCnt="5"/>
      <dgm:spPr/>
    </dgm:pt>
    <dgm:pt modelId="{E30BAF7A-FDAB-4FBB-B3D3-EC9232F376A9}" type="pres">
      <dgm:prSet presAssocID="{778CE804-05A0-4756-AC64-6A221FE0719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ronomètre"/>
        </a:ext>
      </dgm:extLst>
    </dgm:pt>
    <dgm:pt modelId="{FCA9A41B-670D-4F50-813C-1BDE7A20FD0E}" type="pres">
      <dgm:prSet presAssocID="{778CE804-05A0-4756-AC64-6A221FE0719C}" presName="spaceRect" presStyleCnt="0"/>
      <dgm:spPr/>
    </dgm:pt>
    <dgm:pt modelId="{35AAFCC4-473D-44ED-A1F1-FAC519E3AD78}" type="pres">
      <dgm:prSet presAssocID="{778CE804-05A0-4756-AC64-6A221FE0719C}" presName="parTx" presStyleLbl="revTx" presStyleIdx="3" presStyleCnt="5">
        <dgm:presLayoutVars>
          <dgm:chMax val="0"/>
          <dgm:chPref val="0"/>
        </dgm:presLayoutVars>
      </dgm:prSet>
      <dgm:spPr/>
    </dgm:pt>
    <dgm:pt modelId="{D80496E3-159E-4C44-998D-66A2DA72C9A8}" type="pres">
      <dgm:prSet presAssocID="{1BF7C7D2-3B3E-4207-B457-3FF9C2B81E66}" presName="sibTrans" presStyleCnt="0"/>
      <dgm:spPr/>
    </dgm:pt>
    <dgm:pt modelId="{08239567-C2D2-4B13-8278-9726CA40C1B7}" type="pres">
      <dgm:prSet presAssocID="{DBBEBD9B-1AB5-4781-B7BB-5624CD0B238B}" presName="compNode" presStyleCnt="0"/>
      <dgm:spPr/>
    </dgm:pt>
    <dgm:pt modelId="{CE480E97-4B1A-4982-9E39-D1E598A95F2C}" type="pres">
      <dgm:prSet presAssocID="{DBBEBD9B-1AB5-4781-B7BB-5624CD0B238B}" presName="bgRect" presStyleLbl="bgShp" presStyleIdx="4" presStyleCnt="5" custLinFactNeighborX="-666" custLinFactNeighborY="10341"/>
      <dgm:spPr/>
    </dgm:pt>
    <dgm:pt modelId="{0F13FBF9-DA50-46AE-A6C1-11E83BE05FD4}" type="pres">
      <dgm:prSet presAssocID="{DBBEBD9B-1AB5-4781-B7BB-5624CD0B238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57DD4419-320F-456E-83C7-6E48D92B5B28}" type="pres">
      <dgm:prSet presAssocID="{DBBEBD9B-1AB5-4781-B7BB-5624CD0B238B}" presName="spaceRect" presStyleCnt="0"/>
      <dgm:spPr/>
    </dgm:pt>
    <dgm:pt modelId="{2B48FB2C-622F-4CFD-A7CD-985AFCEE38C3}" type="pres">
      <dgm:prSet presAssocID="{DBBEBD9B-1AB5-4781-B7BB-5624CD0B238B}" presName="parTx" presStyleLbl="revTx" presStyleIdx="4" presStyleCnt="5">
        <dgm:presLayoutVars>
          <dgm:chMax val="0"/>
          <dgm:chPref val="0"/>
        </dgm:presLayoutVars>
      </dgm:prSet>
      <dgm:spPr/>
    </dgm:pt>
  </dgm:ptLst>
  <dgm:cxnLst>
    <dgm:cxn modelId="{282AE81C-3F35-B443-A504-55D090D21D6F}" type="presOf" srcId="{DBBEBD9B-1AB5-4781-B7BB-5624CD0B238B}" destId="{2B48FB2C-622F-4CFD-A7CD-985AFCEE38C3}" srcOrd="0" destOrd="0" presId="urn:microsoft.com/office/officeart/2018/2/layout/IconVerticalSolidList"/>
    <dgm:cxn modelId="{9FD2EE5B-2586-4CE8-B72D-DA866461B822}" srcId="{ED0B01C8-29B5-4669-A210-BAF8AF3B1BF5}" destId="{70357EA9-37FF-4EF7-941F-ED9D9D98F843}" srcOrd="0" destOrd="0" parTransId="{A6FB37C4-0398-4A9A-8032-641B842C057F}" sibTransId="{64C32809-F5D9-4C94-8B67-80D60E1B6545}"/>
    <dgm:cxn modelId="{F68B2260-2D37-1B46-AB93-555ED64E78D3}" type="presOf" srcId="{778CE804-05A0-4756-AC64-6A221FE0719C}" destId="{35AAFCC4-473D-44ED-A1F1-FAC519E3AD78}" srcOrd="0" destOrd="0" presId="urn:microsoft.com/office/officeart/2018/2/layout/IconVerticalSolidList"/>
    <dgm:cxn modelId="{A5E84287-5E14-4148-A33F-2221E86C4D0D}" srcId="{ED0B01C8-29B5-4669-A210-BAF8AF3B1BF5}" destId="{A59C2753-F7F7-42BB-8243-260C795A3EA3}" srcOrd="2" destOrd="0" parTransId="{33ADC29C-63EA-40DC-813A-F9B1C80AECAE}" sibTransId="{41B16EEA-F5C9-4715-9CA5-DE22743528A1}"/>
    <dgm:cxn modelId="{F563848B-315F-894D-AA71-1B2A895155D2}" type="presOf" srcId="{58C4A84A-E23E-4EDB-A8C9-BDF1C28ED28C}" destId="{78143822-A896-4559-BFF7-4BF44A6EC945}" srcOrd="0" destOrd="0" presId="urn:microsoft.com/office/officeart/2018/2/layout/IconVerticalSolidList"/>
    <dgm:cxn modelId="{E96CFF96-EEC8-034C-9579-472A118E587E}" type="presOf" srcId="{A59C2753-F7F7-42BB-8243-260C795A3EA3}" destId="{385E0B46-0CB3-43F1-B50E-AB13053F8905}" srcOrd="0" destOrd="0" presId="urn:microsoft.com/office/officeart/2018/2/layout/IconVerticalSolidList"/>
    <dgm:cxn modelId="{8BED87A3-C513-FA46-AAF7-42BA021214C3}" type="presOf" srcId="{ED0B01C8-29B5-4669-A210-BAF8AF3B1BF5}" destId="{1E05804B-A8B5-468D-8850-CE98456E6895}" srcOrd="0" destOrd="0" presId="urn:microsoft.com/office/officeart/2018/2/layout/IconVerticalSolidList"/>
    <dgm:cxn modelId="{519254A5-4CAB-F74F-B37A-8BD362C52C84}" type="presOf" srcId="{70357EA9-37FF-4EF7-941F-ED9D9D98F843}" destId="{C6384536-DDA2-4533-96E6-B515663A6D06}" srcOrd="0" destOrd="0" presId="urn:microsoft.com/office/officeart/2018/2/layout/IconVerticalSolidList"/>
    <dgm:cxn modelId="{C22E9FB3-47EF-4EA7-9A88-914F1971CBAB}" srcId="{ED0B01C8-29B5-4669-A210-BAF8AF3B1BF5}" destId="{DBBEBD9B-1AB5-4781-B7BB-5624CD0B238B}" srcOrd="4" destOrd="0" parTransId="{5BA4F305-2968-40C0-9E7C-CF09EDF6920B}" sibTransId="{5F853A89-524E-4E10-A3D7-B4B3FC59CB9D}"/>
    <dgm:cxn modelId="{08DF41DA-3086-434C-BE12-781A97239F66}" srcId="{ED0B01C8-29B5-4669-A210-BAF8AF3B1BF5}" destId="{778CE804-05A0-4756-AC64-6A221FE0719C}" srcOrd="3" destOrd="0" parTransId="{505F9244-9567-4902-8E4B-8F4FAA13A830}" sibTransId="{1BF7C7D2-3B3E-4207-B457-3FF9C2B81E66}"/>
    <dgm:cxn modelId="{55AF5EF0-F1CC-48D6-8B92-1DC5617B3DFD}" srcId="{ED0B01C8-29B5-4669-A210-BAF8AF3B1BF5}" destId="{58C4A84A-E23E-4EDB-A8C9-BDF1C28ED28C}" srcOrd="1" destOrd="0" parTransId="{461C904C-69BD-4924-B195-786A7FB24F90}" sibTransId="{14611888-8E6B-49B8-932C-6F3A6AD59492}"/>
    <dgm:cxn modelId="{7A3192FA-A456-A24E-95FB-8ED7B37E8892}" type="presParOf" srcId="{1E05804B-A8B5-468D-8850-CE98456E6895}" destId="{E6D8CCEF-13BE-4886-9969-B4F42B5A7B46}" srcOrd="0" destOrd="0" presId="urn:microsoft.com/office/officeart/2018/2/layout/IconVerticalSolidList"/>
    <dgm:cxn modelId="{30DC6A29-A068-504D-B2EA-76B3F8EF60A8}" type="presParOf" srcId="{E6D8CCEF-13BE-4886-9969-B4F42B5A7B46}" destId="{71739C73-82DB-46EB-925F-A68327C8719D}" srcOrd="0" destOrd="0" presId="urn:microsoft.com/office/officeart/2018/2/layout/IconVerticalSolidList"/>
    <dgm:cxn modelId="{C2F82176-B8C1-E444-BC44-361BE5254E9C}" type="presParOf" srcId="{E6D8CCEF-13BE-4886-9969-B4F42B5A7B46}" destId="{847F3549-E988-4C06-88D6-C84897343646}" srcOrd="1" destOrd="0" presId="urn:microsoft.com/office/officeart/2018/2/layout/IconVerticalSolidList"/>
    <dgm:cxn modelId="{01EDF6D9-FCF1-A24F-9A36-6C929F6B189D}" type="presParOf" srcId="{E6D8CCEF-13BE-4886-9969-B4F42B5A7B46}" destId="{ED2A3EEE-5FB9-472E-BB36-364FECD94611}" srcOrd="2" destOrd="0" presId="urn:microsoft.com/office/officeart/2018/2/layout/IconVerticalSolidList"/>
    <dgm:cxn modelId="{3E4F5A13-9E7F-6D4A-97B3-E22763AF17F5}" type="presParOf" srcId="{E6D8CCEF-13BE-4886-9969-B4F42B5A7B46}" destId="{C6384536-DDA2-4533-96E6-B515663A6D06}" srcOrd="3" destOrd="0" presId="urn:microsoft.com/office/officeart/2018/2/layout/IconVerticalSolidList"/>
    <dgm:cxn modelId="{4A3083C7-5824-814D-9E84-C5E092075F9F}" type="presParOf" srcId="{1E05804B-A8B5-468D-8850-CE98456E6895}" destId="{4598A1D6-D434-4FED-A721-5D3D050D52B6}" srcOrd="1" destOrd="0" presId="urn:microsoft.com/office/officeart/2018/2/layout/IconVerticalSolidList"/>
    <dgm:cxn modelId="{77BC9003-2B53-5F4C-9AC8-3887D673D8BE}" type="presParOf" srcId="{1E05804B-A8B5-468D-8850-CE98456E6895}" destId="{40D9C66C-7B6F-44A6-84AD-BF11A87F48D3}" srcOrd="2" destOrd="0" presId="urn:microsoft.com/office/officeart/2018/2/layout/IconVerticalSolidList"/>
    <dgm:cxn modelId="{3687EC84-CBB3-7249-B0A5-10C0159EF8AA}" type="presParOf" srcId="{40D9C66C-7B6F-44A6-84AD-BF11A87F48D3}" destId="{0F329D11-B84B-4DDD-A219-150A39F6B985}" srcOrd="0" destOrd="0" presId="urn:microsoft.com/office/officeart/2018/2/layout/IconVerticalSolidList"/>
    <dgm:cxn modelId="{117A1B2A-C22F-7442-B2EF-7AB1A5D64275}" type="presParOf" srcId="{40D9C66C-7B6F-44A6-84AD-BF11A87F48D3}" destId="{57F75895-89C2-4460-AF41-0870E46FE39D}" srcOrd="1" destOrd="0" presId="urn:microsoft.com/office/officeart/2018/2/layout/IconVerticalSolidList"/>
    <dgm:cxn modelId="{880EB494-166D-5C4E-9CB8-013821DCAD38}" type="presParOf" srcId="{40D9C66C-7B6F-44A6-84AD-BF11A87F48D3}" destId="{18EE0B90-1F0F-4C6C-9A1F-D99A95FB2028}" srcOrd="2" destOrd="0" presId="urn:microsoft.com/office/officeart/2018/2/layout/IconVerticalSolidList"/>
    <dgm:cxn modelId="{83077CEE-E22A-C242-8C56-18F16D6F8A29}" type="presParOf" srcId="{40D9C66C-7B6F-44A6-84AD-BF11A87F48D3}" destId="{78143822-A896-4559-BFF7-4BF44A6EC945}" srcOrd="3" destOrd="0" presId="urn:microsoft.com/office/officeart/2018/2/layout/IconVerticalSolidList"/>
    <dgm:cxn modelId="{61909D13-59E4-9B45-B256-352E440E0D81}" type="presParOf" srcId="{1E05804B-A8B5-468D-8850-CE98456E6895}" destId="{AF3196EC-20F1-4D0D-966D-366CFAFC5A64}" srcOrd="3" destOrd="0" presId="urn:microsoft.com/office/officeart/2018/2/layout/IconVerticalSolidList"/>
    <dgm:cxn modelId="{1C9338BE-91F6-8C4C-AEE4-C2D299A4AA2A}" type="presParOf" srcId="{1E05804B-A8B5-468D-8850-CE98456E6895}" destId="{78B9BB6D-EF9A-4CC0-BA23-8FD6D20E3B08}" srcOrd="4" destOrd="0" presId="urn:microsoft.com/office/officeart/2018/2/layout/IconVerticalSolidList"/>
    <dgm:cxn modelId="{97E4B492-70AA-6140-ACDD-CDE73882C55A}" type="presParOf" srcId="{78B9BB6D-EF9A-4CC0-BA23-8FD6D20E3B08}" destId="{BAE2FFB6-E453-41D1-A4AD-EBA620736682}" srcOrd="0" destOrd="0" presId="urn:microsoft.com/office/officeart/2018/2/layout/IconVerticalSolidList"/>
    <dgm:cxn modelId="{26A898DF-C068-0A42-9B03-11D18990C338}" type="presParOf" srcId="{78B9BB6D-EF9A-4CC0-BA23-8FD6D20E3B08}" destId="{8147A1FA-81CA-40B8-81C4-9756DF8A80D2}" srcOrd="1" destOrd="0" presId="urn:microsoft.com/office/officeart/2018/2/layout/IconVerticalSolidList"/>
    <dgm:cxn modelId="{DCCA9A92-2C59-094E-A7E3-F59AA2DAA8E4}" type="presParOf" srcId="{78B9BB6D-EF9A-4CC0-BA23-8FD6D20E3B08}" destId="{345C8AD0-E4C3-4AAA-A5D0-D55286369EB2}" srcOrd="2" destOrd="0" presId="urn:microsoft.com/office/officeart/2018/2/layout/IconVerticalSolidList"/>
    <dgm:cxn modelId="{4FC1ABC9-8C46-7746-818C-A4FAC992B409}" type="presParOf" srcId="{78B9BB6D-EF9A-4CC0-BA23-8FD6D20E3B08}" destId="{385E0B46-0CB3-43F1-B50E-AB13053F8905}" srcOrd="3" destOrd="0" presId="urn:microsoft.com/office/officeart/2018/2/layout/IconVerticalSolidList"/>
    <dgm:cxn modelId="{F6C14798-9035-BB40-AC02-999DB7F06ACC}" type="presParOf" srcId="{1E05804B-A8B5-468D-8850-CE98456E6895}" destId="{8FD50CDC-7CE7-4C77-901B-ABEC6C1177AF}" srcOrd="5" destOrd="0" presId="urn:microsoft.com/office/officeart/2018/2/layout/IconVerticalSolidList"/>
    <dgm:cxn modelId="{4A11E1B2-A07E-F146-86B8-C840929FBAE3}" type="presParOf" srcId="{1E05804B-A8B5-468D-8850-CE98456E6895}" destId="{4CA5321E-5256-4F30-B93C-15C65701414D}" srcOrd="6" destOrd="0" presId="urn:microsoft.com/office/officeart/2018/2/layout/IconVerticalSolidList"/>
    <dgm:cxn modelId="{4FD116F3-C2AE-5543-8FD9-7418BD694D2C}" type="presParOf" srcId="{4CA5321E-5256-4F30-B93C-15C65701414D}" destId="{A8720256-D266-46AA-A4F7-A9C785E676FA}" srcOrd="0" destOrd="0" presId="urn:microsoft.com/office/officeart/2018/2/layout/IconVerticalSolidList"/>
    <dgm:cxn modelId="{DFBFFE65-EE2F-6D4E-B91C-3DE2F9C4873A}" type="presParOf" srcId="{4CA5321E-5256-4F30-B93C-15C65701414D}" destId="{E30BAF7A-FDAB-4FBB-B3D3-EC9232F376A9}" srcOrd="1" destOrd="0" presId="urn:microsoft.com/office/officeart/2018/2/layout/IconVerticalSolidList"/>
    <dgm:cxn modelId="{040B3FF4-9994-074F-B8BD-2B4E8BE71EC8}" type="presParOf" srcId="{4CA5321E-5256-4F30-B93C-15C65701414D}" destId="{FCA9A41B-670D-4F50-813C-1BDE7A20FD0E}" srcOrd="2" destOrd="0" presId="urn:microsoft.com/office/officeart/2018/2/layout/IconVerticalSolidList"/>
    <dgm:cxn modelId="{30DA31A9-0366-B743-9046-D7E5654967FD}" type="presParOf" srcId="{4CA5321E-5256-4F30-B93C-15C65701414D}" destId="{35AAFCC4-473D-44ED-A1F1-FAC519E3AD78}" srcOrd="3" destOrd="0" presId="urn:microsoft.com/office/officeart/2018/2/layout/IconVerticalSolidList"/>
    <dgm:cxn modelId="{5875773A-4BA7-1348-B73D-9ECA4A52C2C2}" type="presParOf" srcId="{1E05804B-A8B5-468D-8850-CE98456E6895}" destId="{D80496E3-159E-4C44-998D-66A2DA72C9A8}" srcOrd="7" destOrd="0" presId="urn:microsoft.com/office/officeart/2018/2/layout/IconVerticalSolidList"/>
    <dgm:cxn modelId="{A7223EFE-6A15-2642-8E71-7650C13E787C}" type="presParOf" srcId="{1E05804B-A8B5-468D-8850-CE98456E6895}" destId="{08239567-C2D2-4B13-8278-9726CA40C1B7}" srcOrd="8" destOrd="0" presId="urn:microsoft.com/office/officeart/2018/2/layout/IconVerticalSolidList"/>
    <dgm:cxn modelId="{1D70684A-E711-9A45-9BFB-4FF59ABEE957}" type="presParOf" srcId="{08239567-C2D2-4B13-8278-9726CA40C1B7}" destId="{CE480E97-4B1A-4982-9E39-D1E598A95F2C}" srcOrd="0" destOrd="0" presId="urn:microsoft.com/office/officeart/2018/2/layout/IconVerticalSolidList"/>
    <dgm:cxn modelId="{8A276D09-C422-C54F-8ECF-3CA2305F57F4}" type="presParOf" srcId="{08239567-C2D2-4B13-8278-9726CA40C1B7}" destId="{0F13FBF9-DA50-46AE-A6C1-11E83BE05FD4}" srcOrd="1" destOrd="0" presId="urn:microsoft.com/office/officeart/2018/2/layout/IconVerticalSolidList"/>
    <dgm:cxn modelId="{E6651016-2F38-C842-BAE1-66A573E2AA8D}" type="presParOf" srcId="{08239567-C2D2-4B13-8278-9726CA40C1B7}" destId="{57DD4419-320F-456E-83C7-6E48D92B5B28}" srcOrd="2" destOrd="0" presId="urn:microsoft.com/office/officeart/2018/2/layout/IconVerticalSolidList"/>
    <dgm:cxn modelId="{CE94B634-D173-3145-BE74-97777F4331E0}" type="presParOf" srcId="{08239567-C2D2-4B13-8278-9726CA40C1B7}" destId="{2B48FB2C-622F-4CFD-A7CD-985AFCEE38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41038F-40C1-4BDF-946D-87E46BD7888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D0DC6C3-E355-44B7-9027-1EF91448D7E8}">
      <dgm:prSet/>
      <dgm:spPr/>
      <dgm:t>
        <a:bodyPr/>
        <a:lstStyle/>
        <a:p>
          <a:r>
            <a:rPr lang="fr-FR"/>
            <a:t>Vérifier la pièce d’identité. </a:t>
          </a:r>
          <a:endParaRPr lang="en-US"/>
        </a:p>
      </dgm:t>
    </dgm:pt>
    <dgm:pt modelId="{12A3EFF2-C1EA-4C13-B4CD-454919E96B11}" type="parTrans" cxnId="{BB929C18-24FA-4B04-AF1C-03412A93FB5B}">
      <dgm:prSet/>
      <dgm:spPr/>
      <dgm:t>
        <a:bodyPr/>
        <a:lstStyle/>
        <a:p>
          <a:endParaRPr lang="en-US"/>
        </a:p>
      </dgm:t>
    </dgm:pt>
    <dgm:pt modelId="{A93E714B-331A-4A45-8A37-99D674CB01FF}" type="sibTrans" cxnId="{BB929C18-24FA-4B04-AF1C-03412A93FB5B}">
      <dgm:prSet/>
      <dgm:spPr/>
      <dgm:t>
        <a:bodyPr/>
        <a:lstStyle/>
        <a:p>
          <a:endParaRPr lang="en-US"/>
        </a:p>
      </dgm:t>
    </dgm:pt>
    <dgm:pt modelId="{73A52E25-828A-46FC-9D82-9F51B8C52583}">
      <dgm:prSet/>
      <dgm:spPr/>
      <dgm:t>
        <a:bodyPr/>
        <a:lstStyle/>
        <a:p>
          <a:r>
            <a:rPr lang="fr-FR"/>
            <a:t>En cas d’oubli : envoyer le candidat au secrétariat.</a:t>
          </a:r>
          <a:endParaRPr lang="en-US"/>
        </a:p>
      </dgm:t>
    </dgm:pt>
    <dgm:pt modelId="{EE9E58C8-55F7-4EA4-884D-8746179FFD2A}" type="parTrans" cxnId="{D9D59717-8A48-499E-B196-F49D31A1EF76}">
      <dgm:prSet/>
      <dgm:spPr/>
      <dgm:t>
        <a:bodyPr/>
        <a:lstStyle/>
        <a:p>
          <a:endParaRPr lang="en-US"/>
        </a:p>
      </dgm:t>
    </dgm:pt>
    <dgm:pt modelId="{83A487FD-4556-40FF-950E-3183678CB6F9}" type="sibTrans" cxnId="{D9D59717-8A48-499E-B196-F49D31A1EF76}">
      <dgm:prSet/>
      <dgm:spPr/>
      <dgm:t>
        <a:bodyPr/>
        <a:lstStyle/>
        <a:p>
          <a:endParaRPr lang="en-US"/>
        </a:p>
      </dgm:t>
    </dgm:pt>
    <dgm:pt modelId="{F0084CB0-7DA5-442C-A730-52782EF1E430}">
      <dgm:prSet/>
      <dgm:spPr/>
      <dgm:t>
        <a:bodyPr/>
        <a:lstStyle/>
        <a:p>
          <a:r>
            <a:rPr lang="fr-FR"/>
            <a:t>Faire signer la feuille d’émargement.</a:t>
          </a:r>
          <a:endParaRPr lang="en-US"/>
        </a:p>
      </dgm:t>
    </dgm:pt>
    <dgm:pt modelId="{E1126A27-20E6-4548-B69B-27DCF46DF0DA}" type="parTrans" cxnId="{734B10DA-DA32-4088-B4BE-1A3814CD0F89}">
      <dgm:prSet/>
      <dgm:spPr/>
      <dgm:t>
        <a:bodyPr/>
        <a:lstStyle/>
        <a:p>
          <a:endParaRPr lang="en-US"/>
        </a:p>
      </dgm:t>
    </dgm:pt>
    <dgm:pt modelId="{6187E67C-E22E-4216-889A-334EA55476FD}" type="sibTrans" cxnId="{734B10DA-DA32-4088-B4BE-1A3814CD0F89}">
      <dgm:prSet/>
      <dgm:spPr/>
      <dgm:t>
        <a:bodyPr/>
        <a:lstStyle/>
        <a:p>
          <a:endParaRPr lang="en-US"/>
        </a:p>
      </dgm:t>
    </dgm:pt>
    <dgm:pt modelId="{182BA50E-86EA-41CC-8D13-DF98BE7E0A7E}">
      <dgm:prSet/>
      <dgm:spPr/>
      <dgm:t>
        <a:bodyPr/>
        <a:lstStyle/>
        <a:p>
          <a:r>
            <a:rPr lang="fr-FR"/>
            <a:t>Rappeler l’interdiction de tout appareil électronique.</a:t>
          </a:r>
          <a:endParaRPr lang="en-US"/>
        </a:p>
      </dgm:t>
    </dgm:pt>
    <dgm:pt modelId="{7771BBAB-BA6E-46FF-A967-E885BD4EA1E1}" type="parTrans" cxnId="{73E547A1-1361-4E02-8890-F9F440DDC91B}">
      <dgm:prSet/>
      <dgm:spPr/>
      <dgm:t>
        <a:bodyPr/>
        <a:lstStyle/>
        <a:p>
          <a:endParaRPr lang="en-US"/>
        </a:p>
      </dgm:t>
    </dgm:pt>
    <dgm:pt modelId="{62C4AEB6-A895-46A0-847E-CC95D1F804E6}" type="sibTrans" cxnId="{73E547A1-1361-4E02-8890-F9F440DDC91B}">
      <dgm:prSet/>
      <dgm:spPr/>
      <dgm:t>
        <a:bodyPr/>
        <a:lstStyle/>
        <a:p>
          <a:endParaRPr lang="en-US"/>
        </a:p>
      </dgm:t>
    </dgm:pt>
    <dgm:pt modelId="{CE9BED95-3F5C-4279-BB60-B599AA669D32}">
      <dgm:prSet/>
      <dgm:spPr/>
      <dgm:t>
        <a:bodyPr/>
        <a:lstStyle/>
        <a:p>
          <a:r>
            <a:rPr lang="fr-FR"/>
            <a:t>Toutes les affaires personnelles du candidat sont laissées dans un coin de la salle.</a:t>
          </a:r>
          <a:endParaRPr lang="en-US"/>
        </a:p>
      </dgm:t>
    </dgm:pt>
    <dgm:pt modelId="{3FB6E64D-1861-48E7-AFCB-E0C6C42BC03D}" type="parTrans" cxnId="{1A25A3EF-883E-4177-A2A5-B3B2D08C1EA3}">
      <dgm:prSet/>
      <dgm:spPr/>
      <dgm:t>
        <a:bodyPr/>
        <a:lstStyle/>
        <a:p>
          <a:endParaRPr lang="en-US"/>
        </a:p>
      </dgm:t>
    </dgm:pt>
    <dgm:pt modelId="{20D360AD-EB6F-4C11-A0B4-32BB9553F94A}" type="sibTrans" cxnId="{1A25A3EF-883E-4177-A2A5-B3B2D08C1EA3}">
      <dgm:prSet/>
      <dgm:spPr/>
      <dgm:t>
        <a:bodyPr/>
        <a:lstStyle/>
        <a:p>
          <a:endParaRPr lang="en-US"/>
        </a:p>
      </dgm:t>
    </dgm:pt>
    <dgm:pt modelId="{7A16EC1D-38B7-407F-9EAE-BF3296D255EB}">
      <dgm:prSet/>
      <dgm:spPr/>
      <dgm:t>
        <a:bodyPr/>
        <a:lstStyle/>
        <a:p>
          <a:r>
            <a:rPr lang="fr-FR"/>
            <a:t>Récupérer l’œuvre choisie par le candidat pour la 2</a:t>
          </a:r>
          <a:r>
            <a:rPr lang="fr-FR" baseline="30000"/>
            <a:t>nde</a:t>
          </a:r>
          <a:r>
            <a:rPr lang="fr-FR"/>
            <a:t> partie de l’épreuve, s’il en dispose ainsi que le descriptif. L’œuvre choisie peut être annotée</a:t>
          </a:r>
          <a:r>
            <a:rPr lang="en-US"/>
            <a:t>…</a:t>
          </a:r>
          <a:r>
            <a:rPr lang="fr-FR"/>
            <a:t> L’œuvre et le descriptif lui seront remis au début de la seconde partie. </a:t>
          </a:r>
          <a:endParaRPr lang="en-US"/>
        </a:p>
      </dgm:t>
    </dgm:pt>
    <dgm:pt modelId="{7E0FE1D2-349E-4123-ABA7-764CC2060D16}" type="parTrans" cxnId="{4F6A5058-366E-4CBD-82C8-EA6BC7DC423F}">
      <dgm:prSet/>
      <dgm:spPr/>
      <dgm:t>
        <a:bodyPr/>
        <a:lstStyle/>
        <a:p>
          <a:endParaRPr lang="en-US"/>
        </a:p>
      </dgm:t>
    </dgm:pt>
    <dgm:pt modelId="{456ADD89-8606-4368-8B97-2A128D8F38A9}" type="sibTrans" cxnId="{4F6A5058-366E-4CBD-82C8-EA6BC7DC423F}">
      <dgm:prSet/>
      <dgm:spPr/>
      <dgm:t>
        <a:bodyPr/>
        <a:lstStyle/>
        <a:p>
          <a:endParaRPr lang="en-US"/>
        </a:p>
      </dgm:t>
    </dgm:pt>
    <dgm:pt modelId="{750C8E5D-F308-4399-816D-87DCDDC38CFA}">
      <dgm:prSet/>
      <dgm:spPr/>
      <dgm:t>
        <a:bodyPr/>
        <a:lstStyle/>
        <a:p>
          <a:r>
            <a:rPr lang="fr-FR"/>
            <a:t>Faire prendre connaissance de la fiche d’évaluation par le candidat et la lui faire signer. </a:t>
          </a:r>
          <a:endParaRPr lang="en-US"/>
        </a:p>
      </dgm:t>
    </dgm:pt>
    <dgm:pt modelId="{872CB858-B8D3-431A-8A71-83D2BE6B2CDF}" type="parTrans" cxnId="{9238CDCE-38F7-4370-8944-5F7B23E2585B}">
      <dgm:prSet/>
      <dgm:spPr/>
      <dgm:t>
        <a:bodyPr/>
        <a:lstStyle/>
        <a:p>
          <a:endParaRPr lang="en-US"/>
        </a:p>
      </dgm:t>
    </dgm:pt>
    <dgm:pt modelId="{19E333F7-69B4-4E72-895D-A539885A9A66}" type="sibTrans" cxnId="{9238CDCE-38F7-4370-8944-5F7B23E2585B}">
      <dgm:prSet/>
      <dgm:spPr/>
      <dgm:t>
        <a:bodyPr/>
        <a:lstStyle/>
        <a:p>
          <a:endParaRPr lang="en-US"/>
        </a:p>
      </dgm:t>
    </dgm:pt>
    <dgm:pt modelId="{F28474CE-F499-4814-ABF9-0083A5AAAE16}">
      <dgm:prSet/>
      <dgm:spPr/>
      <dgm:t>
        <a:bodyPr/>
        <a:lstStyle/>
        <a:p>
          <a:r>
            <a:rPr lang="fr-FR"/>
            <a:t>Faire copier par le candidat la question de grammaire, la phrase ou le segment délimité (possibilité de reformuler la question). </a:t>
          </a:r>
          <a:endParaRPr lang="en-US"/>
        </a:p>
      </dgm:t>
    </dgm:pt>
    <dgm:pt modelId="{6839C1CD-09E3-4ED6-866E-486CC266DBE0}" type="parTrans" cxnId="{51B62423-E993-4107-B3FE-30BFEAB851D5}">
      <dgm:prSet/>
      <dgm:spPr/>
      <dgm:t>
        <a:bodyPr/>
        <a:lstStyle/>
        <a:p>
          <a:endParaRPr lang="en-US"/>
        </a:p>
      </dgm:t>
    </dgm:pt>
    <dgm:pt modelId="{8B2A869E-D898-4F41-948A-AD36B20B1AD4}" type="sibTrans" cxnId="{51B62423-E993-4107-B3FE-30BFEAB851D5}">
      <dgm:prSet/>
      <dgm:spPr/>
      <dgm:t>
        <a:bodyPr/>
        <a:lstStyle/>
        <a:p>
          <a:endParaRPr lang="en-US"/>
        </a:p>
      </dgm:t>
    </dgm:pt>
    <dgm:pt modelId="{89CEF806-AB59-473E-BF14-F838FE04B034}">
      <dgm:prSet/>
      <dgm:spPr/>
      <dgm:t>
        <a:bodyPr/>
        <a:lstStyle/>
        <a:p>
          <a:r>
            <a:rPr lang="fr-FR"/>
            <a:t>Donner au candidat la photocopie du texte à étudier, lui faire délimiter le passage de 20 lignes.</a:t>
          </a:r>
          <a:endParaRPr lang="en-US"/>
        </a:p>
      </dgm:t>
    </dgm:pt>
    <dgm:pt modelId="{38780E39-00CC-40EE-BDBD-AF2C61BA5007}" type="parTrans" cxnId="{D9288961-FABE-43AE-B4D9-D229FED97CCD}">
      <dgm:prSet/>
      <dgm:spPr/>
      <dgm:t>
        <a:bodyPr/>
        <a:lstStyle/>
        <a:p>
          <a:endParaRPr lang="en-US"/>
        </a:p>
      </dgm:t>
    </dgm:pt>
    <dgm:pt modelId="{C880BAA0-A264-451B-BF6D-64AE3B30F462}" type="sibTrans" cxnId="{D9288961-FABE-43AE-B4D9-D229FED97CCD}">
      <dgm:prSet/>
      <dgm:spPr/>
      <dgm:t>
        <a:bodyPr/>
        <a:lstStyle/>
        <a:p>
          <a:endParaRPr lang="en-US"/>
        </a:p>
      </dgm:t>
    </dgm:pt>
    <dgm:pt modelId="{5304ADE0-85F2-CA48-9253-E7D7B3E341BC}" type="pres">
      <dgm:prSet presAssocID="{5641038F-40C1-4BDF-946D-87E46BD78887}" presName="linear" presStyleCnt="0">
        <dgm:presLayoutVars>
          <dgm:animLvl val="lvl"/>
          <dgm:resizeHandles val="exact"/>
        </dgm:presLayoutVars>
      </dgm:prSet>
      <dgm:spPr/>
    </dgm:pt>
    <dgm:pt modelId="{0978134B-E31F-0E4D-A7E7-3AEBA088C84C}" type="pres">
      <dgm:prSet presAssocID="{8D0DC6C3-E355-44B7-9027-1EF91448D7E8}" presName="parentText" presStyleLbl="node1" presStyleIdx="0" presStyleCnt="9">
        <dgm:presLayoutVars>
          <dgm:chMax val="0"/>
          <dgm:bulletEnabled val="1"/>
        </dgm:presLayoutVars>
      </dgm:prSet>
      <dgm:spPr/>
    </dgm:pt>
    <dgm:pt modelId="{B660DCB1-8FD8-D140-AE48-2072262F7A3D}" type="pres">
      <dgm:prSet presAssocID="{A93E714B-331A-4A45-8A37-99D674CB01FF}" presName="spacer" presStyleCnt="0"/>
      <dgm:spPr/>
    </dgm:pt>
    <dgm:pt modelId="{5338C80B-C6A1-724A-8F00-1C2CCCE15040}" type="pres">
      <dgm:prSet presAssocID="{73A52E25-828A-46FC-9D82-9F51B8C52583}" presName="parentText" presStyleLbl="node1" presStyleIdx="1" presStyleCnt="9">
        <dgm:presLayoutVars>
          <dgm:chMax val="0"/>
          <dgm:bulletEnabled val="1"/>
        </dgm:presLayoutVars>
      </dgm:prSet>
      <dgm:spPr/>
    </dgm:pt>
    <dgm:pt modelId="{7FFC1C06-43EE-F441-80C2-19D20AE3C34D}" type="pres">
      <dgm:prSet presAssocID="{83A487FD-4556-40FF-950E-3183678CB6F9}" presName="spacer" presStyleCnt="0"/>
      <dgm:spPr/>
    </dgm:pt>
    <dgm:pt modelId="{0740F7BA-DB74-7449-BD11-AB0C2AD6CB95}" type="pres">
      <dgm:prSet presAssocID="{F0084CB0-7DA5-442C-A730-52782EF1E430}" presName="parentText" presStyleLbl="node1" presStyleIdx="2" presStyleCnt="9">
        <dgm:presLayoutVars>
          <dgm:chMax val="0"/>
          <dgm:bulletEnabled val="1"/>
        </dgm:presLayoutVars>
      </dgm:prSet>
      <dgm:spPr/>
    </dgm:pt>
    <dgm:pt modelId="{0D88E2F8-A638-B440-AB86-1FF82CC76FDF}" type="pres">
      <dgm:prSet presAssocID="{6187E67C-E22E-4216-889A-334EA55476FD}" presName="spacer" presStyleCnt="0"/>
      <dgm:spPr/>
    </dgm:pt>
    <dgm:pt modelId="{B4431A32-E9FE-314D-89A3-A4DA2EEC6700}" type="pres">
      <dgm:prSet presAssocID="{182BA50E-86EA-41CC-8D13-DF98BE7E0A7E}" presName="parentText" presStyleLbl="node1" presStyleIdx="3" presStyleCnt="9">
        <dgm:presLayoutVars>
          <dgm:chMax val="0"/>
          <dgm:bulletEnabled val="1"/>
        </dgm:presLayoutVars>
      </dgm:prSet>
      <dgm:spPr/>
    </dgm:pt>
    <dgm:pt modelId="{233A3C7F-D049-8C4E-B9EC-EF485F531DCB}" type="pres">
      <dgm:prSet presAssocID="{62C4AEB6-A895-46A0-847E-CC95D1F804E6}" presName="spacer" presStyleCnt="0"/>
      <dgm:spPr/>
    </dgm:pt>
    <dgm:pt modelId="{E8B77826-4A61-4942-94A5-5BD45F684B46}" type="pres">
      <dgm:prSet presAssocID="{CE9BED95-3F5C-4279-BB60-B599AA669D32}" presName="parentText" presStyleLbl="node1" presStyleIdx="4" presStyleCnt="9">
        <dgm:presLayoutVars>
          <dgm:chMax val="0"/>
          <dgm:bulletEnabled val="1"/>
        </dgm:presLayoutVars>
      </dgm:prSet>
      <dgm:spPr/>
    </dgm:pt>
    <dgm:pt modelId="{6B333D15-494C-A64F-AC4B-9D05E8346E65}" type="pres">
      <dgm:prSet presAssocID="{20D360AD-EB6F-4C11-A0B4-32BB9553F94A}" presName="spacer" presStyleCnt="0"/>
      <dgm:spPr/>
    </dgm:pt>
    <dgm:pt modelId="{FBB77CFF-C30D-F941-9F32-40FAD153D907}" type="pres">
      <dgm:prSet presAssocID="{7A16EC1D-38B7-407F-9EAE-BF3296D255EB}" presName="parentText" presStyleLbl="node1" presStyleIdx="5" presStyleCnt="9">
        <dgm:presLayoutVars>
          <dgm:chMax val="0"/>
          <dgm:bulletEnabled val="1"/>
        </dgm:presLayoutVars>
      </dgm:prSet>
      <dgm:spPr/>
    </dgm:pt>
    <dgm:pt modelId="{4F77A846-D287-9340-97C4-FCE94D20AD8F}" type="pres">
      <dgm:prSet presAssocID="{456ADD89-8606-4368-8B97-2A128D8F38A9}" presName="spacer" presStyleCnt="0"/>
      <dgm:spPr/>
    </dgm:pt>
    <dgm:pt modelId="{325AB07A-D441-AB4B-93E4-6B4A27A0C3AA}" type="pres">
      <dgm:prSet presAssocID="{750C8E5D-F308-4399-816D-87DCDDC38CFA}" presName="parentText" presStyleLbl="node1" presStyleIdx="6" presStyleCnt="9">
        <dgm:presLayoutVars>
          <dgm:chMax val="0"/>
          <dgm:bulletEnabled val="1"/>
        </dgm:presLayoutVars>
      </dgm:prSet>
      <dgm:spPr/>
    </dgm:pt>
    <dgm:pt modelId="{7D586BA1-85F9-A64D-BE89-CEF79DBFD0EF}" type="pres">
      <dgm:prSet presAssocID="{19E333F7-69B4-4E72-895D-A539885A9A66}" presName="spacer" presStyleCnt="0"/>
      <dgm:spPr/>
    </dgm:pt>
    <dgm:pt modelId="{E4E1C56D-C157-CB4E-AF21-284282E0525A}" type="pres">
      <dgm:prSet presAssocID="{F28474CE-F499-4814-ABF9-0083A5AAAE16}" presName="parentText" presStyleLbl="node1" presStyleIdx="7" presStyleCnt="9">
        <dgm:presLayoutVars>
          <dgm:chMax val="0"/>
          <dgm:bulletEnabled val="1"/>
        </dgm:presLayoutVars>
      </dgm:prSet>
      <dgm:spPr/>
    </dgm:pt>
    <dgm:pt modelId="{03C47E42-148B-9E4C-8420-0F2736C83BBE}" type="pres">
      <dgm:prSet presAssocID="{8B2A869E-D898-4F41-948A-AD36B20B1AD4}" presName="spacer" presStyleCnt="0"/>
      <dgm:spPr/>
    </dgm:pt>
    <dgm:pt modelId="{270E2A47-26CE-0C4A-A73D-60B56E199718}" type="pres">
      <dgm:prSet presAssocID="{89CEF806-AB59-473E-BF14-F838FE04B034}" presName="parentText" presStyleLbl="node1" presStyleIdx="8" presStyleCnt="9">
        <dgm:presLayoutVars>
          <dgm:chMax val="0"/>
          <dgm:bulletEnabled val="1"/>
        </dgm:presLayoutVars>
      </dgm:prSet>
      <dgm:spPr/>
    </dgm:pt>
  </dgm:ptLst>
  <dgm:cxnLst>
    <dgm:cxn modelId="{94532D10-D6A8-B741-8CEA-B17B6EDC9573}" type="presOf" srcId="{F28474CE-F499-4814-ABF9-0083A5AAAE16}" destId="{E4E1C56D-C157-CB4E-AF21-284282E0525A}" srcOrd="0" destOrd="0" presId="urn:microsoft.com/office/officeart/2005/8/layout/vList2"/>
    <dgm:cxn modelId="{D9D59717-8A48-499E-B196-F49D31A1EF76}" srcId="{5641038F-40C1-4BDF-946D-87E46BD78887}" destId="{73A52E25-828A-46FC-9D82-9F51B8C52583}" srcOrd="1" destOrd="0" parTransId="{EE9E58C8-55F7-4EA4-884D-8746179FFD2A}" sibTransId="{83A487FD-4556-40FF-950E-3183678CB6F9}"/>
    <dgm:cxn modelId="{BB929C18-24FA-4B04-AF1C-03412A93FB5B}" srcId="{5641038F-40C1-4BDF-946D-87E46BD78887}" destId="{8D0DC6C3-E355-44B7-9027-1EF91448D7E8}" srcOrd="0" destOrd="0" parTransId="{12A3EFF2-C1EA-4C13-B4CD-454919E96B11}" sibTransId="{A93E714B-331A-4A45-8A37-99D674CB01FF}"/>
    <dgm:cxn modelId="{51B62423-E993-4107-B3FE-30BFEAB851D5}" srcId="{5641038F-40C1-4BDF-946D-87E46BD78887}" destId="{F28474CE-F499-4814-ABF9-0083A5AAAE16}" srcOrd="7" destOrd="0" parTransId="{6839C1CD-09E3-4ED6-866E-486CC266DBE0}" sibTransId="{8B2A869E-D898-4F41-948A-AD36B20B1AD4}"/>
    <dgm:cxn modelId="{D37C5533-B458-A14C-A79D-ADC5F30FAC56}" type="presOf" srcId="{8D0DC6C3-E355-44B7-9027-1EF91448D7E8}" destId="{0978134B-E31F-0E4D-A7E7-3AEBA088C84C}" srcOrd="0" destOrd="0" presId="urn:microsoft.com/office/officeart/2005/8/layout/vList2"/>
    <dgm:cxn modelId="{821A5F48-2AF0-2348-B0FE-D483BF4223D8}" type="presOf" srcId="{750C8E5D-F308-4399-816D-87DCDDC38CFA}" destId="{325AB07A-D441-AB4B-93E4-6B4A27A0C3AA}" srcOrd="0" destOrd="0" presId="urn:microsoft.com/office/officeart/2005/8/layout/vList2"/>
    <dgm:cxn modelId="{4F6A5058-366E-4CBD-82C8-EA6BC7DC423F}" srcId="{5641038F-40C1-4BDF-946D-87E46BD78887}" destId="{7A16EC1D-38B7-407F-9EAE-BF3296D255EB}" srcOrd="5" destOrd="0" parTransId="{7E0FE1D2-349E-4123-ABA7-764CC2060D16}" sibTransId="{456ADD89-8606-4368-8B97-2A128D8F38A9}"/>
    <dgm:cxn modelId="{D9288961-FABE-43AE-B4D9-D229FED97CCD}" srcId="{5641038F-40C1-4BDF-946D-87E46BD78887}" destId="{89CEF806-AB59-473E-BF14-F838FE04B034}" srcOrd="8" destOrd="0" parTransId="{38780E39-00CC-40EE-BDBD-AF2C61BA5007}" sibTransId="{C880BAA0-A264-451B-BF6D-64AE3B30F462}"/>
    <dgm:cxn modelId="{62428974-543F-2343-B0FA-2EC1A2EBDFDA}" type="presOf" srcId="{5641038F-40C1-4BDF-946D-87E46BD78887}" destId="{5304ADE0-85F2-CA48-9253-E7D7B3E341BC}" srcOrd="0" destOrd="0" presId="urn:microsoft.com/office/officeart/2005/8/layout/vList2"/>
    <dgm:cxn modelId="{D3169694-739C-8A4E-8ED2-40EAB54630C3}" type="presOf" srcId="{73A52E25-828A-46FC-9D82-9F51B8C52583}" destId="{5338C80B-C6A1-724A-8F00-1C2CCCE15040}" srcOrd="0" destOrd="0" presId="urn:microsoft.com/office/officeart/2005/8/layout/vList2"/>
    <dgm:cxn modelId="{73E547A1-1361-4E02-8890-F9F440DDC91B}" srcId="{5641038F-40C1-4BDF-946D-87E46BD78887}" destId="{182BA50E-86EA-41CC-8D13-DF98BE7E0A7E}" srcOrd="3" destOrd="0" parTransId="{7771BBAB-BA6E-46FF-A967-E885BD4EA1E1}" sibTransId="{62C4AEB6-A895-46A0-847E-CC95D1F804E6}"/>
    <dgm:cxn modelId="{9238CDCE-38F7-4370-8944-5F7B23E2585B}" srcId="{5641038F-40C1-4BDF-946D-87E46BD78887}" destId="{750C8E5D-F308-4399-816D-87DCDDC38CFA}" srcOrd="6" destOrd="0" parTransId="{872CB858-B8D3-431A-8A71-83D2BE6B2CDF}" sibTransId="{19E333F7-69B4-4E72-895D-A539885A9A66}"/>
    <dgm:cxn modelId="{734B10DA-DA32-4088-B4BE-1A3814CD0F89}" srcId="{5641038F-40C1-4BDF-946D-87E46BD78887}" destId="{F0084CB0-7DA5-442C-A730-52782EF1E430}" srcOrd="2" destOrd="0" parTransId="{E1126A27-20E6-4548-B69B-27DCF46DF0DA}" sibTransId="{6187E67C-E22E-4216-889A-334EA55476FD}"/>
    <dgm:cxn modelId="{8F58F0DA-3F85-B34C-821E-FF46757E31CE}" type="presOf" srcId="{CE9BED95-3F5C-4279-BB60-B599AA669D32}" destId="{E8B77826-4A61-4942-94A5-5BD45F684B46}" srcOrd="0" destOrd="0" presId="urn:microsoft.com/office/officeart/2005/8/layout/vList2"/>
    <dgm:cxn modelId="{CB9112E0-4C91-5D42-9E74-46D051DE7956}" type="presOf" srcId="{7A16EC1D-38B7-407F-9EAE-BF3296D255EB}" destId="{FBB77CFF-C30D-F941-9F32-40FAD153D907}" srcOrd="0" destOrd="0" presId="urn:microsoft.com/office/officeart/2005/8/layout/vList2"/>
    <dgm:cxn modelId="{F0B5A6E3-1058-E349-816D-B5B9E8722179}" type="presOf" srcId="{89CEF806-AB59-473E-BF14-F838FE04B034}" destId="{270E2A47-26CE-0C4A-A73D-60B56E199718}" srcOrd="0" destOrd="0" presId="urn:microsoft.com/office/officeart/2005/8/layout/vList2"/>
    <dgm:cxn modelId="{387A22E8-DF68-8447-943A-1C9A2ABCD496}" type="presOf" srcId="{F0084CB0-7DA5-442C-A730-52782EF1E430}" destId="{0740F7BA-DB74-7449-BD11-AB0C2AD6CB95}" srcOrd="0" destOrd="0" presId="urn:microsoft.com/office/officeart/2005/8/layout/vList2"/>
    <dgm:cxn modelId="{1A25A3EF-883E-4177-A2A5-B3B2D08C1EA3}" srcId="{5641038F-40C1-4BDF-946D-87E46BD78887}" destId="{CE9BED95-3F5C-4279-BB60-B599AA669D32}" srcOrd="4" destOrd="0" parTransId="{3FB6E64D-1861-48E7-AFCB-E0C6C42BC03D}" sibTransId="{20D360AD-EB6F-4C11-A0B4-32BB9553F94A}"/>
    <dgm:cxn modelId="{2AAF44F8-084C-344F-835D-98141FFBA619}" type="presOf" srcId="{182BA50E-86EA-41CC-8D13-DF98BE7E0A7E}" destId="{B4431A32-E9FE-314D-89A3-A4DA2EEC6700}" srcOrd="0" destOrd="0" presId="urn:microsoft.com/office/officeart/2005/8/layout/vList2"/>
    <dgm:cxn modelId="{6B28974A-28A9-E34D-8096-CF5E73DC4C44}" type="presParOf" srcId="{5304ADE0-85F2-CA48-9253-E7D7B3E341BC}" destId="{0978134B-E31F-0E4D-A7E7-3AEBA088C84C}" srcOrd="0" destOrd="0" presId="urn:microsoft.com/office/officeart/2005/8/layout/vList2"/>
    <dgm:cxn modelId="{5D963A67-5E78-604C-8A55-03DF5FE1D8C1}" type="presParOf" srcId="{5304ADE0-85F2-CA48-9253-E7D7B3E341BC}" destId="{B660DCB1-8FD8-D140-AE48-2072262F7A3D}" srcOrd="1" destOrd="0" presId="urn:microsoft.com/office/officeart/2005/8/layout/vList2"/>
    <dgm:cxn modelId="{998641A2-71AD-B642-91A5-5A5600457C90}" type="presParOf" srcId="{5304ADE0-85F2-CA48-9253-E7D7B3E341BC}" destId="{5338C80B-C6A1-724A-8F00-1C2CCCE15040}" srcOrd="2" destOrd="0" presId="urn:microsoft.com/office/officeart/2005/8/layout/vList2"/>
    <dgm:cxn modelId="{5AF374C2-A6C1-7649-9DCE-D93BE0737FD1}" type="presParOf" srcId="{5304ADE0-85F2-CA48-9253-E7D7B3E341BC}" destId="{7FFC1C06-43EE-F441-80C2-19D20AE3C34D}" srcOrd="3" destOrd="0" presId="urn:microsoft.com/office/officeart/2005/8/layout/vList2"/>
    <dgm:cxn modelId="{690D1296-5CC6-5747-A965-22A2982E9714}" type="presParOf" srcId="{5304ADE0-85F2-CA48-9253-E7D7B3E341BC}" destId="{0740F7BA-DB74-7449-BD11-AB0C2AD6CB95}" srcOrd="4" destOrd="0" presId="urn:microsoft.com/office/officeart/2005/8/layout/vList2"/>
    <dgm:cxn modelId="{AC9AF4AA-EA1C-3C47-8102-CA27BC4366E8}" type="presParOf" srcId="{5304ADE0-85F2-CA48-9253-E7D7B3E341BC}" destId="{0D88E2F8-A638-B440-AB86-1FF82CC76FDF}" srcOrd="5" destOrd="0" presId="urn:microsoft.com/office/officeart/2005/8/layout/vList2"/>
    <dgm:cxn modelId="{A3BC3667-47C9-6447-9625-FC7F49E7B125}" type="presParOf" srcId="{5304ADE0-85F2-CA48-9253-E7D7B3E341BC}" destId="{B4431A32-E9FE-314D-89A3-A4DA2EEC6700}" srcOrd="6" destOrd="0" presId="urn:microsoft.com/office/officeart/2005/8/layout/vList2"/>
    <dgm:cxn modelId="{11BA6875-8B55-D64E-9921-426ABA094CD4}" type="presParOf" srcId="{5304ADE0-85F2-CA48-9253-E7D7B3E341BC}" destId="{233A3C7F-D049-8C4E-B9EC-EF485F531DCB}" srcOrd="7" destOrd="0" presId="urn:microsoft.com/office/officeart/2005/8/layout/vList2"/>
    <dgm:cxn modelId="{12AAAC87-E141-F34B-A8C8-0D787ACE57A0}" type="presParOf" srcId="{5304ADE0-85F2-CA48-9253-E7D7B3E341BC}" destId="{E8B77826-4A61-4942-94A5-5BD45F684B46}" srcOrd="8" destOrd="0" presId="urn:microsoft.com/office/officeart/2005/8/layout/vList2"/>
    <dgm:cxn modelId="{F61E8B68-A280-5E46-88C7-ADD794E7D18D}" type="presParOf" srcId="{5304ADE0-85F2-CA48-9253-E7D7B3E341BC}" destId="{6B333D15-494C-A64F-AC4B-9D05E8346E65}" srcOrd="9" destOrd="0" presId="urn:microsoft.com/office/officeart/2005/8/layout/vList2"/>
    <dgm:cxn modelId="{9A5326C1-1F85-7F4B-8B33-3D82B485EE7F}" type="presParOf" srcId="{5304ADE0-85F2-CA48-9253-E7D7B3E341BC}" destId="{FBB77CFF-C30D-F941-9F32-40FAD153D907}" srcOrd="10" destOrd="0" presId="urn:microsoft.com/office/officeart/2005/8/layout/vList2"/>
    <dgm:cxn modelId="{30E445ED-2C2A-ED46-B5C6-403EF03CF3D3}" type="presParOf" srcId="{5304ADE0-85F2-CA48-9253-E7D7B3E341BC}" destId="{4F77A846-D287-9340-97C4-FCE94D20AD8F}" srcOrd="11" destOrd="0" presId="urn:microsoft.com/office/officeart/2005/8/layout/vList2"/>
    <dgm:cxn modelId="{3F1F1E7F-B432-7A4A-B2BD-4D19F55A1094}" type="presParOf" srcId="{5304ADE0-85F2-CA48-9253-E7D7B3E341BC}" destId="{325AB07A-D441-AB4B-93E4-6B4A27A0C3AA}" srcOrd="12" destOrd="0" presId="urn:microsoft.com/office/officeart/2005/8/layout/vList2"/>
    <dgm:cxn modelId="{FEC00116-DF76-9E4A-BDF6-5F733E6AC12A}" type="presParOf" srcId="{5304ADE0-85F2-CA48-9253-E7D7B3E341BC}" destId="{7D586BA1-85F9-A64D-BE89-CEF79DBFD0EF}" srcOrd="13" destOrd="0" presId="urn:microsoft.com/office/officeart/2005/8/layout/vList2"/>
    <dgm:cxn modelId="{700371F0-9A49-8546-9257-C50B58EFD870}" type="presParOf" srcId="{5304ADE0-85F2-CA48-9253-E7D7B3E341BC}" destId="{E4E1C56D-C157-CB4E-AF21-284282E0525A}" srcOrd="14" destOrd="0" presId="urn:microsoft.com/office/officeart/2005/8/layout/vList2"/>
    <dgm:cxn modelId="{10E08B39-7DA5-0547-BEDD-B1E81984C6E5}" type="presParOf" srcId="{5304ADE0-85F2-CA48-9253-E7D7B3E341BC}" destId="{03C47E42-148B-9E4C-8420-0F2736C83BBE}" srcOrd="15" destOrd="0" presId="urn:microsoft.com/office/officeart/2005/8/layout/vList2"/>
    <dgm:cxn modelId="{2689810E-1B39-A547-8849-6607F9443FCE}" type="presParOf" srcId="{5304ADE0-85F2-CA48-9253-E7D7B3E341BC}" destId="{270E2A47-26CE-0C4A-A73D-60B56E19971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360103-F310-4CB4-AF71-CE1E70C6CA3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505D3E4-FA69-45F7-83AC-64E61C7ECD32}">
      <dgm:prSet/>
      <dgm:spPr/>
      <dgm:t>
        <a:bodyPr/>
        <a:lstStyle/>
        <a:p>
          <a:pPr>
            <a:lnSpc>
              <a:spcPct val="100000"/>
            </a:lnSpc>
          </a:pPr>
          <a:r>
            <a:rPr lang="en-US"/>
            <a:t>Présentation de l’étape.</a:t>
          </a:r>
          <a:endParaRPr lang="en-US" dirty="0"/>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2B659D25-746F-8544-9433-36F4664F580B}">
      <dgm:prSet/>
      <dgm:spPr/>
      <dgm:t>
        <a:bodyPr/>
        <a:lstStyle/>
        <a:p>
          <a:pPr>
            <a:lnSpc>
              <a:spcPct val="100000"/>
            </a:lnSpc>
          </a:pPr>
          <a:r>
            <a:rPr lang="en-US"/>
            <a:t>Présentation de l’outil d’évaluation</a:t>
          </a:r>
          <a:endParaRPr lang="en-US" dirty="0"/>
        </a:p>
      </dgm:t>
    </dgm:pt>
    <dgm:pt modelId="{2C19AF06-AB5F-514F-A80E-8B81116D5EDE}" type="parTrans" cxnId="{44B71737-5B0B-F74C-A3F7-F9851190CE3E}">
      <dgm:prSet/>
      <dgm:spPr/>
      <dgm:t>
        <a:bodyPr/>
        <a:lstStyle/>
        <a:p>
          <a:endParaRPr lang="fr-FR"/>
        </a:p>
      </dgm:t>
    </dgm:pt>
    <dgm:pt modelId="{3E712F98-E764-264B-985C-1C22F6997D89}" type="sibTrans" cxnId="{44B71737-5B0B-F74C-A3F7-F9851190CE3E}">
      <dgm:prSet/>
      <dgm:spPr/>
      <dgm:t>
        <a:bodyPr/>
        <a:lstStyle/>
        <a:p>
          <a:endParaRPr lang="fr-FR"/>
        </a:p>
      </dgm:t>
    </dgm:pt>
    <dgm:pt modelId="{2933D3FC-4A1A-5D42-9970-080B74E64F6F}" type="pres">
      <dgm:prSet presAssocID="{F4360103-F310-4CB4-AF71-CE1E70C6CA30}" presName="linear" presStyleCnt="0">
        <dgm:presLayoutVars>
          <dgm:animLvl val="lvl"/>
          <dgm:resizeHandles val="exact"/>
        </dgm:presLayoutVars>
      </dgm:prSet>
      <dgm:spPr/>
    </dgm:pt>
    <dgm:pt modelId="{C982E9A8-C003-D942-8B4F-E552B1005DAA}" type="pres">
      <dgm:prSet presAssocID="{E505D3E4-FA69-45F7-83AC-64E61C7ECD32}" presName="parentText" presStyleLbl="node1" presStyleIdx="0" presStyleCnt="2">
        <dgm:presLayoutVars>
          <dgm:chMax val="0"/>
          <dgm:bulletEnabled val="1"/>
        </dgm:presLayoutVars>
      </dgm:prSet>
      <dgm:spPr/>
    </dgm:pt>
    <dgm:pt modelId="{126153CF-D7EF-324F-89FB-1F0F38390121}" type="pres">
      <dgm:prSet presAssocID="{8B8F1480-674F-46B7-A50D-5A9C6EE29687}" presName="spacer" presStyleCnt="0"/>
      <dgm:spPr/>
    </dgm:pt>
    <dgm:pt modelId="{AF10CCC0-E3DA-9648-957B-05A0EF72FA07}" type="pres">
      <dgm:prSet presAssocID="{2B659D25-746F-8544-9433-36F4664F580B}" presName="parentText" presStyleLbl="node1" presStyleIdx="1" presStyleCnt="2">
        <dgm:presLayoutVars>
          <dgm:chMax val="0"/>
          <dgm:bulletEnabled val="1"/>
        </dgm:presLayoutVars>
      </dgm:prSet>
      <dgm:spPr/>
    </dgm:pt>
  </dgm:ptLst>
  <dgm:cxnLst>
    <dgm:cxn modelId="{44B71737-5B0B-F74C-A3F7-F9851190CE3E}" srcId="{F4360103-F310-4CB4-AF71-CE1E70C6CA30}" destId="{2B659D25-746F-8544-9433-36F4664F580B}" srcOrd="1" destOrd="0" parTransId="{2C19AF06-AB5F-514F-A80E-8B81116D5EDE}" sibTransId="{3E712F98-E764-264B-985C-1C22F6997D89}"/>
    <dgm:cxn modelId="{DB7CD29B-199A-42D0-AECE-C1C53BADD43B}" srcId="{F4360103-F310-4CB4-AF71-CE1E70C6CA30}" destId="{E505D3E4-FA69-45F7-83AC-64E61C7ECD32}" srcOrd="0" destOrd="0" parTransId="{1AB9EC47-3646-4E87-AE6C-D4A5BC315238}" sibTransId="{8B8F1480-674F-46B7-A50D-5A9C6EE29687}"/>
    <dgm:cxn modelId="{E7B595CF-6740-7641-8CA0-600B94026E67}" type="presOf" srcId="{2B659D25-746F-8544-9433-36F4664F580B}" destId="{AF10CCC0-E3DA-9648-957B-05A0EF72FA07}" srcOrd="0" destOrd="0" presId="urn:microsoft.com/office/officeart/2005/8/layout/vList2"/>
    <dgm:cxn modelId="{C68ACCD8-2576-B048-ACAC-8471DD912070}" type="presOf" srcId="{F4360103-F310-4CB4-AF71-CE1E70C6CA30}" destId="{2933D3FC-4A1A-5D42-9970-080B74E64F6F}" srcOrd="0" destOrd="0" presId="urn:microsoft.com/office/officeart/2005/8/layout/vList2"/>
    <dgm:cxn modelId="{70552EE5-2A10-C64E-88A9-A9594DE98812}" type="presOf" srcId="{E505D3E4-FA69-45F7-83AC-64E61C7ECD32}" destId="{C982E9A8-C003-D942-8B4F-E552B1005DAA}" srcOrd="0" destOrd="0" presId="urn:microsoft.com/office/officeart/2005/8/layout/vList2"/>
    <dgm:cxn modelId="{65EB2849-1241-D24E-9A05-CA27C036D59E}" type="presParOf" srcId="{2933D3FC-4A1A-5D42-9970-080B74E64F6F}" destId="{C982E9A8-C003-D942-8B4F-E552B1005DAA}" srcOrd="0" destOrd="0" presId="urn:microsoft.com/office/officeart/2005/8/layout/vList2"/>
    <dgm:cxn modelId="{94AAF921-CE35-BB4C-B22A-F38C9E40228C}" type="presParOf" srcId="{2933D3FC-4A1A-5D42-9970-080B74E64F6F}" destId="{126153CF-D7EF-324F-89FB-1F0F38390121}" srcOrd="1" destOrd="0" presId="urn:microsoft.com/office/officeart/2005/8/layout/vList2"/>
    <dgm:cxn modelId="{FDBCE7A7-A870-FE4A-BE2F-EB7849CD0FF7}" type="presParOf" srcId="{2933D3FC-4A1A-5D42-9970-080B74E64F6F}" destId="{AF10CCC0-E3DA-9648-957B-05A0EF72FA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360103-F310-4CB4-AF71-CE1E70C6CA30}"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E505D3E4-FA69-45F7-83AC-64E61C7ECD32}">
      <dgm:prSet/>
      <dgm:spPr/>
      <dgm:t>
        <a:bodyPr/>
        <a:lstStyle/>
        <a:p>
          <a:r>
            <a:rPr lang="en-US" dirty="0"/>
            <a:t>LA LECTURE</a:t>
          </a:r>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BDE6E579-DDB9-F142-89E4-878FFC500634}" type="pres">
      <dgm:prSet presAssocID="{F4360103-F310-4CB4-AF71-CE1E70C6CA30}" presName="hierChild1" presStyleCnt="0">
        <dgm:presLayoutVars>
          <dgm:chPref val="1"/>
          <dgm:dir/>
          <dgm:animOne val="branch"/>
          <dgm:animLvl val="lvl"/>
          <dgm:resizeHandles/>
        </dgm:presLayoutVars>
      </dgm:prSet>
      <dgm:spPr/>
    </dgm:pt>
    <dgm:pt modelId="{A1DABD19-B77D-4C48-BD0E-F0A144A9482E}" type="pres">
      <dgm:prSet presAssocID="{E505D3E4-FA69-45F7-83AC-64E61C7ECD32}" presName="hierRoot1" presStyleCnt="0"/>
      <dgm:spPr/>
    </dgm:pt>
    <dgm:pt modelId="{C7F48493-4B2B-1247-8441-21A14414E993}" type="pres">
      <dgm:prSet presAssocID="{E505D3E4-FA69-45F7-83AC-64E61C7ECD32}" presName="composite" presStyleCnt="0"/>
      <dgm:spPr/>
    </dgm:pt>
    <dgm:pt modelId="{FF01707B-7506-334A-A4E6-6ECA3B362AEA}" type="pres">
      <dgm:prSet presAssocID="{E505D3E4-FA69-45F7-83AC-64E61C7ECD32}" presName="background" presStyleLbl="node0" presStyleIdx="0" presStyleCnt="1"/>
      <dgm:spPr/>
    </dgm:pt>
    <dgm:pt modelId="{6D8E96B9-B3BD-9A40-B22C-A5BFA34FB3E1}" type="pres">
      <dgm:prSet presAssocID="{E505D3E4-FA69-45F7-83AC-64E61C7ECD32}" presName="text" presStyleLbl="fgAcc0" presStyleIdx="0" presStyleCnt="1">
        <dgm:presLayoutVars>
          <dgm:chPref val="3"/>
        </dgm:presLayoutVars>
      </dgm:prSet>
      <dgm:spPr/>
    </dgm:pt>
    <dgm:pt modelId="{C3B65FC5-38BD-CB49-B6BE-151954FE5A19}" type="pres">
      <dgm:prSet presAssocID="{E505D3E4-FA69-45F7-83AC-64E61C7ECD32}" presName="hierChild2" presStyleCnt="0"/>
      <dgm:spPr/>
    </dgm:pt>
  </dgm:ptLst>
  <dgm:cxnLst>
    <dgm:cxn modelId="{10F17E04-4699-A145-A11C-5064F252FF55}" type="presOf" srcId="{E505D3E4-FA69-45F7-83AC-64E61C7ECD32}" destId="{6D8E96B9-B3BD-9A40-B22C-A5BFA34FB3E1}" srcOrd="0" destOrd="0" presId="urn:microsoft.com/office/officeart/2005/8/layout/hierarchy1"/>
    <dgm:cxn modelId="{F189B835-95CD-A247-AFBE-FCD92012E33A}" type="presOf" srcId="{F4360103-F310-4CB4-AF71-CE1E70C6CA30}" destId="{BDE6E579-DDB9-F142-89E4-878FFC500634}" srcOrd="0" destOrd="0" presId="urn:microsoft.com/office/officeart/2005/8/layout/hierarchy1"/>
    <dgm:cxn modelId="{DB7CD29B-199A-42D0-AECE-C1C53BADD43B}" srcId="{F4360103-F310-4CB4-AF71-CE1E70C6CA30}" destId="{E505D3E4-FA69-45F7-83AC-64E61C7ECD32}" srcOrd="0" destOrd="0" parTransId="{1AB9EC47-3646-4E87-AE6C-D4A5BC315238}" sibTransId="{8B8F1480-674F-46B7-A50D-5A9C6EE29687}"/>
    <dgm:cxn modelId="{A36B3B62-07C2-1844-A9A6-5CFF4212ACD6}" type="presParOf" srcId="{BDE6E579-DDB9-F142-89E4-878FFC500634}" destId="{A1DABD19-B77D-4C48-BD0E-F0A144A9482E}" srcOrd="0" destOrd="0" presId="urn:microsoft.com/office/officeart/2005/8/layout/hierarchy1"/>
    <dgm:cxn modelId="{C6D2FF55-B184-0543-A8DD-E3570BB54BC6}" type="presParOf" srcId="{A1DABD19-B77D-4C48-BD0E-F0A144A9482E}" destId="{C7F48493-4B2B-1247-8441-21A14414E993}" srcOrd="0" destOrd="0" presId="urn:microsoft.com/office/officeart/2005/8/layout/hierarchy1"/>
    <dgm:cxn modelId="{9B075A20-8859-BB40-9ACB-D9ED252E7299}" type="presParOf" srcId="{C7F48493-4B2B-1247-8441-21A14414E993}" destId="{FF01707B-7506-334A-A4E6-6ECA3B362AEA}" srcOrd="0" destOrd="0" presId="urn:microsoft.com/office/officeart/2005/8/layout/hierarchy1"/>
    <dgm:cxn modelId="{3F5EC0C4-3AB1-1E4F-95A3-91CC52D2AD8C}" type="presParOf" srcId="{C7F48493-4B2B-1247-8441-21A14414E993}" destId="{6D8E96B9-B3BD-9A40-B22C-A5BFA34FB3E1}" srcOrd="1" destOrd="0" presId="urn:microsoft.com/office/officeart/2005/8/layout/hierarchy1"/>
    <dgm:cxn modelId="{785DE200-A933-D148-818F-89CAEBC6B4A2}" type="presParOf" srcId="{A1DABD19-B77D-4C48-BD0E-F0A144A9482E}" destId="{C3B65FC5-38BD-CB49-B6BE-151954FE5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D5BA2A-51E6-484C-A6DF-D3C8E8958C3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D789C0F-8AD7-442F-8446-5F39C87123CB}">
      <dgm:prSet/>
      <dgm:spPr/>
      <dgm:t>
        <a:bodyPr/>
        <a:lstStyle/>
        <a:p>
          <a:r>
            <a:rPr lang="fr-FR"/>
            <a:t>Lecture (2 points, 2 minutes) et contextualisation rapide</a:t>
          </a:r>
          <a:endParaRPr lang="en-US"/>
        </a:p>
      </dgm:t>
    </dgm:pt>
    <dgm:pt modelId="{3EEC43C3-C008-42EE-88B6-D93E1747CF0B}" type="parTrans" cxnId="{99849CD7-6310-4FA3-B78A-011FBB16DA27}">
      <dgm:prSet/>
      <dgm:spPr/>
      <dgm:t>
        <a:bodyPr/>
        <a:lstStyle/>
        <a:p>
          <a:endParaRPr lang="en-US"/>
        </a:p>
      </dgm:t>
    </dgm:pt>
    <dgm:pt modelId="{68930428-1839-4900-99A0-8F0A15119C74}" type="sibTrans" cxnId="{99849CD7-6310-4FA3-B78A-011FBB16DA27}">
      <dgm:prSet/>
      <dgm:spPr/>
      <dgm:t>
        <a:bodyPr/>
        <a:lstStyle/>
        <a:p>
          <a:endParaRPr lang="en-US"/>
        </a:p>
      </dgm:t>
    </dgm:pt>
    <dgm:pt modelId="{7259F6D0-C4DC-4836-84BF-0D9F8D3F7602}">
      <dgm:prSet/>
      <dgm:spPr/>
      <dgm:t>
        <a:bodyPr/>
        <a:lstStyle/>
        <a:p>
          <a:r>
            <a:rPr lang="fr-FR"/>
            <a:t>Explication proprement dite (8 points, 8 minutes)</a:t>
          </a:r>
          <a:endParaRPr lang="en-US"/>
        </a:p>
      </dgm:t>
    </dgm:pt>
    <dgm:pt modelId="{ADFE9C67-B24E-4E76-B6B4-2B63E4BC997B}" type="parTrans" cxnId="{128A8087-F37A-4AD8-BDD3-4078F0379D29}">
      <dgm:prSet/>
      <dgm:spPr/>
      <dgm:t>
        <a:bodyPr/>
        <a:lstStyle/>
        <a:p>
          <a:endParaRPr lang="en-US"/>
        </a:p>
      </dgm:t>
    </dgm:pt>
    <dgm:pt modelId="{4672D0D4-0DC3-4DD1-BAED-C86D30467E90}" type="sibTrans" cxnId="{128A8087-F37A-4AD8-BDD3-4078F0379D29}">
      <dgm:prSet/>
      <dgm:spPr/>
      <dgm:t>
        <a:bodyPr/>
        <a:lstStyle/>
        <a:p>
          <a:endParaRPr lang="en-US"/>
        </a:p>
      </dgm:t>
    </dgm:pt>
    <dgm:pt modelId="{F75626A2-BCA7-46F8-8628-215070FCA04E}">
      <dgm:prSet/>
      <dgm:spPr/>
      <dgm:t>
        <a:bodyPr/>
        <a:lstStyle/>
        <a:p>
          <a:r>
            <a:rPr lang="fr-FR"/>
            <a:t>Unité du passage choisi (thème et forme)</a:t>
          </a:r>
          <a:endParaRPr lang="en-US"/>
        </a:p>
      </dgm:t>
    </dgm:pt>
    <dgm:pt modelId="{E88C4229-A31E-4350-B21C-86A7C4A21BF7}" type="parTrans" cxnId="{9A912AF2-607E-49C4-A2DF-FEB6906DAFDC}">
      <dgm:prSet/>
      <dgm:spPr/>
      <dgm:t>
        <a:bodyPr/>
        <a:lstStyle/>
        <a:p>
          <a:endParaRPr lang="en-US"/>
        </a:p>
      </dgm:t>
    </dgm:pt>
    <dgm:pt modelId="{CE90E1A0-EFE5-43E5-A6F8-FD1706F08393}" type="sibTrans" cxnId="{9A912AF2-607E-49C4-A2DF-FEB6906DAFDC}">
      <dgm:prSet/>
      <dgm:spPr/>
      <dgm:t>
        <a:bodyPr/>
        <a:lstStyle/>
        <a:p>
          <a:endParaRPr lang="en-US"/>
        </a:p>
      </dgm:t>
    </dgm:pt>
    <dgm:pt modelId="{8FDB4757-E3F6-41F7-BA8A-4424A79DFED0}">
      <dgm:prSet/>
      <dgm:spPr/>
      <dgm:t>
        <a:bodyPr/>
        <a:lstStyle/>
        <a:p>
          <a:r>
            <a:rPr lang="fr-FR"/>
            <a:t>Différents temps du passage </a:t>
          </a:r>
          <a:endParaRPr lang="en-US"/>
        </a:p>
      </dgm:t>
    </dgm:pt>
    <dgm:pt modelId="{AA2B2FC3-F49F-44E8-9D0C-B0189E99B1EB}" type="parTrans" cxnId="{64D2DC55-CFF3-47E3-A4BC-32A1C441BABA}">
      <dgm:prSet/>
      <dgm:spPr/>
      <dgm:t>
        <a:bodyPr/>
        <a:lstStyle/>
        <a:p>
          <a:endParaRPr lang="en-US"/>
        </a:p>
      </dgm:t>
    </dgm:pt>
    <dgm:pt modelId="{C6F9969F-F2E6-4ED2-AD7A-E8B275EF6801}" type="sibTrans" cxnId="{64D2DC55-CFF3-47E3-A4BC-32A1C441BABA}">
      <dgm:prSet/>
      <dgm:spPr/>
      <dgm:t>
        <a:bodyPr/>
        <a:lstStyle/>
        <a:p>
          <a:endParaRPr lang="en-US"/>
        </a:p>
      </dgm:t>
    </dgm:pt>
    <dgm:pt modelId="{B5DBCC4A-52DB-4377-BDC0-A1D6D64656C7}">
      <dgm:prSet/>
      <dgm:spPr/>
      <dgm:t>
        <a:bodyPr/>
        <a:lstStyle/>
        <a:p>
          <a:r>
            <a:rPr lang="fr-FR"/>
            <a:t>Piste de lecture (question que l’explication décline)</a:t>
          </a:r>
          <a:endParaRPr lang="en-US"/>
        </a:p>
      </dgm:t>
    </dgm:pt>
    <dgm:pt modelId="{F75C58C9-4FE0-4F2E-B891-BF24EA9123D3}" type="parTrans" cxnId="{AFE72F18-EE6F-4C55-8A8E-4919EF0E27EB}">
      <dgm:prSet/>
      <dgm:spPr/>
      <dgm:t>
        <a:bodyPr/>
        <a:lstStyle/>
        <a:p>
          <a:endParaRPr lang="en-US"/>
        </a:p>
      </dgm:t>
    </dgm:pt>
    <dgm:pt modelId="{C8221A47-1980-4891-9891-9045783BF19A}" type="sibTrans" cxnId="{AFE72F18-EE6F-4C55-8A8E-4919EF0E27EB}">
      <dgm:prSet/>
      <dgm:spPr/>
      <dgm:t>
        <a:bodyPr/>
        <a:lstStyle/>
        <a:p>
          <a:endParaRPr lang="en-US"/>
        </a:p>
      </dgm:t>
    </dgm:pt>
    <dgm:pt modelId="{09F138D0-307A-47B3-BEB5-9E24540DDE0A}">
      <dgm:prSet/>
      <dgm:spPr/>
      <dgm:t>
        <a:bodyPr/>
        <a:lstStyle/>
        <a:p>
          <a:r>
            <a:rPr lang="fr-FR"/>
            <a:t>Explicitation de ce qui attire le lecteur, en suivant la progression du texte   </a:t>
          </a:r>
          <a:endParaRPr lang="en-US"/>
        </a:p>
      </dgm:t>
    </dgm:pt>
    <dgm:pt modelId="{13B00358-425A-4365-9B0B-5A1D2EBC90C4}" type="parTrans" cxnId="{F2A45164-7660-4865-9391-6806278FB81D}">
      <dgm:prSet/>
      <dgm:spPr/>
      <dgm:t>
        <a:bodyPr/>
        <a:lstStyle/>
        <a:p>
          <a:endParaRPr lang="en-US"/>
        </a:p>
      </dgm:t>
    </dgm:pt>
    <dgm:pt modelId="{1F1F5E77-D38A-4C6B-A1E2-506DBCAD6A57}" type="sibTrans" cxnId="{F2A45164-7660-4865-9391-6806278FB81D}">
      <dgm:prSet/>
      <dgm:spPr/>
      <dgm:t>
        <a:bodyPr/>
        <a:lstStyle/>
        <a:p>
          <a:endParaRPr lang="en-US"/>
        </a:p>
      </dgm:t>
    </dgm:pt>
    <dgm:pt modelId="{A588CEAB-94F9-D94B-BC71-9BDFA552BBB8}" type="pres">
      <dgm:prSet presAssocID="{B3D5BA2A-51E6-484C-A6DF-D3C8E8958C30}" presName="linear" presStyleCnt="0">
        <dgm:presLayoutVars>
          <dgm:animLvl val="lvl"/>
          <dgm:resizeHandles val="exact"/>
        </dgm:presLayoutVars>
      </dgm:prSet>
      <dgm:spPr/>
    </dgm:pt>
    <dgm:pt modelId="{EA3CF676-DA56-CF45-87AE-2C223FB988C1}" type="pres">
      <dgm:prSet presAssocID="{ED789C0F-8AD7-442F-8446-5F39C87123CB}" presName="parentText" presStyleLbl="node1" presStyleIdx="0" presStyleCnt="6" custLinFactNeighborX="-4670" custLinFactNeighborY="20432">
        <dgm:presLayoutVars>
          <dgm:chMax val="0"/>
          <dgm:bulletEnabled val="1"/>
        </dgm:presLayoutVars>
      </dgm:prSet>
      <dgm:spPr/>
    </dgm:pt>
    <dgm:pt modelId="{45F81519-3B16-D04D-8C27-8CB5C1B805DC}" type="pres">
      <dgm:prSet presAssocID="{68930428-1839-4900-99A0-8F0A15119C74}" presName="spacer" presStyleCnt="0"/>
      <dgm:spPr/>
    </dgm:pt>
    <dgm:pt modelId="{CBD9E84B-D018-E44E-80F9-46DC3EF63284}" type="pres">
      <dgm:prSet presAssocID="{7259F6D0-C4DC-4836-84BF-0D9F8D3F7602}" presName="parentText" presStyleLbl="node1" presStyleIdx="1" presStyleCnt="6">
        <dgm:presLayoutVars>
          <dgm:chMax val="0"/>
          <dgm:bulletEnabled val="1"/>
        </dgm:presLayoutVars>
      </dgm:prSet>
      <dgm:spPr/>
    </dgm:pt>
    <dgm:pt modelId="{ABBBFB36-8C8A-DB4C-9B48-335626F5E2E2}" type="pres">
      <dgm:prSet presAssocID="{4672D0D4-0DC3-4DD1-BAED-C86D30467E90}" presName="spacer" presStyleCnt="0"/>
      <dgm:spPr/>
    </dgm:pt>
    <dgm:pt modelId="{7EE63A7D-BBC1-AE42-88BF-1950EC36E0BC}" type="pres">
      <dgm:prSet presAssocID="{F75626A2-BCA7-46F8-8628-215070FCA04E}" presName="parentText" presStyleLbl="node1" presStyleIdx="2" presStyleCnt="6">
        <dgm:presLayoutVars>
          <dgm:chMax val="0"/>
          <dgm:bulletEnabled val="1"/>
        </dgm:presLayoutVars>
      </dgm:prSet>
      <dgm:spPr/>
    </dgm:pt>
    <dgm:pt modelId="{C05A07C7-EB3B-5B4B-B241-4AA9BD5D97B0}" type="pres">
      <dgm:prSet presAssocID="{CE90E1A0-EFE5-43E5-A6F8-FD1706F08393}" presName="spacer" presStyleCnt="0"/>
      <dgm:spPr/>
    </dgm:pt>
    <dgm:pt modelId="{363D4ADF-80D1-9841-A46C-496B2E53E7BE}" type="pres">
      <dgm:prSet presAssocID="{8FDB4757-E3F6-41F7-BA8A-4424A79DFED0}" presName="parentText" presStyleLbl="node1" presStyleIdx="3" presStyleCnt="6">
        <dgm:presLayoutVars>
          <dgm:chMax val="0"/>
          <dgm:bulletEnabled val="1"/>
        </dgm:presLayoutVars>
      </dgm:prSet>
      <dgm:spPr/>
    </dgm:pt>
    <dgm:pt modelId="{A6D0689C-7803-0544-B5E2-7F1AAFB8288D}" type="pres">
      <dgm:prSet presAssocID="{C6F9969F-F2E6-4ED2-AD7A-E8B275EF6801}" presName="spacer" presStyleCnt="0"/>
      <dgm:spPr/>
    </dgm:pt>
    <dgm:pt modelId="{A67DA655-B7D4-4C4B-8067-7B0177114E89}" type="pres">
      <dgm:prSet presAssocID="{B5DBCC4A-52DB-4377-BDC0-A1D6D64656C7}" presName="parentText" presStyleLbl="node1" presStyleIdx="4" presStyleCnt="6">
        <dgm:presLayoutVars>
          <dgm:chMax val="0"/>
          <dgm:bulletEnabled val="1"/>
        </dgm:presLayoutVars>
      </dgm:prSet>
      <dgm:spPr/>
    </dgm:pt>
    <dgm:pt modelId="{E379C9AE-AD61-BE4E-95B4-92EB41925948}" type="pres">
      <dgm:prSet presAssocID="{C8221A47-1980-4891-9891-9045783BF19A}" presName="spacer" presStyleCnt="0"/>
      <dgm:spPr/>
    </dgm:pt>
    <dgm:pt modelId="{C6B115CB-F91D-E140-ACEC-70695DBF04AE}" type="pres">
      <dgm:prSet presAssocID="{09F138D0-307A-47B3-BEB5-9E24540DDE0A}" presName="parentText" presStyleLbl="node1" presStyleIdx="5" presStyleCnt="6">
        <dgm:presLayoutVars>
          <dgm:chMax val="0"/>
          <dgm:bulletEnabled val="1"/>
        </dgm:presLayoutVars>
      </dgm:prSet>
      <dgm:spPr/>
    </dgm:pt>
  </dgm:ptLst>
  <dgm:cxnLst>
    <dgm:cxn modelId="{AFE72F18-EE6F-4C55-8A8E-4919EF0E27EB}" srcId="{B3D5BA2A-51E6-484C-A6DF-D3C8E8958C30}" destId="{B5DBCC4A-52DB-4377-BDC0-A1D6D64656C7}" srcOrd="4" destOrd="0" parTransId="{F75C58C9-4FE0-4F2E-B891-BF24EA9123D3}" sibTransId="{C8221A47-1980-4891-9891-9045783BF19A}"/>
    <dgm:cxn modelId="{7CD48C51-D3D1-8342-945A-C9385A3F05DE}" type="presOf" srcId="{7259F6D0-C4DC-4836-84BF-0D9F8D3F7602}" destId="{CBD9E84B-D018-E44E-80F9-46DC3EF63284}" srcOrd="0" destOrd="0" presId="urn:microsoft.com/office/officeart/2005/8/layout/vList2"/>
    <dgm:cxn modelId="{64D2DC55-CFF3-47E3-A4BC-32A1C441BABA}" srcId="{B3D5BA2A-51E6-484C-A6DF-D3C8E8958C30}" destId="{8FDB4757-E3F6-41F7-BA8A-4424A79DFED0}" srcOrd="3" destOrd="0" parTransId="{AA2B2FC3-F49F-44E8-9D0C-B0189E99B1EB}" sibTransId="{C6F9969F-F2E6-4ED2-AD7A-E8B275EF6801}"/>
    <dgm:cxn modelId="{F2A45164-7660-4865-9391-6806278FB81D}" srcId="{B3D5BA2A-51E6-484C-A6DF-D3C8E8958C30}" destId="{09F138D0-307A-47B3-BEB5-9E24540DDE0A}" srcOrd="5" destOrd="0" parTransId="{13B00358-425A-4365-9B0B-5A1D2EBC90C4}" sibTransId="{1F1F5E77-D38A-4C6B-A1E2-506DBCAD6A57}"/>
    <dgm:cxn modelId="{6D850C6E-FBFB-4646-8182-F10838821ADD}" type="presOf" srcId="{8FDB4757-E3F6-41F7-BA8A-4424A79DFED0}" destId="{363D4ADF-80D1-9841-A46C-496B2E53E7BE}" srcOrd="0" destOrd="0" presId="urn:microsoft.com/office/officeart/2005/8/layout/vList2"/>
    <dgm:cxn modelId="{9FB61A71-672A-CC43-845C-845323B12D09}" type="presOf" srcId="{ED789C0F-8AD7-442F-8446-5F39C87123CB}" destId="{EA3CF676-DA56-CF45-87AE-2C223FB988C1}" srcOrd="0" destOrd="0" presId="urn:microsoft.com/office/officeart/2005/8/layout/vList2"/>
    <dgm:cxn modelId="{B6886086-CA9C-D140-BA91-520025045D90}" type="presOf" srcId="{B5DBCC4A-52DB-4377-BDC0-A1D6D64656C7}" destId="{A67DA655-B7D4-4C4B-8067-7B0177114E89}" srcOrd="0" destOrd="0" presId="urn:microsoft.com/office/officeart/2005/8/layout/vList2"/>
    <dgm:cxn modelId="{128A8087-F37A-4AD8-BDD3-4078F0379D29}" srcId="{B3D5BA2A-51E6-484C-A6DF-D3C8E8958C30}" destId="{7259F6D0-C4DC-4836-84BF-0D9F8D3F7602}" srcOrd="1" destOrd="0" parTransId="{ADFE9C67-B24E-4E76-B6B4-2B63E4BC997B}" sibTransId="{4672D0D4-0DC3-4DD1-BAED-C86D30467E90}"/>
    <dgm:cxn modelId="{D9DDF691-35EF-DB4B-9D07-B782C7E4E838}" type="presOf" srcId="{B3D5BA2A-51E6-484C-A6DF-D3C8E8958C30}" destId="{A588CEAB-94F9-D94B-BC71-9BDFA552BBB8}" srcOrd="0" destOrd="0" presId="urn:microsoft.com/office/officeart/2005/8/layout/vList2"/>
    <dgm:cxn modelId="{4A0CB7B0-6729-6444-8D1F-270CF0A40E45}" type="presOf" srcId="{09F138D0-307A-47B3-BEB5-9E24540DDE0A}" destId="{C6B115CB-F91D-E140-ACEC-70695DBF04AE}" srcOrd="0" destOrd="0" presId="urn:microsoft.com/office/officeart/2005/8/layout/vList2"/>
    <dgm:cxn modelId="{3A56DBB3-0418-954A-B989-7C358B30EE47}" type="presOf" srcId="{F75626A2-BCA7-46F8-8628-215070FCA04E}" destId="{7EE63A7D-BBC1-AE42-88BF-1950EC36E0BC}" srcOrd="0" destOrd="0" presId="urn:microsoft.com/office/officeart/2005/8/layout/vList2"/>
    <dgm:cxn modelId="{99849CD7-6310-4FA3-B78A-011FBB16DA27}" srcId="{B3D5BA2A-51E6-484C-A6DF-D3C8E8958C30}" destId="{ED789C0F-8AD7-442F-8446-5F39C87123CB}" srcOrd="0" destOrd="0" parTransId="{3EEC43C3-C008-42EE-88B6-D93E1747CF0B}" sibTransId="{68930428-1839-4900-99A0-8F0A15119C74}"/>
    <dgm:cxn modelId="{9A912AF2-607E-49C4-A2DF-FEB6906DAFDC}" srcId="{B3D5BA2A-51E6-484C-A6DF-D3C8E8958C30}" destId="{F75626A2-BCA7-46F8-8628-215070FCA04E}" srcOrd="2" destOrd="0" parTransId="{E88C4229-A31E-4350-B21C-86A7C4A21BF7}" sibTransId="{CE90E1A0-EFE5-43E5-A6F8-FD1706F08393}"/>
    <dgm:cxn modelId="{AB26C6B0-691B-5540-A072-DD7F5874D21C}" type="presParOf" srcId="{A588CEAB-94F9-D94B-BC71-9BDFA552BBB8}" destId="{EA3CF676-DA56-CF45-87AE-2C223FB988C1}" srcOrd="0" destOrd="0" presId="urn:microsoft.com/office/officeart/2005/8/layout/vList2"/>
    <dgm:cxn modelId="{47337BFE-1AA1-1F4E-8823-8C7C585D4E32}" type="presParOf" srcId="{A588CEAB-94F9-D94B-BC71-9BDFA552BBB8}" destId="{45F81519-3B16-D04D-8C27-8CB5C1B805DC}" srcOrd="1" destOrd="0" presId="urn:microsoft.com/office/officeart/2005/8/layout/vList2"/>
    <dgm:cxn modelId="{26E1F2FA-70AE-C047-9788-8344373A783F}" type="presParOf" srcId="{A588CEAB-94F9-D94B-BC71-9BDFA552BBB8}" destId="{CBD9E84B-D018-E44E-80F9-46DC3EF63284}" srcOrd="2" destOrd="0" presId="urn:microsoft.com/office/officeart/2005/8/layout/vList2"/>
    <dgm:cxn modelId="{1E5D3EAD-D37C-0C4F-ADDA-F92951ECBDC8}" type="presParOf" srcId="{A588CEAB-94F9-D94B-BC71-9BDFA552BBB8}" destId="{ABBBFB36-8C8A-DB4C-9B48-335626F5E2E2}" srcOrd="3" destOrd="0" presId="urn:microsoft.com/office/officeart/2005/8/layout/vList2"/>
    <dgm:cxn modelId="{495408C8-D67B-B441-A48B-AA8CE77E547F}" type="presParOf" srcId="{A588CEAB-94F9-D94B-BC71-9BDFA552BBB8}" destId="{7EE63A7D-BBC1-AE42-88BF-1950EC36E0BC}" srcOrd="4" destOrd="0" presId="urn:microsoft.com/office/officeart/2005/8/layout/vList2"/>
    <dgm:cxn modelId="{396FB1F9-7544-C342-BF34-EF5EF3C05D00}" type="presParOf" srcId="{A588CEAB-94F9-D94B-BC71-9BDFA552BBB8}" destId="{C05A07C7-EB3B-5B4B-B241-4AA9BD5D97B0}" srcOrd="5" destOrd="0" presId="urn:microsoft.com/office/officeart/2005/8/layout/vList2"/>
    <dgm:cxn modelId="{B024F793-2518-0A43-A89E-D644BB0908D2}" type="presParOf" srcId="{A588CEAB-94F9-D94B-BC71-9BDFA552BBB8}" destId="{363D4ADF-80D1-9841-A46C-496B2E53E7BE}" srcOrd="6" destOrd="0" presId="urn:microsoft.com/office/officeart/2005/8/layout/vList2"/>
    <dgm:cxn modelId="{5D4B3ED4-640E-1343-AD8A-28685CFC719A}" type="presParOf" srcId="{A588CEAB-94F9-D94B-BC71-9BDFA552BBB8}" destId="{A6D0689C-7803-0544-B5E2-7F1AAFB8288D}" srcOrd="7" destOrd="0" presId="urn:microsoft.com/office/officeart/2005/8/layout/vList2"/>
    <dgm:cxn modelId="{D3E64D89-DCF3-D94B-8D00-42009924A881}" type="presParOf" srcId="{A588CEAB-94F9-D94B-BC71-9BDFA552BBB8}" destId="{A67DA655-B7D4-4C4B-8067-7B0177114E89}" srcOrd="8" destOrd="0" presId="urn:microsoft.com/office/officeart/2005/8/layout/vList2"/>
    <dgm:cxn modelId="{B7A410E3-84BB-524F-A7D5-F9237E94C4EF}" type="presParOf" srcId="{A588CEAB-94F9-D94B-BC71-9BDFA552BBB8}" destId="{E379C9AE-AD61-BE4E-95B4-92EB41925948}" srcOrd="9" destOrd="0" presId="urn:microsoft.com/office/officeart/2005/8/layout/vList2"/>
    <dgm:cxn modelId="{34A0C72F-93F1-7442-9B64-18812A2AF356}" type="presParOf" srcId="{A588CEAB-94F9-D94B-BC71-9BDFA552BBB8}" destId="{C6B115CB-F91D-E140-ACEC-70695DBF04A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08EB6C-F069-488D-98A8-C6ADF27373A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0EF6965-4B6F-486F-96AA-490DE7905DFF}">
      <dgm:prSet/>
      <dgm:spPr/>
      <dgm:t>
        <a:bodyPr/>
        <a:lstStyle/>
        <a:p>
          <a:r>
            <a:rPr lang="fr-FR"/>
            <a:t>Une très brève contextualisation de l’extrait.</a:t>
          </a:r>
          <a:endParaRPr lang="en-US"/>
        </a:p>
      </dgm:t>
    </dgm:pt>
    <dgm:pt modelId="{814E9CEF-9C0A-4AB5-81A1-881AF953350F}" type="parTrans" cxnId="{EFC9D414-61E2-4C38-9243-1EFD6840E024}">
      <dgm:prSet/>
      <dgm:spPr/>
      <dgm:t>
        <a:bodyPr/>
        <a:lstStyle/>
        <a:p>
          <a:endParaRPr lang="en-US"/>
        </a:p>
      </dgm:t>
    </dgm:pt>
    <dgm:pt modelId="{D537644C-490D-4DAC-A436-8FC7E0504D58}" type="sibTrans" cxnId="{EFC9D414-61E2-4C38-9243-1EFD6840E024}">
      <dgm:prSet/>
      <dgm:spPr/>
      <dgm:t>
        <a:bodyPr/>
        <a:lstStyle/>
        <a:p>
          <a:endParaRPr lang="en-US"/>
        </a:p>
      </dgm:t>
    </dgm:pt>
    <dgm:pt modelId="{D5C349D3-9F6C-494C-B9AE-DA7E4FD6B492}">
      <dgm:prSet/>
      <dgm:spPr/>
      <dgm:t>
        <a:bodyPr/>
        <a:lstStyle/>
        <a:p>
          <a:r>
            <a:rPr lang="fr-FR"/>
            <a:t>Lecture des 20 lignes de prose continue / 20 vers. </a:t>
          </a:r>
          <a:endParaRPr lang="en-US"/>
        </a:p>
      </dgm:t>
    </dgm:pt>
    <dgm:pt modelId="{BF30F997-E4F4-4E6A-9EB1-BBB4AA8BAC6A}" type="parTrans" cxnId="{9E099F32-C649-419D-9260-0AEC9D3838C5}">
      <dgm:prSet/>
      <dgm:spPr/>
      <dgm:t>
        <a:bodyPr/>
        <a:lstStyle/>
        <a:p>
          <a:endParaRPr lang="en-US"/>
        </a:p>
      </dgm:t>
    </dgm:pt>
    <dgm:pt modelId="{3F98AEF2-CD9D-44D5-B6A0-61E3F9C6B379}" type="sibTrans" cxnId="{9E099F32-C649-419D-9260-0AEC9D3838C5}">
      <dgm:prSet/>
      <dgm:spPr/>
      <dgm:t>
        <a:bodyPr/>
        <a:lstStyle/>
        <a:p>
          <a:endParaRPr lang="en-US"/>
        </a:p>
      </dgm:t>
    </dgm:pt>
    <dgm:pt modelId="{6645C718-8497-4E71-88E3-C750E2F13B56}">
      <dgm:prSet/>
      <dgm:spPr/>
      <dgm:t>
        <a:bodyPr/>
        <a:lstStyle/>
        <a:p>
          <a:r>
            <a:rPr lang="fr-FR"/>
            <a:t>La lecture sera demandée par l’examinateur en cas d’oubli par le candidat (idéalement, penser à rappeler les différentes étapes dès l’acceuil).</a:t>
          </a:r>
          <a:endParaRPr lang="en-US"/>
        </a:p>
      </dgm:t>
    </dgm:pt>
    <dgm:pt modelId="{6510A238-1195-471B-AD77-9E1FCF47FB76}" type="parTrans" cxnId="{AF3369A4-360F-461B-A301-7931E6B84495}">
      <dgm:prSet/>
      <dgm:spPr/>
      <dgm:t>
        <a:bodyPr/>
        <a:lstStyle/>
        <a:p>
          <a:endParaRPr lang="en-US"/>
        </a:p>
      </dgm:t>
    </dgm:pt>
    <dgm:pt modelId="{C022CA4C-9654-4994-AC6B-9EDBD32AF678}" type="sibTrans" cxnId="{AF3369A4-360F-461B-A301-7931E6B84495}">
      <dgm:prSet/>
      <dgm:spPr/>
      <dgm:t>
        <a:bodyPr/>
        <a:lstStyle/>
        <a:p>
          <a:endParaRPr lang="en-US"/>
        </a:p>
      </dgm:t>
    </dgm:pt>
    <dgm:pt modelId="{BD7FFD09-8289-D64F-AC37-BC379397962A}" type="pres">
      <dgm:prSet presAssocID="{C208EB6C-F069-488D-98A8-C6ADF27373AC}" presName="Name0" presStyleCnt="0">
        <dgm:presLayoutVars>
          <dgm:dir/>
          <dgm:animLvl val="lvl"/>
          <dgm:resizeHandles val="exact"/>
        </dgm:presLayoutVars>
      </dgm:prSet>
      <dgm:spPr/>
    </dgm:pt>
    <dgm:pt modelId="{D670893A-1D5F-A346-A688-55637A3E85A4}" type="pres">
      <dgm:prSet presAssocID="{6645C718-8497-4E71-88E3-C750E2F13B56}" presName="boxAndChildren" presStyleCnt="0"/>
      <dgm:spPr/>
    </dgm:pt>
    <dgm:pt modelId="{8064FEAC-1EA1-9D4D-A929-C79FAEBFBD2B}" type="pres">
      <dgm:prSet presAssocID="{6645C718-8497-4E71-88E3-C750E2F13B56}" presName="parentTextBox" presStyleLbl="node1" presStyleIdx="0" presStyleCnt="3"/>
      <dgm:spPr/>
    </dgm:pt>
    <dgm:pt modelId="{D101BABC-80EB-2044-A35D-C04103C59B61}" type="pres">
      <dgm:prSet presAssocID="{3F98AEF2-CD9D-44D5-B6A0-61E3F9C6B379}" presName="sp" presStyleCnt="0"/>
      <dgm:spPr/>
    </dgm:pt>
    <dgm:pt modelId="{787570F8-0CC3-1946-A489-BA963502D83A}" type="pres">
      <dgm:prSet presAssocID="{D5C349D3-9F6C-494C-B9AE-DA7E4FD6B492}" presName="arrowAndChildren" presStyleCnt="0"/>
      <dgm:spPr/>
    </dgm:pt>
    <dgm:pt modelId="{BDB0267E-5416-8D4A-A0BE-0F53382B4D34}" type="pres">
      <dgm:prSet presAssocID="{D5C349D3-9F6C-494C-B9AE-DA7E4FD6B492}" presName="parentTextArrow" presStyleLbl="node1" presStyleIdx="1" presStyleCnt="3" custLinFactNeighborX="-4457" custLinFactNeighborY="154"/>
      <dgm:spPr/>
    </dgm:pt>
    <dgm:pt modelId="{05DC0DE8-BBBE-4D4E-891F-FF1DDC9C2E65}" type="pres">
      <dgm:prSet presAssocID="{D537644C-490D-4DAC-A436-8FC7E0504D58}" presName="sp" presStyleCnt="0"/>
      <dgm:spPr/>
    </dgm:pt>
    <dgm:pt modelId="{7579D04A-AB65-1049-8F6E-8E558274751F}" type="pres">
      <dgm:prSet presAssocID="{B0EF6965-4B6F-486F-96AA-490DE7905DFF}" presName="arrowAndChildren" presStyleCnt="0"/>
      <dgm:spPr/>
    </dgm:pt>
    <dgm:pt modelId="{7AD2737B-F348-9248-ACB8-DD098581B485}" type="pres">
      <dgm:prSet presAssocID="{B0EF6965-4B6F-486F-96AA-490DE7905DFF}" presName="parentTextArrow" presStyleLbl="node1" presStyleIdx="2" presStyleCnt="3"/>
      <dgm:spPr/>
    </dgm:pt>
  </dgm:ptLst>
  <dgm:cxnLst>
    <dgm:cxn modelId="{EFC9D414-61E2-4C38-9243-1EFD6840E024}" srcId="{C208EB6C-F069-488D-98A8-C6ADF27373AC}" destId="{B0EF6965-4B6F-486F-96AA-490DE7905DFF}" srcOrd="0" destOrd="0" parTransId="{814E9CEF-9C0A-4AB5-81A1-881AF953350F}" sibTransId="{D537644C-490D-4DAC-A436-8FC7E0504D58}"/>
    <dgm:cxn modelId="{9E099F32-C649-419D-9260-0AEC9D3838C5}" srcId="{C208EB6C-F069-488D-98A8-C6ADF27373AC}" destId="{D5C349D3-9F6C-494C-B9AE-DA7E4FD6B492}" srcOrd="1" destOrd="0" parTransId="{BF30F997-E4F4-4E6A-9EB1-BBB4AA8BAC6A}" sibTransId="{3F98AEF2-CD9D-44D5-B6A0-61E3F9C6B379}"/>
    <dgm:cxn modelId="{64950F43-AA72-1C4B-AC50-3594A78EAF17}" type="presOf" srcId="{B0EF6965-4B6F-486F-96AA-490DE7905DFF}" destId="{7AD2737B-F348-9248-ACB8-DD098581B485}" srcOrd="0" destOrd="0" presId="urn:microsoft.com/office/officeart/2005/8/layout/process4"/>
    <dgm:cxn modelId="{07850F4D-1FDD-F44B-AA31-864242E62788}" type="presOf" srcId="{C208EB6C-F069-488D-98A8-C6ADF27373AC}" destId="{BD7FFD09-8289-D64F-AC37-BC379397962A}" srcOrd="0" destOrd="0" presId="urn:microsoft.com/office/officeart/2005/8/layout/process4"/>
    <dgm:cxn modelId="{AF3369A4-360F-461B-A301-7931E6B84495}" srcId="{C208EB6C-F069-488D-98A8-C6ADF27373AC}" destId="{6645C718-8497-4E71-88E3-C750E2F13B56}" srcOrd="2" destOrd="0" parTransId="{6510A238-1195-471B-AD77-9E1FCF47FB76}" sibTransId="{C022CA4C-9654-4994-AC6B-9EDBD32AF678}"/>
    <dgm:cxn modelId="{8F4C81A4-9984-8445-A204-D0FEF7B1D1B7}" type="presOf" srcId="{6645C718-8497-4E71-88E3-C750E2F13B56}" destId="{8064FEAC-1EA1-9D4D-A929-C79FAEBFBD2B}" srcOrd="0" destOrd="0" presId="urn:microsoft.com/office/officeart/2005/8/layout/process4"/>
    <dgm:cxn modelId="{8368DFBB-0DBD-AA4E-90A9-CB54CBFC751F}" type="presOf" srcId="{D5C349D3-9F6C-494C-B9AE-DA7E4FD6B492}" destId="{BDB0267E-5416-8D4A-A0BE-0F53382B4D34}" srcOrd="0" destOrd="0" presId="urn:microsoft.com/office/officeart/2005/8/layout/process4"/>
    <dgm:cxn modelId="{C4A8DD2D-C056-B042-B450-B0874D33514A}" type="presParOf" srcId="{BD7FFD09-8289-D64F-AC37-BC379397962A}" destId="{D670893A-1D5F-A346-A688-55637A3E85A4}" srcOrd="0" destOrd="0" presId="urn:microsoft.com/office/officeart/2005/8/layout/process4"/>
    <dgm:cxn modelId="{75E37717-2A23-F647-BE20-FB905BCAADBF}" type="presParOf" srcId="{D670893A-1D5F-A346-A688-55637A3E85A4}" destId="{8064FEAC-1EA1-9D4D-A929-C79FAEBFBD2B}" srcOrd="0" destOrd="0" presId="urn:microsoft.com/office/officeart/2005/8/layout/process4"/>
    <dgm:cxn modelId="{8432AA99-0778-4E4D-BE9D-9BE0449D2FB6}" type="presParOf" srcId="{BD7FFD09-8289-D64F-AC37-BC379397962A}" destId="{D101BABC-80EB-2044-A35D-C04103C59B61}" srcOrd="1" destOrd="0" presId="urn:microsoft.com/office/officeart/2005/8/layout/process4"/>
    <dgm:cxn modelId="{F72D65C6-8CE1-A242-B42A-EB73621F1A03}" type="presParOf" srcId="{BD7FFD09-8289-D64F-AC37-BC379397962A}" destId="{787570F8-0CC3-1946-A489-BA963502D83A}" srcOrd="2" destOrd="0" presId="urn:microsoft.com/office/officeart/2005/8/layout/process4"/>
    <dgm:cxn modelId="{7BB775D5-84F8-4849-A446-3590DB22EB60}" type="presParOf" srcId="{787570F8-0CC3-1946-A489-BA963502D83A}" destId="{BDB0267E-5416-8D4A-A0BE-0F53382B4D34}" srcOrd="0" destOrd="0" presId="urn:microsoft.com/office/officeart/2005/8/layout/process4"/>
    <dgm:cxn modelId="{0D658D07-5409-C542-AC2F-41F44EA4D269}" type="presParOf" srcId="{BD7FFD09-8289-D64F-AC37-BC379397962A}" destId="{05DC0DE8-BBBE-4D4E-891F-FF1DDC9C2E65}" srcOrd="3" destOrd="0" presId="urn:microsoft.com/office/officeart/2005/8/layout/process4"/>
    <dgm:cxn modelId="{A8AD8CC8-01E6-A247-AF4D-966D0B713206}" type="presParOf" srcId="{BD7FFD09-8289-D64F-AC37-BC379397962A}" destId="{7579D04A-AB65-1049-8F6E-8E558274751F}" srcOrd="4" destOrd="0" presId="urn:microsoft.com/office/officeart/2005/8/layout/process4"/>
    <dgm:cxn modelId="{99CEFBAE-123D-8446-B843-EE56BC750F06}" type="presParOf" srcId="{7579D04A-AB65-1049-8F6E-8E558274751F}" destId="{7AD2737B-F348-9248-ACB8-DD098581B48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360103-F310-4CB4-AF71-CE1E70C6CA30}"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E505D3E4-FA69-45F7-83AC-64E61C7ECD32}">
      <dgm:prSet/>
      <dgm:spPr/>
      <dgm:t>
        <a:bodyPr/>
        <a:lstStyle/>
        <a:p>
          <a:r>
            <a:rPr lang="en-US" dirty="0"/>
            <a:t>L’OUTIL D’ÉVALUATION DE LA LECTURE</a:t>
          </a:r>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BDE6E579-DDB9-F142-89E4-878FFC500634}" type="pres">
      <dgm:prSet presAssocID="{F4360103-F310-4CB4-AF71-CE1E70C6CA30}" presName="hierChild1" presStyleCnt="0">
        <dgm:presLayoutVars>
          <dgm:chPref val="1"/>
          <dgm:dir/>
          <dgm:animOne val="branch"/>
          <dgm:animLvl val="lvl"/>
          <dgm:resizeHandles/>
        </dgm:presLayoutVars>
      </dgm:prSet>
      <dgm:spPr/>
    </dgm:pt>
    <dgm:pt modelId="{A1DABD19-B77D-4C48-BD0E-F0A144A9482E}" type="pres">
      <dgm:prSet presAssocID="{E505D3E4-FA69-45F7-83AC-64E61C7ECD32}" presName="hierRoot1" presStyleCnt="0"/>
      <dgm:spPr/>
    </dgm:pt>
    <dgm:pt modelId="{C7F48493-4B2B-1247-8441-21A14414E993}" type="pres">
      <dgm:prSet presAssocID="{E505D3E4-FA69-45F7-83AC-64E61C7ECD32}" presName="composite" presStyleCnt="0"/>
      <dgm:spPr/>
    </dgm:pt>
    <dgm:pt modelId="{FF01707B-7506-334A-A4E6-6ECA3B362AEA}" type="pres">
      <dgm:prSet presAssocID="{E505D3E4-FA69-45F7-83AC-64E61C7ECD32}" presName="background" presStyleLbl="node0" presStyleIdx="0" presStyleCnt="1"/>
      <dgm:spPr>
        <a:solidFill>
          <a:srgbClr val="0000FF"/>
        </a:solidFill>
      </dgm:spPr>
    </dgm:pt>
    <dgm:pt modelId="{6D8E96B9-B3BD-9A40-B22C-A5BFA34FB3E1}" type="pres">
      <dgm:prSet presAssocID="{E505D3E4-FA69-45F7-83AC-64E61C7ECD32}" presName="text" presStyleLbl="fgAcc0" presStyleIdx="0" presStyleCnt="1" custLinFactNeighborX="-6845" custLinFactNeighborY="-4136">
        <dgm:presLayoutVars>
          <dgm:chPref val="3"/>
        </dgm:presLayoutVars>
      </dgm:prSet>
      <dgm:spPr/>
    </dgm:pt>
    <dgm:pt modelId="{C3B65FC5-38BD-CB49-B6BE-151954FE5A19}" type="pres">
      <dgm:prSet presAssocID="{E505D3E4-FA69-45F7-83AC-64E61C7ECD32}" presName="hierChild2" presStyleCnt="0"/>
      <dgm:spPr/>
    </dgm:pt>
  </dgm:ptLst>
  <dgm:cxnLst>
    <dgm:cxn modelId="{B815F312-FA17-A541-8351-A37D5534B12E}" type="presOf" srcId="{F4360103-F310-4CB4-AF71-CE1E70C6CA30}" destId="{BDE6E579-DDB9-F142-89E4-878FFC500634}" srcOrd="0" destOrd="0" presId="urn:microsoft.com/office/officeart/2005/8/layout/hierarchy1"/>
    <dgm:cxn modelId="{55BAE578-37DC-ED4D-B732-B2B8F5C9753F}" type="presOf" srcId="{E505D3E4-FA69-45F7-83AC-64E61C7ECD32}" destId="{6D8E96B9-B3BD-9A40-B22C-A5BFA34FB3E1}" srcOrd="0" destOrd="0" presId="urn:microsoft.com/office/officeart/2005/8/layout/hierarchy1"/>
    <dgm:cxn modelId="{DB7CD29B-199A-42D0-AECE-C1C53BADD43B}" srcId="{F4360103-F310-4CB4-AF71-CE1E70C6CA30}" destId="{E505D3E4-FA69-45F7-83AC-64E61C7ECD32}" srcOrd="0" destOrd="0" parTransId="{1AB9EC47-3646-4E87-AE6C-D4A5BC315238}" sibTransId="{8B8F1480-674F-46B7-A50D-5A9C6EE29687}"/>
    <dgm:cxn modelId="{4DE2814E-0621-9C4F-AA06-3DB8EBD75859}" type="presParOf" srcId="{BDE6E579-DDB9-F142-89E4-878FFC500634}" destId="{A1DABD19-B77D-4C48-BD0E-F0A144A9482E}" srcOrd="0" destOrd="0" presId="urn:microsoft.com/office/officeart/2005/8/layout/hierarchy1"/>
    <dgm:cxn modelId="{0CC22AAA-94B9-9840-9C6E-900185BDE617}" type="presParOf" srcId="{A1DABD19-B77D-4C48-BD0E-F0A144A9482E}" destId="{C7F48493-4B2B-1247-8441-21A14414E993}" srcOrd="0" destOrd="0" presId="urn:microsoft.com/office/officeart/2005/8/layout/hierarchy1"/>
    <dgm:cxn modelId="{6E5FD450-5012-9042-A95A-F5BEB2199872}" type="presParOf" srcId="{C7F48493-4B2B-1247-8441-21A14414E993}" destId="{FF01707B-7506-334A-A4E6-6ECA3B362AEA}" srcOrd="0" destOrd="0" presId="urn:microsoft.com/office/officeart/2005/8/layout/hierarchy1"/>
    <dgm:cxn modelId="{B775A6E2-CBC3-4E4D-AAD0-01DDE5D983FE}" type="presParOf" srcId="{C7F48493-4B2B-1247-8441-21A14414E993}" destId="{6D8E96B9-B3BD-9A40-B22C-A5BFA34FB3E1}" srcOrd="1" destOrd="0" presId="urn:microsoft.com/office/officeart/2005/8/layout/hierarchy1"/>
    <dgm:cxn modelId="{47722AE7-1351-1344-9146-4B264B920B55}" type="presParOf" srcId="{A1DABD19-B77D-4C48-BD0E-F0A144A9482E}" destId="{C3B65FC5-38BD-CB49-B6BE-151954FE5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360103-F310-4CB4-AF71-CE1E70C6CA30}"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E505D3E4-FA69-45F7-83AC-64E61C7ECD32}">
      <dgm:prSet/>
      <dgm:spPr/>
      <dgm:t>
        <a:bodyPr/>
        <a:lstStyle/>
        <a:p>
          <a:r>
            <a:rPr lang="en-US" dirty="0"/>
            <a:t>L’EXPLICATION</a:t>
          </a:r>
        </a:p>
      </dgm:t>
    </dgm:pt>
    <dgm:pt modelId="{1AB9EC47-3646-4E87-AE6C-D4A5BC315238}" type="parTrans" cxnId="{DB7CD29B-199A-42D0-AECE-C1C53BADD43B}">
      <dgm:prSet/>
      <dgm:spPr/>
      <dgm:t>
        <a:bodyPr/>
        <a:lstStyle/>
        <a:p>
          <a:endParaRPr lang="en-US"/>
        </a:p>
      </dgm:t>
    </dgm:pt>
    <dgm:pt modelId="{8B8F1480-674F-46B7-A50D-5A9C6EE29687}" type="sibTrans" cxnId="{DB7CD29B-199A-42D0-AECE-C1C53BADD43B}">
      <dgm:prSet/>
      <dgm:spPr/>
      <dgm:t>
        <a:bodyPr/>
        <a:lstStyle/>
        <a:p>
          <a:endParaRPr lang="en-US"/>
        </a:p>
      </dgm:t>
    </dgm:pt>
    <dgm:pt modelId="{BDE6E579-DDB9-F142-89E4-878FFC500634}" type="pres">
      <dgm:prSet presAssocID="{F4360103-F310-4CB4-AF71-CE1E70C6CA30}" presName="hierChild1" presStyleCnt="0">
        <dgm:presLayoutVars>
          <dgm:chPref val="1"/>
          <dgm:dir/>
          <dgm:animOne val="branch"/>
          <dgm:animLvl val="lvl"/>
          <dgm:resizeHandles/>
        </dgm:presLayoutVars>
      </dgm:prSet>
      <dgm:spPr/>
    </dgm:pt>
    <dgm:pt modelId="{A1DABD19-B77D-4C48-BD0E-F0A144A9482E}" type="pres">
      <dgm:prSet presAssocID="{E505D3E4-FA69-45F7-83AC-64E61C7ECD32}" presName="hierRoot1" presStyleCnt="0"/>
      <dgm:spPr/>
    </dgm:pt>
    <dgm:pt modelId="{C7F48493-4B2B-1247-8441-21A14414E993}" type="pres">
      <dgm:prSet presAssocID="{E505D3E4-FA69-45F7-83AC-64E61C7ECD32}" presName="composite" presStyleCnt="0"/>
      <dgm:spPr/>
    </dgm:pt>
    <dgm:pt modelId="{FF01707B-7506-334A-A4E6-6ECA3B362AEA}" type="pres">
      <dgm:prSet presAssocID="{E505D3E4-FA69-45F7-83AC-64E61C7ECD32}" presName="background" presStyleLbl="node0" presStyleIdx="0" presStyleCnt="1"/>
      <dgm:spPr/>
    </dgm:pt>
    <dgm:pt modelId="{6D8E96B9-B3BD-9A40-B22C-A5BFA34FB3E1}" type="pres">
      <dgm:prSet presAssocID="{E505D3E4-FA69-45F7-83AC-64E61C7ECD32}" presName="text" presStyleLbl="fgAcc0" presStyleIdx="0" presStyleCnt="1">
        <dgm:presLayoutVars>
          <dgm:chPref val="3"/>
        </dgm:presLayoutVars>
      </dgm:prSet>
      <dgm:spPr/>
    </dgm:pt>
    <dgm:pt modelId="{C3B65FC5-38BD-CB49-B6BE-151954FE5A19}" type="pres">
      <dgm:prSet presAssocID="{E505D3E4-FA69-45F7-83AC-64E61C7ECD32}" presName="hierChild2" presStyleCnt="0"/>
      <dgm:spPr/>
    </dgm:pt>
  </dgm:ptLst>
  <dgm:cxnLst>
    <dgm:cxn modelId="{8C425252-5028-4147-A7A2-E2163E51F1D6}" type="presOf" srcId="{E505D3E4-FA69-45F7-83AC-64E61C7ECD32}" destId="{6D8E96B9-B3BD-9A40-B22C-A5BFA34FB3E1}" srcOrd="0" destOrd="0" presId="urn:microsoft.com/office/officeart/2005/8/layout/hierarchy1"/>
    <dgm:cxn modelId="{A69FA58B-64AA-F24C-ACFF-82ABA712806A}" type="presOf" srcId="{F4360103-F310-4CB4-AF71-CE1E70C6CA30}" destId="{BDE6E579-DDB9-F142-89E4-878FFC500634}" srcOrd="0" destOrd="0" presId="urn:microsoft.com/office/officeart/2005/8/layout/hierarchy1"/>
    <dgm:cxn modelId="{DB7CD29B-199A-42D0-AECE-C1C53BADD43B}" srcId="{F4360103-F310-4CB4-AF71-CE1E70C6CA30}" destId="{E505D3E4-FA69-45F7-83AC-64E61C7ECD32}" srcOrd="0" destOrd="0" parTransId="{1AB9EC47-3646-4E87-AE6C-D4A5BC315238}" sibTransId="{8B8F1480-674F-46B7-A50D-5A9C6EE29687}"/>
    <dgm:cxn modelId="{9BD9638D-1B4E-6446-8C31-604CFFA8D5D4}" type="presParOf" srcId="{BDE6E579-DDB9-F142-89E4-878FFC500634}" destId="{A1DABD19-B77D-4C48-BD0E-F0A144A9482E}" srcOrd="0" destOrd="0" presId="urn:microsoft.com/office/officeart/2005/8/layout/hierarchy1"/>
    <dgm:cxn modelId="{6DE6B3BD-AC70-9B40-8A6D-95641B418F87}" type="presParOf" srcId="{A1DABD19-B77D-4C48-BD0E-F0A144A9482E}" destId="{C7F48493-4B2B-1247-8441-21A14414E993}" srcOrd="0" destOrd="0" presId="urn:microsoft.com/office/officeart/2005/8/layout/hierarchy1"/>
    <dgm:cxn modelId="{1FCF12D1-4088-8041-A300-B82AFA23F384}" type="presParOf" srcId="{C7F48493-4B2B-1247-8441-21A14414E993}" destId="{FF01707B-7506-334A-A4E6-6ECA3B362AEA}" srcOrd="0" destOrd="0" presId="urn:microsoft.com/office/officeart/2005/8/layout/hierarchy1"/>
    <dgm:cxn modelId="{1BC81959-C41A-EF4C-B1C5-CC2D4EE0E7C9}" type="presParOf" srcId="{C7F48493-4B2B-1247-8441-21A14414E993}" destId="{6D8E96B9-B3BD-9A40-B22C-A5BFA34FB3E1}" srcOrd="1" destOrd="0" presId="urn:microsoft.com/office/officeart/2005/8/layout/hierarchy1"/>
    <dgm:cxn modelId="{9F7B28C1-990B-F44F-BD96-CDC2FE6B4BED}" type="presParOf" srcId="{A1DABD19-B77D-4C48-BD0E-F0A144A9482E}" destId="{C3B65FC5-38BD-CB49-B6BE-151954FE5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BB8D2-B00A-1941-BCC4-8022FDE6999A}">
      <dsp:nvSpPr>
        <dsp:cNvPr id="0" name=""/>
        <dsp:cNvSpPr/>
      </dsp:nvSpPr>
      <dsp:spPr>
        <a:xfrm>
          <a:off x="0" y="2720"/>
          <a:ext cx="7509392"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CCD86-18D7-C94D-A887-8D1A754E8379}">
      <dsp:nvSpPr>
        <dsp:cNvPr id="0" name=""/>
        <dsp:cNvSpPr/>
      </dsp:nvSpPr>
      <dsp:spPr>
        <a:xfrm>
          <a:off x="0" y="2720"/>
          <a:ext cx="285635" cy="556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2720"/>
        <a:ext cx="285635" cy="5565625"/>
      </dsp:txXfrm>
    </dsp:sp>
    <dsp:sp modelId="{1108439D-8917-E140-AD2E-E732DF8F7BE3}">
      <dsp:nvSpPr>
        <dsp:cNvPr id="0" name=""/>
        <dsp:cNvSpPr/>
      </dsp:nvSpPr>
      <dsp:spPr>
        <a:xfrm>
          <a:off x="307058" y="128816"/>
          <a:ext cx="5981408" cy="103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b="1" kern="1200" dirty="0">
              <a:solidFill>
                <a:schemeClr val="tx1"/>
              </a:solidFill>
            </a:rPr>
            <a:t>L’EXPOSÉ SUR UN DES TEXTES DU DESCRIPTIF</a:t>
          </a:r>
          <a:endParaRPr lang="en-US" sz="2200" b="1" kern="1200" dirty="0">
            <a:solidFill>
              <a:schemeClr val="tx1"/>
            </a:solidFill>
          </a:endParaRPr>
        </a:p>
      </dsp:txBody>
      <dsp:txXfrm>
        <a:off x="307058" y="128816"/>
        <a:ext cx="5981408" cy="1038654"/>
      </dsp:txXfrm>
    </dsp:sp>
    <dsp:sp modelId="{A1C17A0A-E33F-5444-9A12-2457BF9BA4D1}">
      <dsp:nvSpPr>
        <dsp:cNvPr id="0" name=""/>
        <dsp:cNvSpPr/>
      </dsp:nvSpPr>
      <dsp:spPr>
        <a:xfrm>
          <a:off x="285635" y="1167470"/>
          <a:ext cx="1142542"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2624C-A899-1C47-B3B3-E7D961D2DBED}">
      <dsp:nvSpPr>
        <dsp:cNvPr id="0" name=""/>
        <dsp:cNvSpPr/>
      </dsp:nvSpPr>
      <dsp:spPr>
        <a:xfrm>
          <a:off x="307058" y="1293567"/>
          <a:ext cx="6826228" cy="987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fr-FR" sz="2700" kern="1200" dirty="0"/>
            <a:t>1. </a:t>
          </a:r>
          <a:r>
            <a:rPr lang="fr-FR" sz="2400" kern="1200" dirty="0"/>
            <a:t>jusqu’à 2 minutes pour </a:t>
          </a:r>
          <a:r>
            <a:rPr lang="fr-FR" sz="2400" b="1" kern="1200" dirty="0">
              <a:solidFill>
                <a:srgbClr val="000000"/>
              </a:solidFill>
              <a:highlight>
                <a:srgbClr val="FF0000"/>
              </a:highlight>
            </a:rPr>
            <a:t>la lecture </a:t>
          </a:r>
          <a:r>
            <a:rPr lang="fr-FR" sz="2400" kern="1200" dirty="0"/>
            <a:t>des 20 lignes ou vers notée sur 2 points </a:t>
          </a:r>
          <a:endParaRPr lang="en-US" sz="2400" kern="1200" dirty="0"/>
        </a:p>
      </dsp:txBody>
      <dsp:txXfrm>
        <a:off x="307058" y="1293567"/>
        <a:ext cx="6826228" cy="987661"/>
      </dsp:txXfrm>
    </dsp:sp>
    <dsp:sp modelId="{DACA7841-A292-334D-9C21-2391DAA6F211}">
      <dsp:nvSpPr>
        <dsp:cNvPr id="0" name=""/>
        <dsp:cNvSpPr/>
      </dsp:nvSpPr>
      <dsp:spPr>
        <a:xfrm>
          <a:off x="285635" y="2281228"/>
          <a:ext cx="1142542"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83C48-2978-6046-8AF1-27C12FB4C687}">
      <dsp:nvSpPr>
        <dsp:cNvPr id="0" name=""/>
        <dsp:cNvSpPr/>
      </dsp:nvSpPr>
      <dsp:spPr>
        <a:xfrm>
          <a:off x="307058" y="2407324"/>
          <a:ext cx="7037121" cy="82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fr-FR" sz="2400" kern="1200" dirty="0"/>
            <a:t>2. 8 minutes pour </a:t>
          </a:r>
          <a:r>
            <a:rPr lang="fr-FR" sz="2400" b="1" kern="1200" dirty="0">
              <a:solidFill>
                <a:srgbClr val="000000"/>
              </a:solidFill>
              <a:highlight>
                <a:srgbClr val="FF0000"/>
              </a:highlight>
            </a:rPr>
            <a:t>l’explication linéaire </a:t>
          </a:r>
          <a:r>
            <a:rPr lang="fr-FR" sz="2400" kern="1200" dirty="0"/>
            <a:t>proprement dite notée sur 8 points</a:t>
          </a:r>
          <a:endParaRPr lang="en-US" sz="2400" kern="1200" dirty="0"/>
        </a:p>
      </dsp:txBody>
      <dsp:txXfrm>
        <a:off x="307058" y="2407324"/>
        <a:ext cx="7037121" cy="826913"/>
      </dsp:txXfrm>
    </dsp:sp>
    <dsp:sp modelId="{B2971D81-6836-1849-9114-0FC7AF4A6257}">
      <dsp:nvSpPr>
        <dsp:cNvPr id="0" name=""/>
        <dsp:cNvSpPr/>
      </dsp:nvSpPr>
      <dsp:spPr>
        <a:xfrm>
          <a:off x="285635" y="3234238"/>
          <a:ext cx="1142542"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73384-7D94-CA4B-889E-18363F0AF1EE}">
      <dsp:nvSpPr>
        <dsp:cNvPr id="0" name=""/>
        <dsp:cNvSpPr/>
      </dsp:nvSpPr>
      <dsp:spPr>
        <a:xfrm>
          <a:off x="307058" y="3360334"/>
          <a:ext cx="7198013" cy="77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fr-FR" sz="2400" kern="1200" dirty="0"/>
            <a:t>3. jusqu’à 2 minutes pour </a:t>
          </a:r>
          <a:r>
            <a:rPr lang="fr-FR" sz="2400" b="1" kern="1200" dirty="0">
              <a:solidFill>
                <a:srgbClr val="000000"/>
              </a:solidFill>
              <a:highlight>
                <a:srgbClr val="FF0000"/>
              </a:highlight>
            </a:rPr>
            <a:t>la question de grammaire </a:t>
          </a:r>
          <a:r>
            <a:rPr lang="fr-FR" sz="2400" kern="1200" dirty="0"/>
            <a:t>notée sur 2 points </a:t>
          </a:r>
          <a:endParaRPr lang="en-US" sz="2400" kern="1200" dirty="0"/>
        </a:p>
      </dsp:txBody>
      <dsp:txXfrm>
        <a:off x="307058" y="3360334"/>
        <a:ext cx="7198013" cy="775163"/>
      </dsp:txXfrm>
    </dsp:sp>
    <dsp:sp modelId="{5989B47D-BD3D-9F4B-9BD2-736772AD613A}">
      <dsp:nvSpPr>
        <dsp:cNvPr id="0" name=""/>
        <dsp:cNvSpPr/>
      </dsp:nvSpPr>
      <dsp:spPr>
        <a:xfrm>
          <a:off x="285635" y="4135498"/>
          <a:ext cx="1142542"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82F321-7B8C-7843-9CAC-224A2E83398D}">
      <dsp:nvSpPr>
        <dsp:cNvPr id="0" name=""/>
        <dsp:cNvSpPr/>
      </dsp:nvSpPr>
      <dsp:spPr>
        <a:xfrm>
          <a:off x="46184" y="4186188"/>
          <a:ext cx="7168887" cy="117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fr-FR" sz="2000" b="1" i="1" kern="1200" dirty="0">
              <a:solidFill>
                <a:srgbClr val="FF0000"/>
              </a:solidFill>
            </a:rPr>
            <a:t>Attention, l’examinateur veillera à accompagner le candidat dans la gestion du temps de ces différentes étapes.  </a:t>
          </a:r>
          <a:endParaRPr lang="en-US" sz="2000" kern="1200" dirty="0">
            <a:solidFill>
              <a:srgbClr val="FF0000"/>
            </a:solidFill>
          </a:endParaRPr>
        </a:p>
      </dsp:txBody>
      <dsp:txXfrm>
        <a:off x="46184" y="4186188"/>
        <a:ext cx="7168887" cy="1175342"/>
      </dsp:txXfrm>
    </dsp:sp>
    <dsp:sp modelId="{01C802F3-21C4-2A41-96FE-A1EDF5F1AA29}">
      <dsp:nvSpPr>
        <dsp:cNvPr id="0" name=""/>
        <dsp:cNvSpPr/>
      </dsp:nvSpPr>
      <dsp:spPr>
        <a:xfrm>
          <a:off x="285635" y="5436936"/>
          <a:ext cx="1142542"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71DB6-07F6-D94C-8E99-D03CF047A261}">
      <dsp:nvSpPr>
        <dsp:cNvPr id="0" name=""/>
        <dsp:cNvSpPr/>
      </dsp:nvSpPr>
      <dsp:spPr>
        <a:xfrm>
          <a:off x="0" y="416094"/>
          <a:ext cx="7203989" cy="143339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Acte de lecture progressif ; découverte au fil de la lecture. </a:t>
          </a:r>
          <a:endParaRPr lang="en-US" sz="2700" kern="1200"/>
        </a:p>
      </dsp:txBody>
      <dsp:txXfrm>
        <a:off x="69973" y="486067"/>
        <a:ext cx="7064043" cy="1293450"/>
      </dsp:txXfrm>
    </dsp:sp>
    <dsp:sp modelId="{A443EDA2-EBCB-B745-9D9F-92A4C22D2C81}">
      <dsp:nvSpPr>
        <dsp:cNvPr id="0" name=""/>
        <dsp:cNvSpPr/>
      </dsp:nvSpPr>
      <dsp:spPr>
        <a:xfrm>
          <a:off x="0" y="1927250"/>
          <a:ext cx="7203989" cy="1433396"/>
        </a:xfrm>
        <a:prstGeom prst="roundRec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Aucune introduction canonique n’est attendue. </a:t>
          </a:r>
          <a:endParaRPr lang="en-US" sz="2700" kern="1200"/>
        </a:p>
      </dsp:txBody>
      <dsp:txXfrm>
        <a:off x="69973" y="1997223"/>
        <a:ext cx="7064043" cy="1293450"/>
      </dsp:txXfrm>
    </dsp:sp>
    <dsp:sp modelId="{11FFAE1F-F500-AB43-9925-1C1C1C5BEC65}">
      <dsp:nvSpPr>
        <dsp:cNvPr id="0" name=""/>
        <dsp:cNvSpPr/>
      </dsp:nvSpPr>
      <dsp:spPr>
        <a:xfrm>
          <a:off x="0" y="3438407"/>
          <a:ext cx="7203989" cy="1433396"/>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Idée d’une explicitation de la lecture à voix haute et d’une valorisation des capacités d’appropriation du texte par le candidat.</a:t>
          </a:r>
          <a:endParaRPr lang="en-US" sz="2700" kern="1200"/>
        </a:p>
      </dsp:txBody>
      <dsp:txXfrm>
        <a:off x="69973" y="3508380"/>
        <a:ext cx="7064043" cy="12934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707B-7506-334A-A4E6-6ECA3B362AEA}">
      <dsp:nvSpPr>
        <dsp:cNvPr id="0" name=""/>
        <dsp:cNvSpPr/>
      </dsp:nvSpPr>
      <dsp:spPr>
        <a:xfrm>
          <a:off x="1773095" y="-146085"/>
          <a:ext cx="5633256" cy="3577117"/>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D8E96B9-B3BD-9A40-B22C-A5BFA34FB3E1}">
      <dsp:nvSpPr>
        <dsp:cNvPr id="0" name=""/>
        <dsp:cNvSpPr/>
      </dsp:nvSpPr>
      <dsp:spPr>
        <a:xfrm>
          <a:off x="2399012" y="448536"/>
          <a:ext cx="5633256" cy="35771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L’OUTIL D’ÉVALUATION DE L’EXPLICATION</a:t>
          </a:r>
        </a:p>
      </dsp:txBody>
      <dsp:txXfrm>
        <a:off x="2503782" y="553306"/>
        <a:ext cx="5423716" cy="33675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707B-7506-334A-A4E6-6ECA3B362AEA}">
      <dsp:nvSpPr>
        <dsp:cNvPr id="0" name=""/>
        <dsp:cNvSpPr/>
      </dsp:nvSpPr>
      <dsp:spPr>
        <a:xfrm>
          <a:off x="2158692" y="1864"/>
          <a:ext cx="5633256" cy="3577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D8E96B9-B3BD-9A40-B22C-A5BFA34FB3E1}">
      <dsp:nvSpPr>
        <dsp:cNvPr id="0" name=""/>
        <dsp:cNvSpPr/>
      </dsp:nvSpPr>
      <dsp:spPr>
        <a:xfrm>
          <a:off x="2784609" y="596485"/>
          <a:ext cx="5633256" cy="35771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LA</a:t>
          </a:r>
          <a:r>
            <a:rPr lang="en-US" sz="6000" kern="1200" baseline="0" dirty="0"/>
            <a:t> QUESTION DE GRAMMAIRE</a:t>
          </a:r>
          <a:endParaRPr lang="en-US" sz="6000" kern="1200" dirty="0"/>
        </a:p>
      </dsp:txBody>
      <dsp:txXfrm>
        <a:off x="2889379" y="701255"/>
        <a:ext cx="5423716" cy="33675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C8839-F0EB-DF41-BE70-4F4A9B957B63}">
      <dsp:nvSpPr>
        <dsp:cNvPr id="0" name=""/>
        <dsp:cNvSpPr/>
      </dsp:nvSpPr>
      <dsp:spPr>
        <a:xfrm>
          <a:off x="3367500" y="1131172"/>
          <a:ext cx="742285" cy="91440"/>
        </a:xfrm>
        <a:custGeom>
          <a:avLst/>
          <a:gdLst/>
          <a:ahLst/>
          <a:cxnLst/>
          <a:rect l="0" t="0" r="0" b="0"/>
          <a:pathLst>
            <a:path>
              <a:moveTo>
                <a:pt x="0" y="45720"/>
              </a:moveTo>
              <a:lnTo>
                <a:pt x="7422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9320" y="1173028"/>
        <a:ext cx="38644" cy="7728"/>
      </dsp:txXfrm>
    </dsp:sp>
    <dsp:sp modelId="{B4BAEC19-7470-A842-8070-86CD2561D317}">
      <dsp:nvSpPr>
        <dsp:cNvPr id="0" name=""/>
        <dsp:cNvSpPr/>
      </dsp:nvSpPr>
      <dsp:spPr>
        <a:xfrm>
          <a:off x="8926" y="168780"/>
          <a:ext cx="3360373" cy="20162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661" tIns="172841" rIns="164661" bIns="172841" numCol="1" spcCol="1270" anchor="ctr" anchorCtr="0">
          <a:noAutofit/>
        </a:bodyPr>
        <a:lstStyle/>
        <a:p>
          <a:pPr marL="0" lvl="0" indent="0" algn="ctr" defTabSz="1066800">
            <a:lnSpc>
              <a:spcPct val="90000"/>
            </a:lnSpc>
            <a:spcBef>
              <a:spcPct val="0"/>
            </a:spcBef>
            <a:spcAft>
              <a:spcPct val="35000"/>
            </a:spcAft>
            <a:buNone/>
          </a:pPr>
          <a:r>
            <a:rPr lang="fr-MQ" sz="2400" kern="1200"/>
            <a:t>On peut :</a:t>
          </a:r>
          <a:endParaRPr lang="en-US" sz="2400" kern="1200"/>
        </a:p>
      </dsp:txBody>
      <dsp:txXfrm>
        <a:off x="8926" y="168780"/>
        <a:ext cx="3360373" cy="2016223"/>
      </dsp:txXfrm>
    </dsp:sp>
    <dsp:sp modelId="{89A8ED11-8192-D748-A14B-5A2DD30526B3}">
      <dsp:nvSpPr>
        <dsp:cNvPr id="0" name=""/>
        <dsp:cNvSpPr/>
      </dsp:nvSpPr>
      <dsp:spPr>
        <a:xfrm>
          <a:off x="7500759" y="1131172"/>
          <a:ext cx="742285" cy="91440"/>
        </a:xfrm>
        <a:custGeom>
          <a:avLst/>
          <a:gdLst/>
          <a:ahLst/>
          <a:cxnLst/>
          <a:rect l="0" t="0" r="0" b="0"/>
          <a:pathLst>
            <a:path>
              <a:moveTo>
                <a:pt x="0" y="45720"/>
              </a:moveTo>
              <a:lnTo>
                <a:pt x="7422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2579" y="1173028"/>
        <a:ext cx="38644" cy="7728"/>
      </dsp:txXfrm>
    </dsp:sp>
    <dsp:sp modelId="{A18FB245-48A8-644A-BC10-3953931D9C17}">
      <dsp:nvSpPr>
        <dsp:cNvPr id="0" name=""/>
        <dsp:cNvSpPr/>
      </dsp:nvSpPr>
      <dsp:spPr>
        <a:xfrm>
          <a:off x="4142185" y="168780"/>
          <a:ext cx="3360373" cy="20162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661" tIns="172841" rIns="164661" bIns="172841" numCol="1" spcCol="1270" anchor="ctr" anchorCtr="0">
          <a:noAutofit/>
        </a:bodyPr>
        <a:lstStyle/>
        <a:p>
          <a:pPr marL="0" lvl="0" indent="0" algn="ctr" defTabSz="1066800">
            <a:lnSpc>
              <a:spcPct val="90000"/>
            </a:lnSpc>
            <a:spcBef>
              <a:spcPct val="0"/>
            </a:spcBef>
            <a:spcAft>
              <a:spcPct val="35000"/>
            </a:spcAft>
            <a:buNone/>
          </a:pPr>
          <a:r>
            <a:rPr lang="fr-MQ" sz="2400" kern="1200"/>
            <a:t>Demander des manipulations syntaxiques </a:t>
          </a:r>
          <a:endParaRPr lang="en-US" sz="2400" kern="1200"/>
        </a:p>
      </dsp:txBody>
      <dsp:txXfrm>
        <a:off x="4142185" y="168780"/>
        <a:ext cx="3360373" cy="2016223"/>
      </dsp:txXfrm>
    </dsp:sp>
    <dsp:sp modelId="{379B3BC2-0947-DB4C-B57B-B95E7E977122}">
      <dsp:nvSpPr>
        <dsp:cNvPr id="0" name=""/>
        <dsp:cNvSpPr/>
      </dsp:nvSpPr>
      <dsp:spPr>
        <a:xfrm>
          <a:off x="1689113" y="2183204"/>
          <a:ext cx="8266518" cy="742285"/>
        </a:xfrm>
        <a:custGeom>
          <a:avLst/>
          <a:gdLst/>
          <a:ahLst/>
          <a:cxnLst/>
          <a:rect l="0" t="0" r="0" b="0"/>
          <a:pathLst>
            <a:path>
              <a:moveTo>
                <a:pt x="8266518" y="0"/>
              </a:moveTo>
              <a:lnTo>
                <a:pt x="8266518" y="388242"/>
              </a:lnTo>
              <a:lnTo>
                <a:pt x="0" y="388242"/>
              </a:lnTo>
              <a:lnTo>
                <a:pt x="0" y="74228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4808" y="2550483"/>
        <a:ext cx="415128" cy="7728"/>
      </dsp:txXfrm>
    </dsp:sp>
    <dsp:sp modelId="{F795E3C8-033D-7940-8B2F-2CB54E66FFC9}">
      <dsp:nvSpPr>
        <dsp:cNvPr id="0" name=""/>
        <dsp:cNvSpPr/>
      </dsp:nvSpPr>
      <dsp:spPr>
        <a:xfrm>
          <a:off x="8275444" y="168780"/>
          <a:ext cx="3360373" cy="20162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661" tIns="172841" rIns="164661" bIns="172841" numCol="1" spcCol="1270" anchor="ctr" anchorCtr="0">
          <a:noAutofit/>
        </a:bodyPr>
        <a:lstStyle/>
        <a:p>
          <a:pPr marL="0" lvl="0" indent="0" algn="ctr" defTabSz="1066800">
            <a:lnSpc>
              <a:spcPct val="90000"/>
            </a:lnSpc>
            <a:spcBef>
              <a:spcPct val="0"/>
            </a:spcBef>
            <a:spcAft>
              <a:spcPct val="35000"/>
            </a:spcAft>
            <a:buNone/>
          </a:pPr>
          <a:r>
            <a:rPr lang="fr-FR" sz="2400" kern="1200"/>
            <a:t>P</a:t>
          </a:r>
          <a:r>
            <a:rPr lang="fr-MQ" sz="2400" kern="1200"/>
            <a:t>oser une question sur la nature, la focntion la construction d’une phrase </a:t>
          </a:r>
          <a:endParaRPr lang="en-US" sz="2400" kern="1200"/>
        </a:p>
      </dsp:txBody>
      <dsp:txXfrm>
        <a:off x="8275444" y="168780"/>
        <a:ext cx="3360373" cy="2016223"/>
      </dsp:txXfrm>
    </dsp:sp>
    <dsp:sp modelId="{1A7A1C9F-B282-F34E-8C58-2C4E067E2D84}">
      <dsp:nvSpPr>
        <dsp:cNvPr id="0" name=""/>
        <dsp:cNvSpPr/>
      </dsp:nvSpPr>
      <dsp:spPr>
        <a:xfrm>
          <a:off x="3367500" y="3920282"/>
          <a:ext cx="742285" cy="91440"/>
        </a:xfrm>
        <a:custGeom>
          <a:avLst/>
          <a:gdLst/>
          <a:ahLst/>
          <a:cxnLst/>
          <a:rect l="0" t="0" r="0" b="0"/>
          <a:pathLst>
            <a:path>
              <a:moveTo>
                <a:pt x="0" y="45720"/>
              </a:moveTo>
              <a:lnTo>
                <a:pt x="7422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9320" y="3962137"/>
        <a:ext cx="38644" cy="7728"/>
      </dsp:txXfrm>
    </dsp:sp>
    <dsp:sp modelId="{F06C2204-5D46-0F49-828F-0BBCBEC6E311}">
      <dsp:nvSpPr>
        <dsp:cNvPr id="0" name=""/>
        <dsp:cNvSpPr/>
      </dsp:nvSpPr>
      <dsp:spPr>
        <a:xfrm>
          <a:off x="8926" y="2957890"/>
          <a:ext cx="3360373" cy="20162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661" tIns="172841" rIns="164661" bIns="172841" numCol="1" spcCol="1270" anchor="ctr" anchorCtr="0">
          <a:noAutofit/>
        </a:bodyPr>
        <a:lstStyle/>
        <a:p>
          <a:pPr marL="0" lvl="0" indent="0" algn="ctr" defTabSz="1066800">
            <a:lnSpc>
              <a:spcPct val="90000"/>
            </a:lnSpc>
            <a:spcBef>
              <a:spcPct val="0"/>
            </a:spcBef>
            <a:spcAft>
              <a:spcPct val="35000"/>
            </a:spcAft>
            <a:buNone/>
          </a:pPr>
          <a:r>
            <a:rPr lang="fr-MQ" sz="2400" kern="1200"/>
            <a:t>Inviter à comparer deux mots, groupes de mots ou propositions </a:t>
          </a:r>
          <a:endParaRPr lang="en-US" sz="2400" kern="1200"/>
        </a:p>
      </dsp:txBody>
      <dsp:txXfrm>
        <a:off x="8926" y="2957890"/>
        <a:ext cx="3360373" cy="2016223"/>
      </dsp:txXfrm>
    </dsp:sp>
    <dsp:sp modelId="{07069AA6-331C-8849-8E56-AB66C1AD699E}">
      <dsp:nvSpPr>
        <dsp:cNvPr id="0" name=""/>
        <dsp:cNvSpPr/>
      </dsp:nvSpPr>
      <dsp:spPr>
        <a:xfrm>
          <a:off x="4142185" y="2957890"/>
          <a:ext cx="3360373" cy="20162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661" tIns="172841" rIns="164661" bIns="172841" numCol="1" spcCol="1270" anchor="ctr" anchorCtr="0">
          <a:noAutofit/>
        </a:bodyPr>
        <a:lstStyle/>
        <a:p>
          <a:pPr marL="0" lvl="0" indent="0" algn="ctr" defTabSz="1066800">
            <a:lnSpc>
              <a:spcPct val="90000"/>
            </a:lnSpc>
            <a:spcBef>
              <a:spcPct val="0"/>
            </a:spcBef>
            <a:spcAft>
              <a:spcPct val="35000"/>
            </a:spcAft>
            <a:buNone/>
          </a:pPr>
          <a:r>
            <a:rPr lang="fr-MQ" sz="2400" kern="1200"/>
            <a:t>Des exemples proposés par Éduscol à partir du poème « Le Lac » de Lamartine </a:t>
          </a:r>
          <a:endParaRPr lang="en-US" sz="2400" kern="1200"/>
        </a:p>
      </dsp:txBody>
      <dsp:txXfrm>
        <a:off x="4142185" y="2957890"/>
        <a:ext cx="3360373" cy="20162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0855-7E91-FA4B-B29F-030CE5B507ED}">
      <dsp:nvSpPr>
        <dsp:cNvPr id="0" name=""/>
        <dsp:cNvSpPr/>
      </dsp:nvSpPr>
      <dsp:spPr>
        <a:xfrm>
          <a:off x="1961481" y="1105401"/>
          <a:ext cx="779190" cy="108220"/>
        </a:xfrm>
        <a:custGeom>
          <a:avLst/>
          <a:gdLst/>
          <a:ahLst/>
          <a:cxnLst/>
          <a:rect l="0" t="0" r="0" b="0"/>
          <a:pathLst>
            <a:path>
              <a:moveTo>
                <a:pt x="0" y="0"/>
              </a:moveTo>
              <a:lnTo>
                <a:pt x="406695" y="0"/>
              </a:lnTo>
              <a:lnTo>
                <a:pt x="406695" y="108220"/>
              </a:lnTo>
              <a:lnTo>
                <a:pt x="779190" y="1082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0652" y="1157589"/>
        <a:ext cx="40849" cy="3843"/>
      </dsp:txXfrm>
    </dsp:sp>
    <dsp:sp modelId="{521DCD42-B2B3-0B4B-8150-02F633B40F95}">
      <dsp:nvSpPr>
        <dsp:cNvPr id="0" name=""/>
        <dsp:cNvSpPr/>
      </dsp:nvSpPr>
      <dsp:spPr>
        <a:xfrm>
          <a:off x="0" y="424273"/>
          <a:ext cx="1963281" cy="13622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889000">
            <a:lnSpc>
              <a:spcPct val="90000"/>
            </a:lnSpc>
            <a:spcBef>
              <a:spcPct val="0"/>
            </a:spcBef>
            <a:spcAft>
              <a:spcPct val="35000"/>
            </a:spcAft>
            <a:buNone/>
          </a:pPr>
          <a:r>
            <a:rPr lang="fr-FR" sz="2000" kern="1200" dirty="0"/>
            <a:t>La grammaire :</a:t>
          </a:r>
          <a:endParaRPr lang="en-US" sz="2000" kern="1200" dirty="0"/>
        </a:p>
      </dsp:txBody>
      <dsp:txXfrm>
        <a:off x="0" y="424273"/>
        <a:ext cx="1963281" cy="1362254"/>
      </dsp:txXfrm>
    </dsp:sp>
    <dsp:sp modelId="{65AC2E74-4579-4A40-9FBC-771E491A23BC}">
      <dsp:nvSpPr>
        <dsp:cNvPr id="0" name=""/>
        <dsp:cNvSpPr/>
      </dsp:nvSpPr>
      <dsp:spPr>
        <a:xfrm>
          <a:off x="5175498" y="1167901"/>
          <a:ext cx="242243" cy="91440"/>
        </a:xfrm>
        <a:custGeom>
          <a:avLst/>
          <a:gdLst/>
          <a:ahLst/>
          <a:cxnLst/>
          <a:rect l="0" t="0" r="0" b="0"/>
          <a:pathLst>
            <a:path>
              <a:moveTo>
                <a:pt x="0" y="45720"/>
              </a:moveTo>
              <a:lnTo>
                <a:pt x="138221" y="45720"/>
              </a:lnTo>
              <a:lnTo>
                <a:pt x="138221" y="46401"/>
              </a:lnTo>
              <a:lnTo>
                <a:pt x="242243" y="4640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9799" y="1211700"/>
        <a:ext cx="13642" cy="3843"/>
      </dsp:txXfrm>
    </dsp:sp>
    <dsp:sp modelId="{410A62ED-E404-0B47-BA4F-360A1E29D07D}">
      <dsp:nvSpPr>
        <dsp:cNvPr id="0" name=""/>
        <dsp:cNvSpPr/>
      </dsp:nvSpPr>
      <dsp:spPr>
        <a:xfrm>
          <a:off x="2773072" y="498379"/>
          <a:ext cx="2404226" cy="14304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711200">
            <a:lnSpc>
              <a:spcPct val="90000"/>
            </a:lnSpc>
            <a:spcBef>
              <a:spcPct val="0"/>
            </a:spcBef>
            <a:spcAft>
              <a:spcPct val="35000"/>
            </a:spcAft>
            <a:buNone/>
          </a:pPr>
          <a:r>
            <a:rPr lang="fr-FR" sz="1600" kern="1200" dirty="0"/>
            <a:t>Le traitement de la question de grammaire dure jusqu’à 2 minutes (pas de report du temps éventuel de la lecture linaire restant).</a:t>
          </a:r>
          <a:endParaRPr lang="en-US" sz="1600" kern="1200" dirty="0"/>
        </a:p>
      </dsp:txBody>
      <dsp:txXfrm>
        <a:off x="2773072" y="498379"/>
        <a:ext cx="2404226" cy="1430484"/>
      </dsp:txXfrm>
    </dsp:sp>
    <dsp:sp modelId="{8639B2FC-E6C9-7343-B06E-BEAAB05D1A1E}">
      <dsp:nvSpPr>
        <dsp:cNvPr id="0" name=""/>
        <dsp:cNvSpPr/>
      </dsp:nvSpPr>
      <dsp:spPr>
        <a:xfrm>
          <a:off x="1461048" y="1917642"/>
          <a:ext cx="5092557" cy="401075"/>
        </a:xfrm>
        <a:custGeom>
          <a:avLst/>
          <a:gdLst/>
          <a:ahLst/>
          <a:cxnLst/>
          <a:rect l="0" t="0" r="0" b="0"/>
          <a:pathLst>
            <a:path>
              <a:moveTo>
                <a:pt x="5092557" y="0"/>
              </a:moveTo>
              <a:lnTo>
                <a:pt x="5092557" y="217637"/>
              </a:lnTo>
              <a:lnTo>
                <a:pt x="0" y="217637"/>
              </a:lnTo>
              <a:lnTo>
                <a:pt x="0" y="40107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9556" y="2116258"/>
        <a:ext cx="255541" cy="3843"/>
      </dsp:txXfrm>
    </dsp:sp>
    <dsp:sp modelId="{A0D0BE28-C4B8-9846-9C44-DC5DB83E7BBE}">
      <dsp:nvSpPr>
        <dsp:cNvPr id="0" name=""/>
        <dsp:cNvSpPr/>
      </dsp:nvSpPr>
      <dsp:spPr>
        <a:xfrm>
          <a:off x="5450141" y="509163"/>
          <a:ext cx="2206928" cy="141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711200">
            <a:lnSpc>
              <a:spcPct val="90000"/>
            </a:lnSpc>
            <a:spcBef>
              <a:spcPct val="0"/>
            </a:spcBef>
            <a:spcAft>
              <a:spcPct val="35000"/>
            </a:spcAft>
            <a:buNone/>
          </a:pPr>
          <a:r>
            <a:rPr lang="fr-FR" sz="1600" kern="1200" dirty="0"/>
            <a:t>La question porte obligatoirement sur le même texte support de la lecture linéaire.  </a:t>
          </a:r>
          <a:endParaRPr lang="en-US" sz="1600" kern="1200" dirty="0"/>
        </a:p>
      </dsp:txBody>
      <dsp:txXfrm>
        <a:off x="5450141" y="509163"/>
        <a:ext cx="2206928" cy="1410278"/>
      </dsp:txXfrm>
    </dsp:sp>
    <dsp:sp modelId="{80B5755C-121F-D54E-9767-D4F9051E214E}">
      <dsp:nvSpPr>
        <dsp:cNvPr id="0" name=""/>
        <dsp:cNvSpPr/>
      </dsp:nvSpPr>
      <dsp:spPr>
        <a:xfrm>
          <a:off x="2912772" y="3373242"/>
          <a:ext cx="343209" cy="91440"/>
        </a:xfrm>
        <a:custGeom>
          <a:avLst/>
          <a:gdLst/>
          <a:ahLst/>
          <a:cxnLst/>
          <a:rect l="0" t="0" r="0" b="0"/>
          <a:pathLst>
            <a:path>
              <a:moveTo>
                <a:pt x="0" y="45720"/>
              </a:moveTo>
              <a:lnTo>
                <a:pt x="188704" y="45720"/>
              </a:lnTo>
              <a:lnTo>
                <a:pt x="188704" y="81022"/>
              </a:lnTo>
              <a:lnTo>
                <a:pt x="343209" y="8102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4990" y="3417040"/>
        <a:ext cx="18773" cy="3843"/>
      </dsp:txXfrm>
    </dsp:sp>
    <dsp:sp modelId="{40F7D97E-33A2-DC4F-B1B8-31B92D282A26}">
      <dsp:nvSpPr>
        <dsp:cNvPr id="0" name=""/>
        <dsp:cNvSpPr/>
      </dsp:nvSpPr>
      <dsp:spPr>
        <a:xfrm>
          <a:off x="7525" y="2351117"/>
          <a:ext cx="2907046" cy="2135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711200">
            <a:lnSpc>
              <a:spcPct val="90000"/>
            </a:lnSpc>
            <a:spcBef>
              <a:spcPct val="0"/>
            </a:spcBef>
            <a:spcAft>
              <a:spcPct val="35000"/>
            </a:spcAft>
            <a:buNone/>
          </a:pPr>
          <a:r>
            <a:rPr lang="fr-FR" sz="1600" kern="1200" dirty="0"/>
            <a:t>Il est possible de poser une question de manipulation (transformer un complément circonstanciel en subordonnée circonstancielle, transformer en phrase négative / interrogative…). </a:t>
          </a:r>
          <a:endParaRPr lang="en-US" sz="1600" kern="1200" dirty="0"/>
        </a:p>
      </dsp:txBody>
      <dsp:txXfrm>
        <a:off x="7525" y="2351117"/>
        <a:ext cx="2907046" cy="2135689"/>
      </dsp:txXfrm>
    </dsp:sp>
    <dsp:sp modelId="{A52DD2B5-3055-9D49-9201-5490100D3854}">
      <dsp:nvSpPr>
        <dsp:cNvPr id="0" name=""/>
        <dsp:cNvSpPr/>
      </dsp:nvSpPr>
      <dsp:spPr>
        <a:xfrm>
          <a:off x="4956194" y="3373242"/>
          <a:ext cx="363612" cy="91440"/>
        </a:xfrm>
        <a:custGeom>
          <a:avLst/>
          <a:gdLst/>
          <a:ahLst/>
          <a:cxnLst/>
          <a:rect l="0" t="0" r="0" b="0"/>
          <a:pathLst>
            <a:path>
              <a:moveTo>
                <a:pt x="0" y="81022"/>
              </a:moveTo>
              <a:lnTo>
                <a:pt x="198906" y="81022"/>
              </a:lnTo>
              <a:lnTo>
                <a:pt x="198906" y="45720"/>
              </a:lnTo>
              <a:lnTo>
                <a:pt x="36361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8106" y="3417040"/>
        <a:ext cx="19789" cy="3843"/>
      </dsp:txXfrm>
    </dsp:sp>
    <dsp:sp modelId="{32FCC99A-D880-EB4B-9742-5F2C2CC8832D}">
      <dsp:nvSpPr>
        <dsp:cNvPr id="0" name=""/>
        <dsp:cNvSpPr/>
      </dsp:nvSpPr>
      <dsp:spPr>
        <a:xfrm>
          <a:off x="3288381" y="2348858"/>
          <a:ext cx="1669613" cy="22108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711200">
            <a:lnSpc>
              <a:spcPct val="90000"/>
            </a:lnSpc>
            <a:spcBef>
              <a:spcPct val="0"/>
            </a:spcBef>
            <a:spcAft>
              <a:spcPct val="35000"/>
            </a:spcAft>
            <a:buNone/>
          </a:pPr>
          <a:r>
            <a:rPr lang="fr-FR" sz="1600" kern="1200" dirty="0"/>
            <a:t>La question porte sur une phrase ou segment  de phrase.  </a:t>
          </a:r>
          <a:endParaRPr lang="en-US" sz="1600" kern="1200" dirty="0"/>
        </a:p>
      </dsp:txBody>
      <dsp:txXfrm>
        <a:off x="3288381" y="2348858"/>
        <a:ext cx="1669613" cy="2210811"/>
      </dsp:txXfrm>
    </dsp:sp>
    <dsp:sp modelId="{44613FBF-9D60-7A40-B64A-C5ABD53F0F40}">
      <dsp:nvSpPr>
        <dsp:cNvPr id="0" name=""/>
        <dsp:cNvSpPr/>
      </dsp:nvSpPr>
      <dsp:spPr>
        <a:xfrm>
          <a:off x="883512" y="4485667"/>
          <a:ext cx="5617363" cy="446089"/>
        </a:xfrm>
        <a:custGeom>
          <a:avLst/>
          <a:gdLst/>
          <a:ahLst/>
          <a:cxnLst/>
          <a:rect l="0" t="0" r="0" b="0"/>
          <a:pathLst>
            <a:path>
              <a:moveTo>
                <a:pt x="5617363" y="0"/>
              </a:moveTo>
              <a:lnTo>
                <a:pt x="5617363" y="240144"/>
              </a:lnTo>
              <a:lnTo>
                <a:pt x="0" y="240144"/>
              </a:lnTo>
              <a:lnTo>
                <a:pt x="0" y="44608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1255" y="4706790"/>
        <a:ext cx="281877" cy="3843"/>
      </dsp:txXfrm>
    </dsp:sp>
    <dsp:sp modelId="{45C1A9CA-C7D3-CB4E-ACD9-9519443F548E}">
      <dsp:nvSpPr>
        <dsp:cNvPr id="0" name=""/>
        <dsp:cNvSpPr/>
      </dsp:nvSpPr>
      <dsp:spPr>
        <a:xfrm>
          <a:off x="5352207" y="2350456"/>
          <a:ext cx="2297337" cy="21370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711200">
            <a:lnSpc>
              <a:spcPct val="90000"/>
            </a:lnSpc>
            <a:spcBef>
              <a:spcPct val="0"/>
            </a:spcBef>
            <a:spcAft>
              <a:spcPct val="35000"/>
            </a:spcAft>
            <a:buNone/>
          </a:pPr>
          <a:r>
            <a:rPr lang="fr-FR" sz="1600" kern="1200" dirty="0"/>
            <a:t>Pour la négation seule la négation syntaxique est à prendre en compte (à l’exclusion de la négation lexicale).  </a:t>
          </a:r>
          <a:endParaRPr lang="en-US" sz="1600" kern="1200" dirty="0"/>
        </a:p>
      </dsp:txBody>
      <dsp:txXfrm>
        <a:off x="5352207" y="2350456"/>
        <a:ext cx="2297337" cy="2137011"/>
      </dsp:txXfrm>
    </dsp:sp>
    <dsp:sp modelId="{09E9D431-1F6B-164E-B155-2F915BC4B2DA}">
      <dsp:nvSpPr>
        <dsp:cNvPr id="0" name=""/>
        <dsp:cNvSpPr/>
      </dsp:nvSpPr>
      <dsp:spPr>
        <a:xfrm>
          <a:off x="1757700" y="5507476"/>
          <a:ext cx="3643667" cy="126182"/>
        </a:xfrm>
        <a:custGeom>
          <a:avLst/>
          <a:gdLst/>
          <a:ahLst/>
          <a:cxnLst/>
          <a:rect l="0" t="0" r="0" b="0"/>
          <a:pathLst>
            <a:path>
              <a:moveTo>
                <a:pt x="0" y="126182"/>
              </a:moveTo>
              <a:lnTo>
                <a:pt x="1838933" y="126182"/>
              </a:lnTo>
              <a:lnTo>
                <a:pt x="1838933" y="0"/>
              </a:lnTo>
              <a:lnTo>
                <a:pt x="3643667" y="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7623" y="5568645"/>
        <a:ext cx="183821" cy="3843"/>
      </dsp:txXfrm>
    </dsp:sp>
    <dsp:sp modelId="{9D00ECA7-C132-1344-98B0-DB5B2CE30B11}">
      <dsp:nvSpPr>
        <dsp:cNvPr id="0" name=""/>
        <dsp:cNvSpPr/>
      </dsp:nvSpPr>
      <dsp:spPr>
        <a:xfrm>
          <a:off x="7525" y="4964157"/>
          <a:ext cx="1751975" cy="13390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711200">
            <a:lnSpc>
              <a:spcPct val="90000"/>
            </a:lnSpc>
            <a:spcBef>
              <a:spcPct val="0"/>
            </a:spcBef>
            <a:spcAft>
              <a:spcPct val="35000"/>
            </a:spcAft>
            <a:buNone/>
          </a:pPr>
          <a:r>
            <a:rPr lang="fr-FR" sz="1600" kern="1200" dirty="0"/>
            <a:t>Les CC sont ceux du programme de première. </a:t>
          </a:r>
          <a:endParaRPr lang="en-US" sz="1600" kern="1200" dirty="0"/>
        </a:p>
      </dsp:txBody>
      <dsp:txXfrm>
        <a:off x="7525" y="4964157"/>
        <a:ext cx="1751975" cy="1339003"/>
      </dsp:txXfrm>
    </dsp:sp>
    <dsp:sp modelId="{37987344-4A73-4849-B88E-F1B7DDA53DCD}">
      <dsp:nvSpPr>
        <dsp:cNvPr id="0" name=""/>
        <dsp:cNvSpPr/>
      </dsp:nvSpPr>
      <dsp:spPr>
        <a:xfrm>
          <a:off x="3567164" y="4912294"/>
          <a:ext cx="2875421" cy="1297029"/>
        </a:xfrm>
        <a:custGeom>
          <a:avLst/>
          <a:gdLst/>
          <a:ahLst/>
          <a:cxnLst/>
          <a:rect l="0" t="0" r="0" b="0"/>
          <a:pathLst>
            <a:path>
              <a:moveTo>
                <a:pt x="2875421" y="1297029"/>
              </a:moveTo>
              <a:lnTo>
                <a:pt x="0" y="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5249" y="5558887"/>
        <a:ext cx="159250" cy="3843"/>
      </dsp:txXfrm>
    </dsp:sp>
    <dsp:sp modelId="{DB69C86D-3C4A-ED42-90F9-3C9675A752F0}">
      <dsp:nvSpPr>
        <dsp:cNvPr id="0" name=""/>
        <dsp:cNvSpPr/>
      </dsp:nvSpPr>
      <dsp:spPr>
        <a:xfrm>
          <a:off x="5433767" y="4806369"/>
          <a:ext cx="2014354" cy="14022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711200">
            <a:lnSpc>
              <a:spcPct val="90000"/>
            </a:lnSpc>
            <a:spcBef>
              <a:spcPct val="0"/>
            </a:spcBef>
            <a:spcAft>
              <a:spcPct val="35000"/>
            </a:spcAft>
            <a:buNone/>
          </a:pPr>
          <a:r>
            <a:rPr lang="fr-FR" sz="1600" kern="1200" dirty="0"/>
            <a:t>Face à un candidat en difficulté, l’examinateur l’accompagnera dans son analyse. </a:t>
          </a:r>
          <a:endParaRPr lang="en-US" sz="1600" kern="1200" dirty="0"/>
        </a:p>
      </dsp:txBody>
      <dsp:txXfrm>
        <a:off x="5433767" y="4806369"/>
        <a:ext cx="2014354" cy="1402214"/>
      </dsp:txXfrm>
    </dsp:sp>
    <dsp:sp modelId="{D8585D82-0792-764F-8CE2-0E25BA1163EE}">
      <dsp:nvSpPr>
        <dsp:cNvPr id="0" name=""/>
        <dsp:cNvSpPr/>
      </dsp:nvSpPr>
      <dsp:spPr>
        <a:xfrm>
          <a:off x="2395322" y="4898972"/>
          <a:ext cx="2284615" cy="14505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12" tIns="85877" rIns="81812" bIns="85877" numCol="1" spcCol="1270" anchor="ctr" anchorCtr="0">
          <a:noAutofit/>
        </a:bodyPr>
        <a:lstStyle/>
        <a:p>
          <a:pPr marL="0" lvl="0" indent="0" algn="ctr" defTabSz="711200">
            <a:lnSpc>
              <a:spcPct val="90000"/>
            </a:lnSpc>
            <a:spcBef>
              <a:spcPct val="0"/>
            </a:spcBef>
            <a:spcAft>
              <a:spcPct val="35000"/>
            </a:spcAft>
            <a:buNone/>
          </a:pPr>
          <a:r>
            <a:rPr lang="en-US" sz="1600" kern="1200" dirty="0"/>
            <a:t>Pas de question sur les prop. Circ. de temps et de lieu </a:t>
          </a:r>
        </a:p>
      </dsp:txBody>
      <dsp:txXfrm>
        <a:off x="2395322" y="4898972"/>
        <a:ext cx="2284615" cy="14505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707B-7506-334A-A4E6-6ECA3B362AEA}">
      <dsp:nvSpPr>
        <dsp:cNvPr id="0" name=""/>
        <dsp:cNvSpPr/>
      </dsp:nvSpPr>
      <dsp:spPr>
        <a:xfrm>
          <a:off x="1773095" y="-146085"/>
          <a:ext cx="5633256" cy="3577117"/>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D8E96B9-B3BD-9A40-B22C-A5BFA34FB3E1}">
      <dsp:nvSpPr>
        <dsp:cNvPr id="0" name=""/>
        <dsp:cNvSpPr/>
      </dsp:nvSpPr>
      <dsp:spPr>
        <a:xfrm>
          <a:off x="2399012" y="448536"/>
          <a:ext cx="5633256" cy="35771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L’OUTIL D’ÉVALUATION DE LA QUESTION DE GRAMMAIRE</a:t>
          </a:r>
        </a:p>
      </dsp:txBody>
      <dsp:txXfrm>
        <a:off x="2503782" y="553306"/>
        <a:ext cx="5423716" cy="33675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9016-9149-B047-925E-041955279596}">
      <dsp:nvSpPr>
        <dsp:cNvPr id="0" name=""/>
        <dsp:cNvSpPr/>
      </dsp:nvSpPr>
      <dsp:spPr>
        <a:xfrm>
          <a:off x="0" y="354348"/>
          <a:ext cx="5821767" cy="2246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dirty="0"/>
            <a:t>Une brève présentation de l’œuvre choisie et les </a:t>
          </a:r>
          <a:r>
            <a:rPr lang="fr-FR" sz="3000" b="1" kern="1200" dirty="0"/>
            <a:t>raisons du choix </a:t>
          </a:r>
        </a:p>
        <a:p>
          <a:pPr marL="0" lvl="0" indent="0" algn="l" defTabSz="1333500">
            <a:lnSpc>
              <a:spcPct val="90000"/>
            </a:lnSpc>
            <a:spcBef>
              <a:spcPct val="0"/>
            </a:spcBef>
            <a:spcAft>
              <a:spcPct val="35000"/>
            </a:spcAft>
            <a:buNone/>
          </a:pPr>
          <a:r>
            <a:rPr lang="fr-FR" sz="3000" kern="1200" dirty="0"/>
            <a:t>(2 minutes à 2 minutes 30) </a:t>
          </a:r>
          <a:endParaRPr lang="en-US" sz="3000" kern="1200" dirty="0"/>
        </a:p>
      </dsp:txBody>
      <dsp:txXfrm>
        <a:off x="109660" y="464008"/>
        <a:ext cx="5602447" cy="2027080"/>
      </dsp:txXfrm>
    </dsp:sp>
    <dsp:sp modelId="{E89515CC-46AF-1A48-BCC2-19009E800E77}">
      <dsp:nvSpPr>
        <dsp:cNvPr id="0" name=""/>
        <dsp:cNvSpPr/>
      </dsp:nvSpPr>
      <dsp:spPr>
        <a:xfrm>
          <a:off x="0" y="2687149"/>
          <a:ext cx="5821767" cy="224640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a:t>Des relances de l’examinateur à partir de la présentation du candidat et des éléments exposés  (5mn 30 à 6mn) </a:t>
          </a:r>
          <a:endParaRPr lang="en-US" sz="3000" kern="1200" dirty="0"/>
        </a:p>
      </dsp:txBody>
      <dsp:txXfrm>
        <a:off x="109660" y="2796809"/>
        <a:ext cx="5602447" cy="20270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E391-01F5-3A43-BCA1-D229F4BECACE}">
      <dsp:nvSpPr>
        <dsp:cNvPr id="0" name=""/>
        <dsp:cNvSpPr/>
      </dsp:nvSpPr>
      <dsp:spPr>
        <a:xfrm>
          <a:off x="2294546" y="1837017"/>
          <a:ext cx="1574586" cy="157458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FR" sz="2400" kern="1200"/>
            <a:t>Œuvre choisie par le candidat</a:t>
          </a:r>
        </a:p>
      </dsp:txBody>
      <dsp:txXfrm>
        <a:off x="2371411" y="1913882"/>
        <a:ext cx="1420856" cy="1420856"/>
      </dsp:txXfrm>
    </dsp:sp>
    <dsp:sp modelId="{85C356E3-7899-D044-A204-17E746BF6375}">
      <dsp:nvSpPr>
        <dsp:cNvPr id="0" name=""/>
        <dsp:cNvSpPr/>
      </dsp:nvSpPr>
      <dsp:spPr>
        <a:xfrm rot="16200000">
          <a:off x="2691043" y="1446220"/>
          <a:ext cx="781593" cy="0"/>
        </a:xfrm>
        <a:custGeom>
          <a:avLst/>
          <a:gdLst/>
          <a:ahLst/>
          <a:cxnLst/>
          <a:rect l="0" t="0" r="0" b="0"/>
          <a:pathLst>
            <a:path>
              <a:moveTo>
                <a:pt x="0" y="0"/>
              </a:moveTo>
              <a:lnTo>
                <a:pt x="781593"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7033D-1DC6-0D40-AF37-16080CD72EFA}">
      <dsp:nvSpPr>
        <dsp:cNvPr id="0" name=""/>
        <dsp:cNvSpPr/>
      </dsp:nvSpPr>
      <dsp:spPr>
        <a:xfrm>
          <a:off x="2554353" y="451"/>
          <a:ext cx="1054973" cy="1054973"/>
        </a:xfrm>
        <a:prstGeom prst="roundRect">
          <a:avLst/>
        </a:prstGeom>
        <a:solidFill>
          <a:schemeClr val="accent2">
            <a:hueOff val="632483"/>
            <a:satOff val="-11966"/>
            <a:lumOff val="-8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fr-FR" sz="900" b="1" kern="1200"/>
            <a:t>La compréhension globale de l’œuvre.</a:t>
          </a:r>
        </a:p>
      </dsp:txBody>
      <dsp:txXfrm>
        <a:off x="2605853" y="51951"/>
        <a:ext cx="951973" cy="951973"/>
      </dsp:txXfrm>
    </dsp:sp>
    <dsp:sp modelId="{CFBEFD22-41F9-044F-98B0-32D84B701178}">
      <dsp:nvSpPr>
        <dsp:cNvPr id="0" name=""/>
        <dsp:cNvSpPr/>
      </dsp:nvSpPr>
      <dsp:spPr>
        <a:xfrm>
          <a:off x="3869133" y="2624311"/>
          <a:ext cx="781593" cy="0"/>
        </a:xfrm>
        <a:custGeom>
          <a:avLst/>
          <a:gdLst/>
          <a:ahLst/>
          <a:cxnLst/>
          <a:rect l="0" t="0" r="0" b="0"/>
          <a:pathLst>
            <a:path>
              <a:moveTo>
                <a:pt x="0" y="0"/>
              </a:moveTo>
              <a:lnTo>
                <a:pt x="781593"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7AFD60-30BF-B940-B811-EC7D11DFE0D5}">
      <dsp:nvSpPr>
        <dsp:cNvPr id="0" name=""/>
        <dsp:cNvSpPr/>
      </dsp:nvSpPr>
      <dsp:spPr>
        <a:xfrm>
          <a:off x="4650726" y="2096824"/>
          <a:ext cx="1054973" cy="1054973"/>
        </a:xfrm>
        <a:prstGeom prst="roundRec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fr-FR" sz="900" b="1" kern="1200"/>
            <a:t>L’utilisation de connaissances littéraires pour apporter des éléments d’interprétation</a:t>
          </a:r>
        </a:p>
      </dsp:txBody>
      <dsp:txXfrm>
        <a:off x="4702226" y="2148324"/>
        <a:ext cx="951973" cy="951973"/>
      </dsp:txXfrm>
    </dsp:sp>
    <dsp:sp modelId="{16CB702A-386E-0044-BED6-6846526F8830}">
      <dsp:nvSpPr>
        <dsp:cNvPr id="0" name=""/>
        <dsp:cNvSpPr/>
      </dsp:nvSpPr>
      <dsp:spPr>
        <a:xfrm rot="5400000">
          <a:off x="2691043" y="3802401"/>
          <a:ext cx="781593" cy="0"/>
        </a:xfrm>
        <a:custGeom>
          <a:avLst/>
          <a:gdLst/>
          <a:ahLst/>
          <a:cxnLst/>
          <a:rect l="0" t="0" r="0" b="0"/>
          <a:pathLst>
            <a:path>
              <a:moveTo>
                <a:pt x="0" y="0"/>
              </a:moveTo>
              <a:lnTo>
                <a:pt x="781593"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350EB0-9C75-7647-9EA3-45A697D3A5D2}">
      <dsp:nvSpPr>
        <dsp:cNvPr id="0" name=""/>
        <dsp:cNvSpPr/>
      </dsp:nvSpPr>
      <dsp:spPr>
        <a:xfrm>
          <a:off x="2554353" y="4193197"/>
          <a:ext cx="1054973" cy="1054973"/>
        </a:xfrm>
        <a:prstGeom prst="roundRect">
          <a:avLst/>
        </a:prstGeom>
        <a:solidFill>
          <a:schemeClr val="accent2">
            <a:hueOff val="1897450"/>
            <a:satOff val="-35897"/>
            <a:lumOff val="-25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b="1" kern="1200"/>
            <a:t>La réception de l’œuvre en tant que lecteur.</a:t>
          </a:r>
        </a:p>
      </dsp:txBody>
      <dsp:txXfrm>
        <a:off x="2605853" y="4244697"/>
        <a:ext cx="951973" cy="951973"/>
      </dsp:txXfrm>
    </dsp:sp>
    <dsp:sp modelId="{16AAF279-A356-6E49-888E-CF7D0C22A64C}">
      <dsp:nvSpPr>
        <dsp:cNvPr id="0" name=""/>
        <dsp:cNvSpPr/>
      </dsp:nvSpPr>
      <dsp:spPr>
        <a:xfrm rot="10800000">
          <a:off x="1512953" y="2624311"/>
          <a:ext cx="781593" cy="0"/>
        </a:xfrm>
        <a:custGeom>
          <a:avLst/>
          <a:gdLst/>
          <a:ahLst/>
          <a:cxnLst/>
          <a:rect l="0" t="0" r="0" b="0"/>
          <a:pathLst>
            <a:path>
              <a:moveTo>
                <a:pt x="0" y="0"/>
              </a:moveTo>
              <a:lnTo>
                <a:pt x="781593"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0FDFE-8ED6-E545-86EF-B562AA016D01}">
      <dsp:nvSpPr>
        <dsp:cNvPr id="0" name=""/>
        <dsp:cNvSpPr/>
      </dsp:nvSpPr>
      <dsp:spPr>
        <a:xfrm>
          <a:off x="457980" y="2096824"/>
          <a:ext cx="1054973" cy="1054973"/>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fr-FR" sz="1000" b="1" kern="1200"/>
            <a:t>L’insertion de la lecture de l’œuvre dans un univers culturel plus large. </a:t>
          </a:r>
        </a:p>
      </dsp:txBody>
      <dsp:txXfrm>
        <a:off x="509480" y="2148324"/>
        <a:ext cx="951973" cy="9519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C5D4B-1D7F-1F46-BEF7-A49A93839C12}">
      <dsp:nvSpPr>
        <dsp:cNvPr id="0" name=""/>
        <dsp:cNvSpPr/>
      </dsp:nvSpPr>
      <dsp:spPr>
        <a:xfrm>
          <a:off x="456210" y="0"/>
          <a:ext cx="6415087" cy="641508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EEA17-328A-2941-92D6-0A558BF13A0B}">
      <dsp:nvSpPr>
        <dsp:cNvPr id="0" name=""/>
        <dsp:cNvSpPr/>
      </dsp:nvSpPr>
      <dsp:spPr>
        <a:xfrm>
          <a:off x="0" y="655042"/>
          <a:ext cx="3622027" cy="22908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fr-FR" sz="1800" kern="1200" dirty="0"/>
            <a:t>Pas plus de 2 minutes / 2 minutes 30 pour la présentation de l’œuvre choisie (grand maximum 3 minutes). </a:t>
          </a:r>
        </a:p>
        <a:p>
          <a:pPr marL="0" lvl="0" indent="0" algn="just" defTabSz="800100">
            <a:lnSpc>
              <a:spcPct val="90000"/>
            </a:lnSpc>
            <a:spcBef>
              <a:spcPct val="0"/>
            </a:spcBef>
            <a:spcAft>
              <a:spcPct val="35000"/>
            </a:spcAft>
            <a:buNone/>
          </a:pPr>
          <a:r>
            <a:rPr lang="fr-FR" sz="1800" kern="1200" dirty="0"/>
            <a:t>L’examinateur interrompra le candidat si nécessaire. </a:t>
          </a:r>
        </a:p>
      </dsp:txBody>
      <dsp:txXfrm>
        <a:off x="111829" y="766871"/>
        <a:ext cx="3398369" cy="2067167"/>
      </dsp:txXfrm>
    </dsp:sp>
    <dsp:sp modelId="{AAD88DF4-1B07-CA4E-BEC6-FD36EC5E0B27}">
      <dsp:nvSpPr>
        <dsp:cNvPr id="0" name=""/>
        <dsp:cNvSpPr/>
      </dsp:nvSpPr>
      <dsp:spPr>
        <a:xfrm>
          <a:off x="3965874" y="577909"/>
          <a:ext cx="3414421" cy="22796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fr-FR" sz="2100" kern="1200" dirty="0"/>
            <a:t>L’échange évalue les capacités d’interaction (ne saurait être un jeu de questions/réponses).</a:t>
          </a:r>
        </a:p>
        <a:p>
          <a:pPr marL="0" lvl="0" indent="0" algn="just" defTabSz="933450">
            <a:lnSpc>
              <a:spcPct val="90000"/>
            </a:lnSpc>
            <a:spcBef>
              <a:spcPct val="0"/>
            </a:spcBef>
            <a:spcAft>
              <a:spcPct val="35000"/>
            </a:spcAft>
            <a:buNone/>
          </a:pPr>
          <a:endParaRPr lang="fr-FR" sz="2100" kern="1200" dirty="0"/>
        </a:p>
      </dsp:txBody>
      <dsp:txXfrm>
        <a:off x="4077158" y="689193"/>
        <a:ext cx="3191853" cy="2057098"/>
      </dsp:txXfrm>
    </dsp:sp>
    <dsp:sp modelId="{428D368F-69E5-3944-B983-8354D3A06126}">
      <dsp:nvSpPr>
        <dsp:cNvPr id="0" name=""/>
        <dsp:cNvSpPr/>
      </dsp:nvSpPr>
      <dsp:spPr>
        <a:xfrm>
          <a:off x="16417" y="3295088"/>
          <a:ext cx="3444193" cy="250188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fr-FR" sz="2100" kern="1200" dirty="0"/>
            <a:t>Aucun retour sur la première partie de l’épreuve </a:t>
          </a:r>
        </a:p>
        <a:p>
          <a:pPr marL="0" lvl="0" indent="0" algn="just" defTabSz="933450">
            <a:lnSpc>
              <a:spcPct val="90000"/>
            </a:lnSpc>
            <a:spcBef>
              <a:spcPct val="0"/>
            </a:spcBef>
            <a:spcAft>
              <a:spcPct val="35000"/>
            </a:spcAft>
            <a:buNone/>
          </a:pPr>
          <a:endParaRPr lang="en-US" sz="2100" kern="1200" dirty="0"/>
        </a:p>
      </dsp:txBody>
      <dsp:txXfrm>
        <a:off x="138549" y="3417220"/>
        <a:ext cx="3199929" cy="2257619"/>
      </dsp:txXfrm>
    </dsp:sp>
    <dsp:sp modelId="{2D3C73B5-4E73-CC42-BC65-8AE4C36D48C7}">
      <dsp:nvSpPr>
        <dsp:cNvPr id="0" name=""/>
        <dsp:cNvSpPr/>
      </dsp:nvSpPr>
      <dsp:spPr>
        <a:xfrm>
          <a:off x="3752851" y="3278100"/>
          <a:ext cx="3815347" cy="250188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fr-FR" sz="2100" kern="1200" dirty="0"/>
            <a:t>Notation des compétences pour l’ensemble de l’entretien </a:t>
          </a:r>
        </a:p>
        <a:p>
          <a:pPr marL="0" lvl="0" indent="0" algn="just" defTabSz="933450">
            <a:lnSpc>
              <a:spcPct val="90000"/>
            </a:lnSpc>
            <a:spcBef>
              <a:spcPct val="0"/>
            </a:spcBef>
            <a:spcAft>
              <a:spcPct val="35000"/>
            </a:spcAft>
            <a:buNone/>
          </a:pPr>
          <a:endParaRPr lang="en-US" sz="2100" kern="1200" dirty="0"/>
        </a:p>
      </dsp:txBody>
      <dsp:txXfrm>
        <a:off x="3874983" y="3400232"/>
        <a:ext cx="3571083" cy="22576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707B-7506-334A-A4E6-6ECA3B362AEA}">
      <dsp:nvSpPr>
        <dsp:cNvPr id="0" name=""/>
        <dsp:cNvSpPr/>
      </dsp:nvSpPr>
      <dsp:spPr>
        <a:xfrm>
          <a:off x="2158692" y="1864"/>
          <a:ext cx="5633256" cy="3577117"/>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D8E96B9-B3BD-9A40-B22C-A5BFA34FB3E1}">
      <dsp:nvSpPr>
        <dsp:cNvPr id="0" name=""/>
        <dsp:cNvSpPr/>
      </dsp:nvSpPr>
      <dsp:spPr>
        <a:xfrm>
          <a:off x="2784609" y="596485"/>
          <a:ext cx="5633256" cy="35771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L’OUTIL D’ÉVALUATION DE LA 2nde PARTIE</a:t>
          </a:r>
        </a:p>
      </dsp:txBody>
      <dsp:txXfrm>
        <a:off x="2889379" y="701255"/>
        <a:ext cx="5423716" cy="3367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E79A7-5F95-BF4D-A0C6-E77694CAAB3D}">
      <dsp:nvSpPr>
        <dsp:cNvPr id="0" name=""/>
        <dsp:cNvSpPr/>
      </dsp:nvSpPr>
      <dsp:spPr>
        <a:xfrm>
          <a:off x="0" y="3296"/>
          <a:ext cx="72401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C0DD3-9D18-B64F-ACC2-53EB61772415}">
      <dsp:nvSpPr>
        <dsp:cNvPr id="0" name=""/>
        <dsp:cNvSpPr/>
      </dsp:nvSpPr>
      <dsp:spPr>
        <a:xfrm>
          <a:off x="0" y="3296"/>
          <a:ext cx="7240148" cy="1166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fr-FR" sz="2800" b="1" kern="1200" dirty="0">
              <a:solidFill>
                <a:schemeClr val="tx1"/>
              </a:solidFill>
            </a:rPr>
            <a:t>La présentation de l’œuvre choisie par le candidat et entretien avec l’examinateur </a:t>
          </a:r>
          <a:endParaRPr lang="en-US" sz="2800" kern="1200" dirty="0">
            <a:solidFill>
              <a:schemeClr val="tx1"/>
            </a:solidFill>
          </a:endParaRPr>
        </a:p>
      </dsp:txBody>
      <dsp:txXfrm>
        <a:off x="0" y="3296"/>
        <a:ext cx="7240148" cy="1166548"/>
      </dsp:txXfrm>
    </dsp:sp>
    <dsp:sp modelId="{A8BD6CEA-F2B7-774B-AB14-6DB9BF544E35}">
      <dsp:nvSpPr>
        <dsp:cNvPr id="0" name=""/>
        <dsp:cNvSpPr/>
      </dsp:nvSpPr>
      <dsp:spPr>
        <a:xfrm>
          <a:off x="0" y="1169845"/>
          <a:ext cx="72401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20832-4B35-1A4E-B69C-E8CC947E1BAE}">
      <dsp:nvSpPr>
        <dsp:cNvPr id="0" name=""/>
        <dsp:cNvSpPr/>
      </dsp:nvSpPr>
      <dsp:spPr>
        <a:xfrm>
          <a:off x="0" y="1169845"/>
          <a:ext cx="7240148" cy="1443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fr-FR" sz="3000" kern="1200" dirty="0"/>
            <a:t>1. Une brève présentation de l’œuvre choisie en lecture cursive et les </a:t>
          </a:r>
          <a:r>
            <a:rPr lang="fr-FR" sz="3000" b="1" kern="1200" dirty="0"/>
            <a:t>raisons du choix </a:t>
          </a:r>
          <a:r>
            <a:rPr lang="fr-FR" sz="3000" kern="1200" dirty="0"/>
            <a:t>(2 minutes à 2 minutes 30) </a:t>
          </a:r>
          <a:endParaRPr lang="en-US" sz="3000" kern="1200" dirty="0"/>
        </a:p>
      </dsp:txBody>
      <dsp:txXfrm>
        <a:off x="0" y="1169845"/>
        <a:ext cx="7240148" cy="1443122"/>
      </dsp:txXfrm>
    </dsp:sp>
    <dsp:sp modelId="{3CEA11F8-07A4-CC4E-BD7C-F8720FEAB16B}">
      <dsp:nvSpPr>
        <dsp:cNvPr id="0" name=""/>
        <dsp:cNvSpPr/>
      </dsp:nvSpPr>
      <dsp:spPr>
        <a:xfrm>
          <a:off x="0" y="2612967"/>
          <a:ext cx="72401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2C95A-E276-8243-B56F-9CB05C14EEBB}">
      <dsp:nvSpPr>
        <dsp:cNvPr id="0" name=""/>
        <dsp:cNvSpPr/>
      </dsp:nvSpPr>
      <dsp:spPr>
        <a:xfrm>
          <a:off x="0" y="2612967"/>
          <a:ext cx="7240148" cy="184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fr-FR" sz="3000" kern="1200" dirty="0"/>
            <a:t>2. Des relances de l’examinateur à partir de la présentation du candidat et des éléments exposés  (5mn 30 à 6mn) </a:t>
          </a:r>
          <a:endParaRPr lang="en-US" sz="3000" kern="1200" dirty="0"/>
        </a:p>
      </dsp:txBody>
      <dsp:txXfrm>
        <a:off x="0" y="2612967"/>
        <a:ext cx="7240148" cy="1844922"/>
      </dsp:txXfrm>
    </dsp:sp>
    <dsp:sp modelId="{DC9A7BEC-39FC-7B4C-B4A7-41D9D79BDEFA}">
      <dsp:nvSpPr>
        <dsp:cNvPr id="0" name=""/>
        <dsp:cNvSpPr/>
      </dsp:nvSpPr>
      <dsp:spPr>
        <a:xfrm>
          <a:off x="0" y="4457890"/>
          <a:ext cx="72401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AF34B-9A5C-604A-B58D-2697A8659013}">
      <dsp:nvSpPr>
        <dsp:cNvPr id="0" name=""/>
        <dsp:cNvSpPr/>
      </dsp:nvSpPr>
      <dsp:spPr>
        <a:xfrm>
          <a:off x="0" y="4457890"/>
          <a:ext cx="7240148" cy="110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fr-FR" sz="2400" b="1" i="1" kern="1200" dirty="0">
              <a:solidFill>
                <a:srgbClr val="FF0000"/>
              </a:solidFill>
            </a:rPr>
            <a:t>Attention, l’examinateur veillera à accompagner le candidat dans la gestion du temps de ces différentes étapes.  </a:t>
          </a:r>
          <a:endParaRPr lang="en-US" sz="2400" kern="1200" dirty="0">
            <a:solidFill>
              <a:srgbClr val="FF0000"/>
            </a:solidFill>
          </a:endParaRPr>
        </a:p>
      </dsp:txBody>
      <dsp:txXfrm>
        <a:off x="0" y="4457890"/>
        <a:ext cx="7240148" cy="11098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D75D5-29A0-C944-AE3E-BBA6FB656A5A}">
      <dsp:nvSpPr>
        <dsp:cNvPr id="0" name=""/>
        <dsp:cNvSpPr/>
      </dsp:nvSpPr>
      <dsp:spPr>
        <a:xfrm>
          <a:off x="4672895" y="1698045"/>
          <a:ext cx="2397223" cy="276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t>Deux destinataires : </a:t>
          </a:r>
        </a:p>
        <a:p>
          <a:pPr marL="0" lvl="0" indent="0" algn="ctr" defTabSz="1066800">
            <a:lnSpc>
              <a:spcPct val="90000"/>
            </a:lnSpc>
            <a:spcBef>
              <a:spcPct val="0"/>
            </a:spcBef>
            <a:spcAft>
              <a:spcPct val="35000"/>
            </a:spcAft>
            <a:buNone/>
          </a:pPr>
          <a:r>
            <a:rPr lang="fr-FR" sz="2400" kern="1200" dirty="0"/>
            <a:t>- la commission d’harmonisation</a:t>
          </a:r>
        </a:p>
        <a:p>
          <a:pPr marL="0" lvl="0" indent="0" algn="ctr" defTabSz="1066800">
            <a:lnSpc>
              <a:spcPct val="90000"/>
            </a:lnSpc>
            <a:spcBef>
              <a:spcPct val="0"/>
            </a:spcBef>
            <a:spcAft>
              <a:spcPct val="35000"/>
            </a:spcAft>
            <a:buNone/>
          </a:pPr>
          <a:r>
            <a:rPr lang="fr-FR" sz="2400" kern="1200" dirty="0"/>
            <a:t>- les familles.</a:t>
          </a:r>
          <a:endParaRPr lang="en-US" sz="2400" kern="1200" dirty="0"/>
        </a:p>
      </dsp:txBody>
      <dsp:txXfrm>
        <a:off x="4672895" y="1698045"/>
        <a:ext cx="2397223" cy="2767901"/>
      </dsp:txXfrm>
    </dsp:sp>
    <dsp:sp modelId="{8A5949ED-A2F2-F94C-BFC6-A23BAFF50745}">
      <dsp:nvSpPr>
        <dsp:cNvPr id="0" name=""/>
        <dsp:cNvSpPr/>
      </dsp:nvSpPr>
      <dsp:spPr>
        <a:xfrm>
          <a:off x="726471" y="-159306"/>
          <a:ext cx="5694346" cy="5694346"/>
        </a:xfrm>
        <a:prstGeom prst="circularArrow">
          <a:avLst>
            <a:gd name="adj1" fmla="val 9479"/>
            <a:gd name="adj2" fmla="val 684567"/>
            <a:gd name="adj3" fmla="val 5648243"/>
            <a:gd name="adj4" fmla="val 3108282"/>
            <a:gd name="adj5" fmla="val 110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A0EA8-7113-A841-8123-1570B71E0ADF}">
      <dsp:nvSpPr>
        <dsp:cNvPr id="0" name=""/>
        <dsp:cNvSpPr/>
      </dsp:nvSpPr>
      <dsp:spPr>
        <a:xfrm>
          <a:off x="-522172" y="1296450"/>
          <a:ext cx="5232800" cy="357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fr-FR" sz="2400" kern="1200"/>
            <a:t>Trois caractéristiques : </a:t>
          </a:r>
          <a:endParaRPr lang="en-US" sz="2400" kern="1200"/>
        </a:p>
        <a:p>
          <a:pPr marL="171450" lvl="1" indent="-171450" algn="l" defTabSz="844550">
            <a:lnSpc>
              <a:spcPct val="90000"/>
            </a:lnSpc>
            <a:spcBef>
              <a:spcPct val="0"/>
            </a:spcBef>
            <a:spcAft>
              <a:spcPct val="15000"/>
            </a:spcAft>
            <a:buChar char="•"/>
          </a:pPr>
          <a:r>
            <a:rPr lang="fr-FR" sz="1900" kern="1200" dirty="0"/>
            <a:t>1.La lisibilité.</a:t>
          </a:r>
          <a:endParaRPr lang="en-US" sz="1900" kern="1200" dirty="0"/>
        </a:p>
        <a:p>
          <a:pPr marL="171450" lvl="1" indent="-171450" algn="l" defTabSz="844550">
            <a:lnSpc>
              <a:spcPct val="90000"/>
            </a:lnSpc>
            <a:spcBef>
              <a:spcPct val="0"/>
            </a:spcBef>
            <a:spcAft>
              <a:spcPct val="15000"/>
            </a:spcAft>
            <a:buChar char="•"/>
          </a:pPr>
          <a:r>
            <a:rPr lang="fr-FR" sz="1900" kern="1200"/>
            <a:t>2. L’exactitude des informations (relecture des notes avant saisie + question de grammaire).</a:t>
          </a:r>
          <a:endParaRPr lang="en-US" sz="1900" kern="1200"/>
        </a:p>
        <a:p>
          <a:pPr marL="171450" lvl="1" indent="-171450" algn="l" defTabSz="844550">
            <a:lnSpc>
              <a:spcPct val="90000"/>
            </a:lnSpc>
            <a:spcBef>
              <a:spcPct val="0"/>
            </a:spcBef>
            <a:spcAft>
              <a:spcPct val="15000"/>
            </a:spcAft>
            <a:buChar char="•"/>
          </a:pPr>
          <a:r>
            <a:rPr lang="fr-FR" sz="1900" kern="1200" dirty="0"/>
            <a:t>3. La prise en compte de chacune </a:t>
          </a:r>
          <a:r>
            <a:rPr lang="fr-FR" sz="1900" b="1" kern="1200" dirty="0"/>
            <a:t>des compétences </a:t>
          </a:r>
          <a:r>
            <a:rPr lang="fr-FR" sz="1900" kern="1200" dirty="0"/>
            <a:t>à évaluer dans l’appréciation. (absence de narration).</a:t>
          </a:r>
          <a:endParaRPr lang="en-US" sz="1900" kern="1200" dirty="0"/>
        </a:p>
        <a:p>
          <a:pPr marL="171450" lvl="1" indent="-171450" algn="l" defTabSz="844550">
            <a:lnSpc>
              <a:spcPct val="90000"/>
            </a:lnSpc>
            <a:spcBef>
              <a:spcPct val="0"/>
            </a:spcBef>
            <a:spcAft>
              <a:spcPct val="15000"/>
            </a:spcAft>
            <a:buChar char="•"/>
          </a:pPr>
          <a:r>
            <a:rPr lang="fr-FR" sz="1900" kern="1200" dirty="0"/>
            <a:t>4. L’adéquation entre les notes et les appréciations (un indicateur  important : la durée). </a:t>
          </a:r>
          <a:endParaRPr lang="en-US" sz="1900" kern="1200" dirty="0"/>
        </a:p>
      </dsp:txBody>
      <dsp:txXfrm>
        <a:off x="-522172" y="1296450"/>
        <a:ext cx="5232800" cy="3571090"/>
      </dsp:txXfrm>
    </dsp:sp>
    <dsp:sp modelId="{2EFC5655-2D78-914A-97B8-14E8738CA9FC}">
      <dsp:nvSpPr>
        <dsp:cNvPr id="0" name=""/>
        <dsp:cNvSpPr/>
      </dsp:nvSpPr>
      <dsp:spPr>
        <a:xfrm>
          <a:off x="726471" y="628952"/>
          <a:ext cx="5694346" cy="5694346"/>
        </a:xfrm>
        <a:prstGeom prst="circularArrow">
          <a:avLst>
            <a:gd name="adj1" fmla="val 9479"/>
            <a:gd name="adj2" fmla="val 684567"/>
            <a:gd name="adj3" fmla="val 17807151"/>
            <a:gd name="adj4" fmla="val 15267190"/>
            <a:gd name="adj5" fmla="val 110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96C5D-14E3-4149-BBD1-440F040489D6}">
      <dsp:nvSpPr>
        <dsp:cNvPr id="0" name=""/>
        <dsp:cNvSpPr/>
      </dsp:nvSpPr>
      <dsp:spPr>
        <a:xfrm>
          <a:off x="0" y="89749"/>
          <a:ext cx="5821767" cy="16567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a:t>L’examinateur est responsable de la saisie de ses notes. Une relecture des bordereaux et des saisies est nécessaire. </a:t>
          </a:r>
          <a:endParaRPr lang="en-US" sz="2400" kern="1200"/>
        </a:p>
      </dsp:txBody>
      <dsp:txXfrm>
        <a:off x="80874" y="170623"/>
        <a:ext cx="5660019" cy="1494971"/>
      </dsp:txXfrm>
    </dsp:sp>
    <dsp:sp modelId="{222680C8-B580-2345-A583-CC33CD55CEFA}">
      <dsp:nvSpPr>
        <dsp:cNvPr id="0" name=""/>
        <dsp:cNvSpPr/>
      </dsp:nvSpPr>
      <dsp:spPr>
        <a:xfrm>
          <a:off x="0" y="1815589"/>
          <a:ext cx="5821767" cy="1656719"/>
        </a:xfrm>
        <a:prstGeom prst="roundRec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a:t>Les notes sont saisies par demi-journée et/ou à la fin de la journée.</a:t>
          </a:r>
          <a:endParaRPr lang="en-US" sz="2400" kern="1200"/>
        </a:p>
      </dsp:txBody>
      <dsp:txXfrm>
        <a:off x="80874" y="1896463"/>
        <a:ext cx="5660019" cy="1494971"/>
      </dsp:txXfrm>
    </dsp:sp>
    <dsp:sp modelId="{305D0050-4B1A-2147-BD9B-653A4CC56B1F}">
      <dsp:nvSpPr>
        <dsp:cNvPr id="0" name=""/>
        <dsp:cNvSpPr/>
      </dsp:nvSpPr>
      <dsp:spPr>
        <a:xfrm>
          <a:off x="0" y="3541429"/>
          <a:ext cx="5821767" cy="1656719"/>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a:t>Les lots sont impérativement verrouillés au terme d’une session d’oraux. Ils peuvent être verrouillés lors de chaque saisie. </a:t>
          </a:r>
          <a:endParaRPr lang="en-US" sz="2400" kern="1200"/>
        </a:p>
      </dsp:txBody>
      <dsp:txXfrm>
        <a:off x="80874" y="3622303"/>
        <a:ext cx="5660019" cy="14949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67083-8A9D-F045-B080-2207F925D59C}">
      <dsp:nvSpPr>
        <dsp:cNvPr id="0" name=""/>
        <dsp:cNvSpPr/>
      </dsp:nvSpPr>
      <dsp:spPr>
        <a:xfrm>
          <a:off x="1259298" y="1412"/>
          <a:ext cx="3303170" cy="19819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a:t>Je préviens le centre d’examen de mon retard, de mon absence et de sa durée. Tél : +596596522532</a:t>
          </a:r>
          <a:endParaRPr lang="en-US" sz="2100" kern="1200"/>
        </a:p>
      </dsp:txBody>
      <dsp:txXfrm>
        <a:off x="1317346" y="59460"/>
        <a:ext cx="3187074" cy="1865806"/>
      </dsp:txXfrm>
    </dsp:sp>
    <dsp:sp modelId="{1A162294-77DA-F245-8282-82A590C12DD3}">
      <dsp:nvSpPr>
        <dsp:cNvPr id="0" name=""/>
        <dsp:cNvSpPr/>
      </dsp:nvSpPr>
      <dsp:spPr>
        <a:xfrm rot="5400000">
          <a:off x="2560747" y="2214536"/>
          <a:ext cx="700272" cy="8191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665127" y="2273993"/>
        <a:ext cx="491512" cy="490190"/>
      </dsp:txXfrm>
    </dsp:sp>
    <dsp:sp modelId="{04C85128-CF09-9B48-9101-728E936C4589}">
      <dsp:nvSpPr>
        <dsp:cNvPr id="0" name=""/>
        <dsp:cNvSpPr/>
      </dsp:nvSpPr>
      <dsp:spPr>
        <a:xfrm>
          <a:off x="1259298" y="3304583"/>
          <a:ext cx="3303170" cy="198190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a:t>Je fais parvenir mon CM à mon établissement. </a:t>
          </a:r>
          <a:endParaRPr lang="en-US" sz="2100" kern="1200"/>
        </a:p>
      </dsp:txBody>
      <dsp:txXfrm>
        <a:off x="1317346" y="3362631"/>
        <a:ext cx="3187074" cy="18658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39C73-82DB-46EB-925F-A68327C8719D}">
      <dsp:nvSpPr>
        <dsp:cNvPr id="0" name=""/>
        <dsp:cNvSpPr/>
      </dsp:nvSpPr>
      <dsp:spPr>
        <a:xfrm>
          <a:off x="0" y="1523"/>
          <a:ext cx="10576558" cy="5523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F3549-E988-4C06-88D6-C84897343646}">
      <dsp:nvSpPr>
        <dsp:cNvPr id="0" name=""/>
        <dsp:cNvSpPr/>
      </dsp:nvSpPr>
      <dsp:spPr>
        <a:xfrm>
          <a:off x="167074" y="125793"/>
          <a:ext cx="303771" cy="303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384536-DDA2-4533-96E6-B515663A6D06}">
      <dsp:nvSpPr>
        <dsp:cNvPr id="0" name=""/>
        <dsp:cNvSpPr/>
      </dsp:nvSpPr>
      <dsp:spPr>
        <a:xfrm>
          <a:off x="637919" y="1523"/>
          <a:ext cx="9938638" cy="5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53" tIns="58453" rIns="58453" bIns="58453" numCol="1" spcCol="1270" anchor="ctr" anchorCtr="0">
          <a:noAutofit/>
        </a:bodyPr>
        <a:lstStyle/>
        <a:p>
          <a:pPr marL="0" lvl="0" indent="0" algn="l" defTabSz="711200">
            <a:lnSpc>
              <a:spcPct val="90000"/>
            </a:lnSpc>
            <a:spcBef>
              <a:spcPct val="0"/>
            </a:spcBef>
            <a:spcAft>
              <a:spcPct val="35000"/>
            </a:spcAft>
            <a:buNone/>
          </a:pPr>
          <a:r>
            <a:rPr lang="fr-FR" sz="1600" kern="1200"/>
            <a:t>Seule la photocopie du texte support de l’explication linéaire est autorisée (pas de manuel, pas de livre, pas de descriptif pour la première partie).</a:t>
          </a:r>
          <a:endParaRPr lang="en-US" sz="1600" kern="1200"/>
        </a:p>
      </dsp:txBody>
      <dsp:txXfrm>
        <a:off x="637919" y="1523"/>
        <a:ext cx="9938638" cy="552311"/>
      </dsp:txXfrm>
    </dsp:sp>
    <dsp:sp modelId="{0F329D11-B84B-4DDD-A219-150A39F6B985}">
      <dsp:nvSpPr>
        <dsp:cNvPr id="0" name=""/>
        <dsp:cNvSpPr/>
      </dsp:nvSpPr>
      <dsp:spPr>
        <a:xfrm>
          <a:off x="0" y="691912"/>
          <a:ext cx="10576558" cy="5523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75895-89C2-4460-AF41-0870E46FE39D}">
      <dsp:nvSpPr>
        <dsp:cNvPr id="0" name=""/>
        <dsp:cNvSpPr/>
      </dsp:nvSpPr>
      <dsp:spPr>
        <a:xfrm>
          <a:off x="167074" y="816182"/>
          <a:ext cx="303771" cy="303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143822-A896-4559-BFF7-4BF44A6EC945}">
      <dsp:nvSpPr>
        <dsp:cNvPr id="0" name=""/>
        <dsp:cNvSpPr/>
      </dsp:nvSpPr>
      <dsp:spPr>
        <a:xfrm>
          <a:off x="637919" y="691912"/>
          <a:ext cx="9938638" cy="5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53" tIns="58453" rIns="58453" bIns="58453" numCol="1" spcCol="1270" anchor="ctr" anchorCtr="0">
          <a:noAutofit/>
        </a:bodyPr>
        <a:lstStyle/>
        <a:p>
          <a:pPr marL="0" lvl="0" indent="0" algn="l" defTabSz="711200">
            <a:lnSpc>
              <a:spcPct val="90000"/>
            </a:lnSpc>
            <a:spcBef>
              <a:spcPct val="0"/>
            </a:spcBef>
            <a:spcAft>
              <a:spcPct val="35000"/>
            </a:spcAft>
            <a:buNone/>
          </a:pPr>
          <a:r>
            <a:rPr lang="fr-FR" sz="1600" kern="1200"/>
            <a:t>Si le candidat a choisi l’une des 4 OI en présentation de l’œuvre choisie, les explications linéaires de cette OI seront écartées mais pas celles du PA. </a:t>
          </a:r>
          <a:endParaRPr lang="en-US" sz="1600" kern="1200"/>
        </a:p>
      </dsp:txBody>
      <dsp:txXfrm>
        <a:off x="637919" y="691912"/>
        <a:ext cx="9938638" cy="552311"/>
      </dsp:txXfrm>
    </dsp:sp>
    <dsp:sp modelId="{BAE2FFB6-E453-41D1-A4AD-EBA620736682}">
      <dsp:nvSpPr>
        <dsp:cNvPr id="0" name=""/>
        <dsp:cNvSpPr/>
      </dsp:nvSpPr>
      <dsp:spPr>
        <a:xfrm>
          <a:off x="0" y="1382302"/>
          <a:ext cx="10576558" cy="5523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7A1FA-81CA-40B8-81C4-9756DF8A80D2}">
      <dsp:nvSpPr>
        <dsp:cNvPr id="0" name=""/>
        <dsp:cNvSpPr/>
      </dsp:nvSpPr>
      <dsp:spPr>
        <a:xfrm>
          <a:off x="167074" y="1506572"/>
          <a:ext cx="303771" cy="303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5E0B46-0CB3-43F1-B50E-AB13053F8905}">
      <dsp:nvSpPr>
        <dsp:cNvPr id="0" name=""/>
        <dsp:cNvSpPr/>
      </dsp:nvSpPr>
      <dsp:spPr>
        <a:xfrm>
          <a:off x="637919" y="1382302"/>
          <a:ext cx="9938638" cy="5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53" tIns="58453" rIns="58453" bIns="58453" numCol="1" spcCol="1270" anchor="ctr" anchorCtr="0">
          <a:noAutofit/>
        </a:bodyPr>
        <a:lstStyle/>
        <a:p>
          <a:pPr marL="0" lvl="0" indent="0" algn="l" defTabSz="711200">
            <a:lnSpc>
              <a:spcPct val="90000"/>
            </a:lnSpc>
            <a:spcBef>
              <a:spcPct val="0"/>
            </a:spcBef>
            <a:spcAft>
              <a:spcPct val="35000"/>
            </a:spcAft>
            <a:buNone/>
          </a:pPr>
          <a:r>
            <a:rPr lang="fr-FR" sz="1600" kern="1200"/>
            <a:t>Si le texte de la LL fait plus de 20 lignes (ou 20 vers), l’examinateur impose les 20 lignes de prose continue ou 20 vers  (pas de morcellement). </a:t>
          </a:r>
          <a:endParaRPr lang="en-US" sz="1600" kern="1200"/>
        </a:p>
      </dsp:txBody>
      <dsp:txXfrm>
        <a:off x="637919" y="1382302"/>
        <a:ext cx="9938638" cy="552311"/>
      </dsp:txXfrm>
    </dsp:sp>
    <dsp:sp modelId="{A8720256-D266-46AA-A4F7-A9C785E676FA}">
      <dsp:nvSpPr>
        <dsp:cNvPr id="0" name=""/>
        <dsp:cNvSpPr/>
      </dsp:nvSpPr>
      <dsp:spPr>
        <a:xfrm>
          <a:off x="0" y="2072691"/>
          <a:ext cx="10576558" cy="5523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BAF7A-FDAB-4FBB-B3D3-EC9232F376A9}">
      <dsp:nvSpPr>
        <dsp:cNvPr id="0" name=""/>
        <dsp:cNvSpPr/>
      </dsp:nvSpPr>
      <dsp:spPr>
        <a:xfrm>
          <a:off x="167074" y="2196961"/>
          <a:ext cx="303771" cy="303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AAFCC4-473D-44ED-A1F1-FAC519E3AD78}">
      <dsp:nvSpPr>
        <dsp:cNvPr id="0" name=""/>
        <dsp:cNvSpPr/>
      </dsp:nvSpPr>
      <dsp:spPr>
        <a:xfrm>
          <a:off x="637919" y="2072691"/>
          <a:ext cx="9938638" cy="5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53" tIns="58453" rIns="58453" bIns="58453" numCol="1" spcCol="1270" anchor="ctr" anchorCtr="0">
          <a:noAutofit/>
        </a:bodyPr>
        <a:lstStyle/>
        <a:p>
          <a:pPr marL="0" lvl="0" indent="0" algn="l" defTabSz="711200">
            <a:lnSpc>
              <a:spcPct val="90000"/>
            </a:lnSpc>
            <a:spcBef>
              <a:spcPct val="0"/>
            </a:spcBef>
            <a:spcAft>
              <a:spcPct val="35000"/>
            </a:spcAft>
            <a:buNone/>
          </a:pPr>
          <a:r>
            <a:rPr lang="fr-FR" sz="1600" kern="1200"/>
            <a:t>L’examinateur doit accompagner le candidat dans la gestion du temps </a:t>
          </a:r>
          <a:endParaRPr lang="en-US" sz="1600" kern="1200"/>
        </a:p>
      </dsp:txBody>
      <dsp:txXfrm>
        <a:off x="637919" y="2072691"/>
        <a:ext cx="9938638" cy="552311"/>
      </dsp:txXfrm>
    </dsp:sp>
    <dsp:sp modelId="{CE480E97-4B1A-4982-9E39-D1E598A95F2C}">
      <dsp:nvSpPr>
        <dsp:cNvPr id="0" name=""/>
        <dsp:cNvSpPr/>
      </dsp:nvSpPr>
      <dsp:spPr>
        <a:xfrm>
          <a:off x="0" y="2763081"/>
          <a:ext cx="10576558" cy="55231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3FBF9-DA50-46AE-A6C1-11E83BE05FD4}">
      <dsp:nvSpPr>
        <dsp:cNvPr id="0" name=""/>
        <dsp:cNvSpPr/>
      </dsp:nvSpPr>
      <dsp:spPr>
        <a:xfrm>
          <a:off x="167074" y="2887351"/>
          <a:ext cx="303771" cy="3037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48FB2C-622F-4CFD-A7CD-985AFCEE38C3}">
      <dsp:nvSpPr>
        <dsp:cNvPr id="0" name=""/>
        <dsp:cNvSpPr/>
      </dsp:nvSpPr>
      <dsp:spPr>
        <a:xfrm>
          <a:off x="637919" y="2763081"/>
          <a:ext cx="9938638" cy="5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53" tIns="58453" rIns="58453" bIns="58453" numCol="1" spcCol="1270" anchor="ctr" anchorCtr="0">
          <a:noAutofit/>
        </a:bodyPr>
        <a:lstStyle/>
        <a:p>
          <a:pPr marL="0" lvl="0" indent="0" algn="l" defTabSz="711200">
            <a:lnSpc>
              <a:spcPct val="90000"/>
            </a:lnSpc>
            <a:spcBef>
              <a:spcPct val="0"/>
            </a:spcBef>
            <a:spcAft>
              <a:spcPct val="35000"/>
            </a:spcAft>
            <a:buNone/>
          </a:pPr>
          <a:r>
            <a:rPr lang="fr-FR" sz="1600" kern="1200"/>
            <a:t>La lecture dure jusqu’à 2 minutes, ne pas interrompre le candidat avant la fin du temps imparti.</a:t>
          </a:r>
          <a:endParaRPr lang="en-US" sz="1600" kern="1200"/>
        </a:p>
      </dsp:txBody>
      <dsp:txXfrm>
        <a:off x="637919" y="2763081"/>
        <a:ext cx="9938638" cy="552311"/>
      </dsp:txXfrm>
    </dsp:sp>
    <dsp:sp modelId="{37ACB7B9-4795-49D6-8D6A-190CC2431FD7}">
      <dsp:nvSpPr>
        <dsp:cNvPr id="0" name=""/>
        <dsp:cNvSpPr/>
      </dsp:nvSpPr>
      <dsp:spPr>
        <a:xfrm>
          <a:off x="0" y="3453470"/>
          <a:ext cx="10576558" cy="720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45CDE-1F20-4080-8BF1-3B0E14D5F424}">
      <dsp:nvSpPr>
        <dsp:cNvPr id="0" name=""/>
        <dsp:cNvSpPr/>
      </dsp:nvSpPr>
      <dsp:spPr>
        <a:xfrm>
          <a:off x="167074" y="3661822"/>
          <a:ext cx="303771" cy="3037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41803F-79D5-4E42-90A3-147BDD460578}">
      <dsp:nvSpPr>
        <dsp:cNvPr id="0" name=""/>
        <dsp:cNvSpPr/>
      </dsp:nvSpPr>
      <dsp:spPr>
        <a:xfrm>
          <a:off x="637919" y="3537552"/>
          <a:ext cx="9938638" cy="5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53" tIns="58453" rIns="58453" bIns="58453" numCol="1" spcCol="1270" anchor="ctr" anchorCtr="0">
          <a:noAutofit/>
        </a:bodyPr>
        <a:lstStyle/>
        <a:p>
          <a:pPr marL="0" lvl="0" indent="0" algn="l" defTabSz="711200">
            <a:lnSpc>
              <a:spcPct val="90000"/>
            </a:lnSpc>
            <a:spcBef>
              <a:spcPct val="0"/>
            </a:spcBef>
            <a:spcAft>
              <a:spcPct val="35000"/>
            </a:spcAft>
            <a:buNone/>
          </a:pPr>
          <a:r>
            <a:rPr lang="fr-FR" sz="1600" kern="1200"/>
            <a:t>La LL dure 8 minutes. Si un candidat pense avoir fini au bout de 2 ou 3 minutes, il est possible de l’inviter à enrichir son explication (s’assurer qu’il n’a rien à ajouter avant de passer à la grammaire)</a:t>
          </a:r>
          <a:endParaRPr lang="en-US" sz="1600" kern="1200"/>
        </a:p>
      </dsp:txBody>
      <dsp:txXfrm>
        <a:off x="637919" y="3537552"/>
        <a:ext cx="9938638" cy="55231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39C73-82DB-46EB-925F-A68327C8719D}">
      <dsp:nvSpPr>
        <dsp:cNvPr id="0" name=""/>
        <dsp:cNvSpPr/>
      </dsp:nvSpPr>
      <dsp:spPr>
        <a:xfrm>
          <a:off x="0" y="3262"/>
          <a:ext cx="10576558" cy="6948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F3549-E988-4C06-88D6-C84897343646}">
      <dsp:nvSpPr>
        <dsp:cNvPr id="0" name=""/>
        <dsp:cNvSpPr/>
      </dsp:nvSpPr>
      <dsp:spPr>
        <a:xfrm>
          <a:off x="210184" y="159597"/>
          <a:ext cx="382153" cy="382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384536-DDA2-4533-96E6-B515663A6D06}">
      <dsp:nvSpPr>
        <dsp:cNvPr id="0" name=""/>
        <dsp:cNvSpPr/>
      </dsp:nvSpPr>
      <dsp:spPr>
        <a:xfrm>
          <a:off x="802521" y="326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fr-FR" sz="1900" kern="1200"/>
            <a:t>Elle porte sur une courte phrase ou sur un segment de phrase de l’extrait délimité pour l’explication linéaire.</a:t>
          </a:r>
          <a:endParaRPr lang="en-US" sz="1900" kern="1200"/>
        </a:p>
      </dsp:txBody>
      <dsp:txXfrm>
        <a:off x="802521" y="3262"/>
        <a:ext cx="9774036" cy="694823"/>
      </dsp:txXfrm>
    </dsp:sp>
    <dsp:sp modelId="{0F329D11-B84B-4DDD-A219-150A39F6B985}">
      <dsp:nvSpPr>
        <dsp:cNvPr id="0" name=""/>
        <dsp:cNvSpPr/>
      </dsp:nvSpPr>
      <dsp:spPr>
        <a:xfrm>
          <a:off x="0" y="871792"/>
          <a:ext cx="10576558" cy="694823"/>
        </a:xfrm>
        <a:prstGeom prst="roundRect">
          <a:avLst>
            <a:gd name="adj" fmla="val 10000"/>
          </a:avLst>
        </a:prstGeom>
        <a:solidFill>
          <a:schemeClr val="accent2">
            <a:hueOff val="632483"/>
            <a:satOff val="-11966"/>
            <a:lumOff val="-834"/>
            <a:alphaOff val="0"/>
          </a:schemeClr>
        </a:solidFill>
        <a:ln>
          <a:noFill/>
        </a:ln>
        <a:effectLst/>
      </dsp:spPr>
      <dsp:style>
        <a:lnRef idx="0">
          <a:scrgbClr r="0" g="0" b="0"/>
        </a:lnRef>
        <a:fillRef idx="1">
          <a:scrgbClr r="0" g="0" b="0"/>
        </a:fillRef>
        <a:effectRef idx="0">
          <a:scrgbClr r="0" g="0" b="0"/>
        </a:effectRef>
        <a:fontRef idx="minor"/>
      </dsp:style>
    </dsp:sp>
    <dsp:sp modelId="{57F75895-89C2-4460-AF41-0870E46FE39D}">
      <dsp:nvSpPr>
        <dsp:cNvPr id="0" name=""/>
        <dsp:cNvSpPr/>
      </dsp:nvSpPr>
      <dsp:spPr>
        <a:xfrm>
          <a:off x="210184" y="1028127"/>
          <a:ext cx="382153" cy="3821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143822-A896-4559-BFF7-4BF44A6EC945}">
      <dsp:nvSpPr>
        <dsp:cNvPr id="0" name=""/>
        <dsp:cNvSpPr/>
      </dsp:nvSpPr>
      <dsp:spPr>
        <a:xfrm>
          <a:off x="802521" y="87179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fr-FR" sz="1900" kern="1200"/>
            <a:t>Elle dure jusqu’à 2 mn . Le temps n’est pas reporté sur l’exercice suivant. </a:t>
          </a:r>
          <a:endParaRPr lang="en-US" sz="1900" kern="1200"/>
        </a:p>
      </dsp:txBody>
      <dsp:txXfrm>
        <a:off x="802521" y="871792"/>
        <a:ext cx="9774036" cy="694823"/>
      </dsp:txXfrm>
    </dsp:sp>
    <dsp:sp modelId="{BAE2FFB6-E453-41D1-A4AD-EBA620736682}">
      <dsp:nvSpPr>
        <dsp:cNvPr id="0" name=""/>
        <dsp:cNvSpPr/>
      </dsp:nvSpPr>
      <dsp:spPr>
        <a:xfrm>
          <a:off x="0" y="1740322"/>
          <a:ext cx="10576558" cy="694823"/>
        </a:xfrm>
        <a:prstGeom prst="roundRect">
          <a:avLst>
            <a:gd name="adj" fmla="val 10000"/>
          </a:avLst>
        </a:prstGeom>
        <a:solidFill>
          <a:schemeClr val="accent2">
            <a:hueOff val="1264967"/>
            <a:satOff val="-23931"/>
            <a:lumOff val="-1667"/>
            <a:alphaOff val="0"/>
          </a:schemeClr>
        </a:solidFill>
        <a:ln>
          <a:noFill/>
        </a:ln>
        <a:effectLst/>
      </dsp:spPr>
      <dsp:style>
        <a:lnRef idx="0">
          <a:scrgbClr r="0" g="0" b="0"/>
        </a:lnRef>
        <a:fillRef idx="1">
          <a:scrgbClr r="0" g="0" b="0"/>
        </a:fillRef>
        <a:effectRef idx="0">
          <a:scrgbClr r="0" g="0" b="0"/>
        </a:effectRef>
        <a:fontRef idx="minor"/>
      </dsp:style>
    </dsp:sp>
    <dsp:sp modelId="{8147A1FA-81CA-40B8-81C4-9756DF8A80D2}">
      <dsp:nvSpPr>
        <dsp:cNvPr id="0" name=""/>
        <dsp:cNvSpPr/>
      </dsp:nvSpPr>
      <dsp:spPr>
        <a:xfrm>
          <a:off x="210184" y="1896657"/>
          <a:ext cx="382153" cy="3821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5E0B46-0CB3-43F1-B50E-AB13053F8905}">
      <dsp:nvSpPr>
        <dsp:cNvPr id="0" name=""/>
        <dsp:cNvSpPr/>
      </dsp:nvSpPr>
      <dsp:spPr>
        <a:xfrm>
          <a:off x="802521" y="174032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fr-FR" sz="1900" kern="1200"/>
            <a:t>Elle porte sur 3 objets grammaticaux : l’interrogation + la négation SYNTAXIQUE + les prop. sub. en fonction de CC au programme(pas le temps et le lieu).</a:t>
          </a:r>
          <a:endParaRPr lang="en-US" sz="1900" kern="1200"/>
        </a:p>
      </dsp:txBody>
      <dsp:txXfrm>
        <a:off x="802521" y="1740322"/>
        <a:ext cx="9774036" cy="694823"/>
      </dsp:txXfrm>
    </dsp:sp>
    <dsp:sp modelId="{A8720256-D266-46AA-A4F7-A9C785E676FA}">
      <dsp:nvSpPr>
        <dsp:cNvPr id="0" name=""/>
        <dsp:cNvSpPr/>
      </dsp:nvSpPr>
      <dsp:spPr>
        <a:xfrm>
          <a:off x="0" y="2608851"/>
          <a:ext cx="10576558" cy="694823"/>
        </a:xfrm>
        <a:prstGeom prst="roundRect">
          <a:avLst>
            <a:gd name="adj" fmla="val 10000"/>
          </a:avLst>
        </a:prstGeom>
        <a:solidFill>
          <a:schemeClr val="accent2">
            <a:hueOff val="1897450"/>
            <a:satOff val="-35897"/>
            <a:lumOff val="-2501"/>
            <a:alphaOff val="0"/>
          </a:schemeClr>
        </a:solidFill>
        <a:ln>
          <a:noFill/>
        </a:ln>
        <a:effectLst/>
      </dsp:spPr>
      <dsp:style>
        <a:lnRef idx="0">
          <a:scrgbClr r="0" g="0" b="0"/>
        </a:lnRef>
        <a:fillRef idx="1">
          <a:scrgbClr r="0" g="0" b="0"/>
        </a:fillRef>
        <a:effectRef idx="0">
          <a:scrgbClr r="0" g="0" b="0"/>
        </a:effectRef>
        <a:fontRef idx="minor"/>
      </dsp:style>
    </dsp:sp>
    <dsp:sp modelId="{E30BAF7A-FDAB-4FBB-B3D3-EC9232F376A9}">
      <dsp:nvSpPr>
        <dsp:cNvPr id="0" name=""/>
        <dsp:cNvSpPr/>
      </dsp:nvSpPr>
      <dsp:spPr>
        <a:xfrm>
          <a:off x="210184" y="2765187"/>
          <a:ext cx="382153" cy="3821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AAFCC4-473D-44ED-A1F1-FAC519E3AD78}">
      <dsp:nvSpPr>
        <dsp:cNvPr id="0" name=""/>
        <dsp:cNvSpPr/>
      </dsp:nvSpPr>
      <dsp:spPr>
        <a:xfrm>
          <a:off x="802521" y="2608851"/>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fr-FR" sz="1900" kern="1200"/>
            <a:t>L’examinateur accompagne le candidat en difficulté.</a:t>
          </a:r>
          <a:endParaRPr lang="en-US" sz="1900" kern="1200"/>
        </a:p>
      </dsp:txBody>
      <dsp:txXfrm>
        <a:off x="802521" y="2608851"/>
        <a:ext cx="9774036" cy="694823"/>
      </dsp:txXfrm>
    </dsp:sp>
    <dsp:sp modelId="{CE480E97-4B1A-4982-9E39-D1E598A95F2C}">
      <dsp:nvSpPr>
        <dsp:cNvPr id="0" name=""/>
        <dsp:cNvSpPr/>
      </dsp:nvSpPr>
      <dsp:spPr>
        <a:xfrm>
          <a:off x="0" y="3480644"/>
          <a:ext cx="10576558" cy="694823"/>
        </a:xfrm>
        <a:prstGeom prst="roundRect">
          <a:avLst>
            <a:gd name="adj" fmla="val 10000"/>
          </a:avLst>
        </a:prstGeom>
        <a:solidFill>
          <a:schemeClr val="accent2">
            <a:hueOff val="2529934"/>
            <a:satOff val="-47862"/>
            <a:lumOff val="-3334"/>
            <a:alphaOff val="0"/>
          </a:schemeClr>
        </a:solidFill>
        <a:ln>
          <a:noFill/>
        </a:ln>
        <a:effectLst/>
      </dsp:spPr>
      <dsp:style>
        <a:lnRef idx="0">
          <a:scrgbClr r="0" g="0" b="0"/>
        </a:lnRef>
        <a:fillRef idx="1">
          <a:scrgbClr r="0" g="0" b="0"/>
        </a:fillRef>
        <a:effectRef idx="0">
          <a:scrgbClr r="0" g="0" b="0"/>
        </a:effectRef>
        <a:fontRef idx="minor"/>
      </dsp:style>
    </dsp:sp>
    <dsp:sp modelId="{0F13FBF9-DA50-46AE-A6C1-11E83BE05FD4}">
      <dsp:nvSpPr>
        <dsp:cNvPr id="0" name=""/>
        <dsp:cNvSpPr/>
      </dsp:nvSpPr>
      <dsp:spPr>
        <a:xfrm>
          <a:off x="210184" y="3633717"/>
          <a:ext cx="382153" cy="3821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48FB2C-622F-4CFD-A7CD-985AFCEE38C3}">
      <dsp:nvSpPr>
        <dsp:cNvPr id="0" name=""/>
        <dsp:cNvSpPr/>
      </dsp:nvSpPr>
      <dsp:spPr>
        <a:xfrm>
          <a:off x="802521" y="3477381"/>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fr-FR" sz="1900" kern="1200"/>
            <a:t>Une transformation peut être demandée.  </a:t>
          </a:r>
          <a:endParaRPr lang="en-US" sz="1900" kern="1200"/>
        </a:p>
      </dsp:txBody>
      <dsp:txXfrm>
        <a:off x="802521" y="3477381"/>
        <a:ext cx="9774036" cy="694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8134B-E31F-0E4D-A7E7-3AEBA088C84C}">
      <dsp:nvSpPr>
        <dsp:cNvPr id="0" name=""/>
        <dsp:cNvSpPr/>
      </dsp:nvSpPr>
      <dsp:spPr>
        <a:xfrm>
          <a:off x="0" y="838980"/>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Vérifier la pièce d’identité. </a:t>
          </a:r>
          <a:endParaRPr lang="en-US" sz="1200" kern="1200"/>
        </a:p>
      </dsp:txBody>
      <dsp:txXfrm>
        <a:off x="22703" y="861683"/>
        <a:ext cx="7961869" cy="419669"/>
      </dsp:txXfrm>
    </dsp:sp>
    <dsp:sp modelId="{5338C80B-C6A1-724A-8F00-1C2CCCE15040}">
      <dsp:nvSpPr>
        <dsp:cNvPr id="0" name=""/>
        <dsp:cNvSpPr/>
      </dsp:nvSpPr>
      <dsp:spPr>
        <a:xfrm>
          <a:off x="0" y="1338615"/>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En cas d’oubli : envoyer le candidat au secrétariat.</a:t>
          </a:r>
          <a:endParaRPr lang="en-US" sz="1200" kern="1200"/>
        </a:p>
      </dsp:txBody>
      <dsp:txXfrm>
        <a:off x="22703" y="1361318"/>
        <a:ext cx="7961869" cy="419669"/>
      </dsp:txXfrm>
    </dsp:sp>
    <dsp:sp modelId="{0740F7BA-DB74-7449-BD11-AB0C2AD6CB95}">
      <dsp:nvSpPr>
        <dsp:cNvPr id="0" name=""/>
        <dsp:cNvSpPr/>
      </dsp:nvSpPr>
      <dsp:spPr>
        <a:xfrm>
          <a:off x="0" y="1838250"/>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Faire signer la feuille d’émargement.</a:t>
          </a:r>
          <a:endParaRPr lang="en-US" sz="1200" kern="1200"/>
        </a:p>
      </dsp:txBody>
      <dsp:txXfrm>
        <a:off x="22703" y="1860953"/>
        <a:ext cx="7961869" cy="419669"/>
      </dsp:txXfrm>
    </dsp:sp>
    <dsp:sp modelId="{B4431A32-E9FE-314D-89A3-A4DA2EEC6700}">
      <dsp:nvSpPr>
        <dsp:cNvPr id="0" name=""/>
        <dsp:cNvSpPr/>
      </dsp:nvSpPr>
      <dsp:spPr>
        <a:xfrm>
          <a:off x="0" y="2337885"/>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Rappeler l’interdiction de tout appareil électronique.</a:t>
          </a:r>
          <a:endParaRPr lang="en-US" sz="1200" kern="1200"/>
        </a:p>
      </dsp:txBody>
      <dsp:txXfrm>
        <a:off x="22703" y="2360588"/>
        <a:ext cx="7961869" cy="419669"/>
      </dsp:txXfrm>
    </dsp:sp>
    <dsp:sp modelId="{E8B77826-4A61-4942-94A5-5BD45F684B46}">
      <dsp:nvSpPr>
        <dsp:cNvPr id="0" name=""/>
        <dsp:cNvSpPr/>
      </dsp:nvSpPr>
      <dsp:spPr>
        <a:xfrm>
          <a:off x="0" y="2837520"/>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Toutes les affaires personnelles du candidat sont laissées dans un coin de la salle.</a:t>
          </a:r>
          <a:endParaRPr lang="en-US" sz="1200" kern="1200"/>
        </a:p>
      </dsp:txBody>
      <dsp:txXfrm>
        <a:off x="22703" y="2860223"/>
        <a:ext cx="7961869" cy="419669"/>
      </dsp:txXfrm>
    </dsp:sp>
    <dsp:sp modelId="{FBB77CFF-C30D-F941-9F32-40FAD153D907}">
      <dsp:nvSpPr>
        <dsp:cNvPr id="0" name=""/>
        <dsp:cNvSpPr/>
      </dsp:nvSpPr>
      <dsp:spPr>
        <a:xfrm>
          <a:off x="0" y="3337154"/>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Récupérer l’œuvre choisie par le candidat pour la 2</a:t>
          </a:r>
          <a:r>
            <a:rPr lang="fr-FR" sz="1200" kern="1200" baseline="30000"/>
            <a:t>nde</a:t>
          </a:r>
          <a:r>
            <a:rPr lang="fr-FR" sz="1200" kern="1200"/>
            <a:t> partie de l’épreuve, s’il en dispose ainsi que le descriptif. L’œuvre choisie peut être annotée</a:t>
          </a:r>
          <a:r>
            <a:rPr lang="en-US" sz="1200" kern="1200"/>
            <a:t>…</a:t>
          </a:r>
          <a:r>
            <a:rPr lang="fr-FR" sz="1200" kern="1200"/>
            <a:t> L’œuvre et le descriptif lui seront remis au début de la seconde partie. </a:t>
          </a:r>
          <a:endParaRPr lang="en-US" sz="1200" kern="1200"/>
        </a:p>
      </dsp:txBody>
      <dsp:txXfrm>
        <a:off x="22703" y="3359857"/>
        <a:ext cx="7961869" cy="419669"/>
      </dsp:txXfrm>
    </dsp:sp>
    <dsp:sp modelId="{325AB07A-D441-AB4B-93E4-6B4A27A0C3AA}">
      <dsp:nvSpPr>
        <dsp:cNvPr id="0" name=""/>
        <dsp:cNvSpPr/>
      </dsp:nvSpPr>
      <dsp:spPr>
        <a:xfrm>
          <a:off x="0" y="3836789"/>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Faire prendre connaissance de la fiche d’évaluation par le candidat et la lui faire signer. </a:t>
          </a:r>
          <a:endParaRPr lang="en-US" sz="1200" kern="1200"/>
        </a:p>
      </dsp:txBody>
      <dsp:txXfrm>
        <a:off x="22703" y="3859492"/>
        <a:ext cx="7961869" cy="419669"/>
      </dsp:txXfrm>
    </dsp:sp>
    <dsp:sp modelId="{E4E1C56D-C157-CB4E-AF21-284282E0525A}">
      <dsp:nvSpPr>
        <dsp:cNvPr id="0" name=""/>
        <dsp:cNvSpPr/>
      </dsp:nvSpPr>
      <dsp:spPr>
        <a:xfrm>
          <a:off x="0" y="4336424"/>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Faire copier par le candidat la question de grammaire, la phrase ou le segment délimité (possibilité de reformuler la question). </a:t>
          </a:r>
          <a:endParaRPr lang="en-US" sz="1200" kern="1200"/>
        </a:p>
      </dsp:txBody>
      <dsp:txXfrm>
        <a:off x="22703" y="4359127"/>
        <a:ext cx="7961869" cy="419669"/>
      </dsp:txXfrm>
    </dsp:sp>
    <dsp:sp modelId="{270E2A47-26CE-0C4A-A73D-60B56E199718}">
      <dsp:nvSpPr>
        <dsp:cNvPr id="0" name=""/>
        <dsp:cNvSpPr/>
      </dsp:nvSpPr>
      <dsp:spPr>
        <a:xfrm>
          <a:off x="0" y="4836059"/>
          <a:ext cx="8007275" cy="4650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a:t>Donner au candidat la photocopie du texte à étudier, lui faire délimiter le passage de 20 lignes.</a:t>
          </a:r>
          <a:endParaRPr lang="en-US" sz="1200" kern="1200"/>
        </a:p>
      </dsp:txBody>
      <dsp:txXfrm>
        <a:off x="22703" y="4858762"/>
        <a:ext cx="7961869" cy="419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2E9A8-C003-D942-8B4F-E552B1005DAA}">
      <dsp:nvSpPr>
        <dsp:cNvPr id="0" name=""/>
        <dsp:cNvSpPr/>
      </dsp:nvSpPr>
      <dsp:spPr>
        <a:xfrm>
          <a:off x="0" y="298114"/>
          <a:ext cx="5638800" cy="19375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100000"/>
            </a:lnSpc>
            <a:spcBef>
              <a:spcPct val="0"/>
            </a:spcBef>
            <a:spcAft>
              <a:spcPct val="35000"/>
            </a:spcAft>
            <a:buNone/>
          </a:pPr>
          <a:r>
            <a:rPr lang="en-US" sz="4600" kern="1200"/>
            <a:t>Présentation de l’étape.</a:t>
          </a:r>
          <a:endParaRPr lang="en-US" sz="4600" kern="1200" dirty="0"/>
        </a:p>
      </dsp:txBody>
      <dsp:txXfrm>
        <a:off x="94582" y="392696"/>
        <a:ext cx="5449636" cy="1748356"/>
      </dsp:txXfrm>
    </dsp:sp>
    <dsp:sp modelId="{AF10CCC0-E3DA-9648-957B-05A0EF72FA07}">
      <dsp:nvSpPr>
        <dsp:cNvPr id="0" name=""/>
        <dsp:cNvSpPr/>
      </dsp:nvSpPr>
      <dsp:spPr>
        <a:xfrm>
          <a:off x="0" y="2368115"/>
          <a:ext cx="5638800" cy="193752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100000"/>
            </a:lnSpc>
            <a:spcBef>
              <a:spcPct val="0"/>
            </a:spcBef>
            <a:spcAft>
              <a:spcPct val="35000"/>
            </a:spcAft>
            <a:buNone/>
          </a:pPr>
          <a:r>
            <a:rPr lang="en-US" sz="4600" kern="1200"/>
            <a:t>Présentation de l’outil d’évaluation</a:t>
          </a:r>
          <a:endParaRPr lang="en-US" sz="4600" kern="1200" dirty="0"/>
        </a:p>
      </dsp:txBody>
      <dsp:txXfrm>
        <a:off x="94582" y="2462697"/>
        <a:ext cx="5449636" cy="1748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707B-7506-334A-A4E6-6ECA3B362AEA}">
      <dsp:nvSpPr>
        <dsp:cNvPr id="0" name=""/>
        <dsp:cNvSpPr/>
      </dsp:nvSpPr>
      <dsp:spPr>
        <a:xfrm>
          <a:off x="2158692" y="1864"/>
          <a:ext cx="5633256" cy="3577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D8E96B9-B3BD-9A40-B22C-A5BFA34FB3E1}">
      <dsp:nvSpPr>
        <dsp:cNvPr id="0" name=""/>
        <dsp:cNvSpPr/>
      </dsp:nvSpPr>
      <dsp:spPr>
        <a:xfrm>
          <a:off x="2784609" y="596485"/>
          <a:ext cx="5633256" cy="35771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LA LECTURE</a:t>
          </a:r>
        </a:p>
      </dsp:txBody>
      <dsp:txXfrm>
        <a:off x="2889379" y="701255"/>
        <a:ext cx="5423716" cy="3367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CF676-DA56-CF45-87AE-2C223FB988C1}">
      <dsp:nvSpPr>
        <dsp:cNvPr id="0" name=""/>
        <dsp:cNvSpPr/>
      </dsp:nvSpPr>
      <dsp:spPr>
        <a:xfrm>
          <a:off x="0" y="63462"/>
          <a:ext cx="7216346" cy="81388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Lecture (2 points, 2 minutes) et contextualisation rapide</a:t>
          </a:r>
          <a:endParaRPr lang="en-US" sz="2100" kern="1200"/>
        </a:p>
      </dsp:txBody>
      <dsp:txXfrm>
        <a:off x="39730" y="103192"/>
        <a:ext cx="7136886" cy="734421"/>
      </dsp:txXfrm>
    </dsp:sp>
    <dsp:sp modelId="{CBD9E84B-D018-E44E-80F9-46DC3EF63284}">
      <dsp:nvSpPr>
        <dsp:cNvPr id="0" name=""/>
        <dsp:cNvSpPr/>
      </dsp:nvSpPr>
      <dsp:spPr>
        <a:xfrm>
          <a:off x="0" y="925466"/>
          <a:ext cx="7216346" cy="81388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Explication proprement dite (8 points, 8 minutes)</a:t>
          </a:r>
          <a:endParaRPr lang="en-US" sz="2100" kern="1200"/>
        </a:p>
      </dsp:txBody>
      <dsp:txXfrm>
        <a:off x="39730" y="965196"/>
        <a:ext cx="7136886" cy="734421"/>
      </dsp:txXfrm>
    </dsp:sp>
    <dsp:sp modelId="{7EE63A7D-BBC1-AE42-88BF-1950EC36E0BC}">
      <dsp:nvSpPr>
        <dsp:cNvPr id="0" name=""/>
        <dsp:cNvSpPr/>
      </dsp:nvSpPr>
      <dsp:spPr>
        <a:xfrm>
          <a:off x="0" y="1799827"/>
          <a:ext cx="7216346" cy="81388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Unité du passage choisi (thème et forme)</a:t>
          </a:r>
          <a:endParaRPr lang="en-US" sz="2100" kern="1200"/>
        </a:p>
      </dsp:txBody>
      <dsp:txXfrm>
        <a:off x="39730" y="1839557"/>
        <a:ext cx="7136886" cy="734421"/>
      </dsp:txXfrm>
    </dsp:sp>
    <dsp:sp modelId="{363D4ADF-80D1-9841-A46C-496B2E53E7BE}">
      <dsp:nvSpPr>
        <dsp:cNvPr id="0" name=""/>
        <dsp:cNvSpPr/>
      </dsp:nvSpPr>
      <dsp:spPr>
        <a:xfrm>
          <a:off x="0" y="2674188"/>
          <a:ext cx="7216346" cy="81388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Différents temps du passage </a:t>
          </a:r>
          <a:endParaRPr lang="en-US" sz="2100" kern="1200"/>
        </a:p>
      </dsp:txBody>
      <dsp:txXfrm>
        <a:off x="39730" y="2713918"/>
        <a:ext cx="7136886" cy="734421"/>
      </dsp:txXfrm>
    </dsp:sp>
    <dsp:sp modelId="{A67DA655-B7D4-4C4B-8067-7B0177114E89}">
      <dsp:nvSpPr>
        <dsp:cNvPr id="0" name=""/>
        <dsp:cNvSpPr/>
      </dsp:nvSpPr>
      <dsp:spPr>
        <a:xfrm>
          <a:off x="0" y="3548550"/>
          <a:ext cx="7216346" cy="813881"/>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Piste de lecture (question que l’explication décline)</a:t>
          </a:r>
          <a:endParaRPr lang="en-US" sz="2100" kern="1200"/>
        </a:p>
      </dsp:txBody>
      <dsp:txXfrm>
        <a:off x="39730" y="3588280"/>
        <a:ext cx="7136886" cy="734421"/>
      </dsp:txXfrm>
    </dsp:sp>
    <dsp:sp modelId="{C6B115CB-F91D-E140-ACEC-70695DBF04AE}">
      <dsp:nvSpPr>
        <dsp:cNvPr id="0" name=""/>
        <dsp:cNvSpPr/>
      </dsp:nvSpPr>
      <dsp:spPr>
        <a:xfrm>
          <a:off x="0" y="4422911"/>
          <a:ext cx="7216346" cy="81388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Explicitation de ce qui attire le lecteur, en suivant la progression du texte   </a:t>
          </a:r>
          <a:endParaRPr lang="en-US" sz="2100" kern="1200"/>
        </a:p>
      </dsp:txBody>
      <dsp:txXfrm>
        <a:off x="39730" y="4462641"/>
        <a:ext cx="7136886" cy="7344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4FEAC-1EA1-9D4D-A929-C79FAEBFBD2B}">
      <dsp:nvSpPr>
        <dsp:cNvPr id="0" name=""/>
        <dsp:cNvSpPr/>
      </dsp:nvSpPr>
      <dsp:spPr>
        <a:xfrm>
          <a:off x="0" y="3980480"/>
          <a:ext cx="7105135" cy="130648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La lecture sera demandée par l’examinateur en cas d’oubli par le candidat (idéalement, penser à rappeler les différentes étapes dès l’acceuil).</a:t>
          </a:r>
          <a:endParaRPr lang="en-US" sz="2300" kern="1200"/>
        </a:p>
      </dsp:txBody>
      <dsp:txXfrm>
        <a:off x="0" y="3980480"/>
        <a:ext cx="7105135" cy="1306482"/>
      </dsp:txXfrm>
    </dsp:sp>
    <dsp:sp modelId="{BDB0267E-5416-8D4A-A0BE-0F53382B4D34}">
      <dsp:nvSpPr>
        <dsp:cNvPr id="0" name=""/>
        <dsp:cNvSpPr/>
      </dsp:nvSpPr>
      <dsp:spPr>
        <a:xfrm rot="10800000">
          <a:off x="0" y="1993802"/>
          <a:ext cx="7105135" cy="2009370"/>
        </a:xfrm>
        <a:prstGeom prst="upArrowCallou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Lecture des 20 lignes de prose continue / 20 vers. </a:t>
          </a:r>
          <a:endParaRPr lang="en-US" sz="2300" kern="1200"/>
        </a:p>
      </dsp:txBody>
      <dsp:txXfrm rot="10800000">
        <a:off x="0" y="1993802"/>
        <a:ext cx="7105135" cy="1305628"/>
      </dsp:txXfrm>
    </dsp:sp>
    <dsp:sp modelId="{7AD2737B-F348-9248-ACB8-DD098581B485}">
      <dsp:nvSpPr>
        <dsp:cNvPr id="0" name=""/>
        <dsp:cNvSpPr/>
      </dsp:nvSpPr>
      <dsp:spPr>
        <a:xfrm rot="10800000">
          <a:off x="0" y="934"/>
          <a:ext cx="7105135" cy="2009370"/>
        </a:xfrm>
        <a:prstGeom prst="upArrowCallou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Une très brève contextualisation de l’extrait.</a:t>
          </a:r>
          <a:endParaRPr lang="en-US" sz="2300" kern="1200"/>
        </a:p>
      </dsp:txBody>
      <dsp:txXfrm rot="10800000">
        <a:off x="0" y="934"/>
        <a:ext cx="7105135" cy="13056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707B-7506-334A-A4E6-6ECA3B362AEA}">
      <dsp:nvSpPr>
        <dsp:cNvPr id="0" name=""/>
        <dsp:cNvSpPr/>
      </dsp:nvSpPr>
      <dsp:spPr>
        <a:xfrm>
          <a:off x="1773095" y="-146085"/>
          <a:ext cx="5633256" cy="3577117"/>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D8E96B9-B3BD-9A40-B22C-A5BFA34FB3E1}">
      <dsp:nvSpPr>
        <dsp:cNvPr id="0" name=""/>
        <dsp:cNvSpPr/>
      </dsp:nvSpPr>
      <dsp:spPr>
        <a:xfrm>
          <a:off x="2399012" y="448536"/>
          <a:ext cx="5633256" cy="35771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L’OUTIL D’ÉVALUATION DE LA LECTURE</a:t>
          </a:r>
        </a:p>
      </dsp:txBody>
      <dsp:txXfrm>
        <a:off x="2503782" y="553306"/>
        <a:ext cx="5423716" cy="3367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707B-7506-334A-A4E6-6ECA3B362AEA}">
      <dsp:nvSpPr>
        <dsp:cNvPr id="0" name=""/>
        <dsp:cNvSpPr/>
      </dsp:nvSpPr>
      <dsp:spPr>
        <a:xfrm>
          <a:off x="2158692" y="1864"/>
          <a:ext cx="5633256" cy="3577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D8E96B9-B3BD-9A40-B22C-A5BFA34FB3E1}">
      <dsp:nvSpPr>
        <dsp:cNvPr id="0" name=""/>
        <dsp:cNvSpPr/>
      </dsp:nvSpPr>
      <dsp:spPr>
        <a:xfrm>
          <a:off x="2784609" y="596485"/>
          <a:ext cx="5633256" cy="35771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L’EXPLICATION</a:t>
          </a:r>
        </a:p>
      </dsp:txBody>
      <dsp:txXfrm>
        <a:off x="2889379" y="701255"/>
        <a:ext cx="5423716" cy="33675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MQ"/>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8DAF7-A80A-A64E-8B1F-3D34D12C673E}" type="datetimeFigureOut">
              <a:rPr lang="fr-MQ" smtClean="0"/>
              <a:t>02/06/2023</a:t>
            </a:fld>
            <a:endParaRPr lang="fr-MQ"/>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MQ"/>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MQ"/>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2D094-FC04-8241-9628-10F6408CE3DC}" type="slidenum">
              <a:rPr lang="fr-MQ" smtClean="0"/>
              <a:t>‹N°›</a:t>
            </a:fld>
            <a:endParaRPr lang="fr-MQ"/>
          </a:p>
        </p:txBody>
      </p:sp>
    </p:spTree>
    <p:extLst>
      <p:ext uri="{BB962C8B-B14F-4D97-AF65-F5344CB8AC3E}">
        <p14:creationId xmlns:p14="http://schemas.microsoft.com/office/powerpoint/2010/main" val="267564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Q" dirty="0"/>
              <a:t>Attention : Le numéro INE n’est à préciser que pour les élèves à besoins particuliers pour lesquels il convient d’aménager le récapitulatif d’</a:t>
            </a:r>
            <a:r>
              <a:rPr lang="fr-FR" dirty="0" err="1"/>
              <a:t>œ</a:t>
            </a:r>
            <a:r>
              <a:rPr lang="fr-MQ" dirty="0"/>
              <a:t>uvres et et textes étudiés. </a:t>
            </a:r>
          </a:p>
        </p:txBody>
      </p:sp>
      <p:sp>
        <p:nvSpPr>
          <p:cNvPr id="4" name="Espace réservé du numéro de diapositive 3"/>
          <p:cNvSpPr>
            <a:spLocks noGrp="1"/>
          </p:cNvSpPr>
          <p:nvPr>
            <p:ph type="sldNum" sz="quarter" idx="5"/>
          </p:nvPr>
        </p:nvSpPr>
        <p:spPr/>
        <p:txBody>
          <a:bodyPr/>
          <a:lstStyle/>
          <a:p>
            <a:fld id="{4D678DEA-F051-4F46-928D-20F04B79324E}" type="slidenum">
              <a:rPr lang="fr-MQ" smtClean="0"/>
              <a:t>17</a:t>
            </a:fld>
            <a:endParaRPr lang="fr-MQ"/>
          </a:p>
        </p:txBody>
      </p:sp>
    </p:spTree>
    <p:extLst>
      <p:ext uri="{BB962C8B-B14F-4D97-AF65-F5344CB8AC3E}">
        <p14:creationId xmlns:p14="http://schemas.microsoft.com/office/powerpoint/2010/main" val="244806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Q" b="1" dirty="0"/>
              <a:t>Et les lectures cursives proposées par l’enseignants 1 à 2 </a:t>
            </a:r>
            <a:r>
              <a:rPr lang="fr-FR" b="1" dirty="0" err="1"/>
              <a:t>œ</a:t>
            </a:r>
            <a:r>
              <a:rPr lang="fr-MQ" b="1" dirty="0"/>
              <a:t>uvres maximum par objet d’étude </a:t>
            </a:r>
          </a:p>
        </p:txBody>
      </p:sp>
      <p:sp>
        <p:nvSpPr>
          <p:cNvPr id="4" name="Espace réservé du numéro de diapositive 3"/>
          <p:cNvSpPr>
            <a:spLocks noGrp="1"/>
          </p:cNvSpPr>
          <p:nvPr>
            <p:ph type="sldNum" sz="quarter" idx="5"/>
          </p:nvPr>
        </p:nvSpPr>
        <p:spPr/>
        <p:txBody>
          <a:bodyPr/>
          <a:lstStyle/>
          <a:p>
            <a:fld id="{4D678DEA-F051-4F46-928D-20F04B79324E}" type="slidenum">
              <a:rPr lang="fr-MQ" smtClean="0"/>
              <a:t>55</a:t>
            </a:fld>
            <a:endParaRPr lang="fr-MQ"/>
          </a:p>
        </p:txBody>
      </p:sp>
    </p:spTree>
    <p:extLst>
      <p:ext uri="{BB962C8B-B14F-4D97-AF65-F5344CB8AC3E}">
        <p14:creationId xmlns:p14="http://schemas.microsoft.com/office/powerpoint/2010/main" val="279530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6/2/23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6/2/23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6/2/23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hyperlink" Target="https://www.education.gouv.fr/bo/19/Hebdo17/MENE1910625N.htm"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gouv.fr/bo/21/Hebdo43/MENE2121402N.htm" TargetMode="External"/><Relationship Id="rId2" Type="http://schemas.openxmlformats.org/officeDocument/2006/relationships/hyperlink" Target="https://www.education.gouv.fr/bo/19/Hebdo17/MENE1910625N.ht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scol.education.fr/document/24373/download"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eduscol.education.fr/document/5792/downloa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duscol.education.fr/document/1872/download"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duscol.education.fr/document/45262/download"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6E7B29-4B0E-E1B8-3E28-85CD751B8A18}"/>
              </a:ext>
            </a:extLst>
          </p:cNvPr>
          <p:cNvSpPr>
            <a:spLocks noGrp="1"/>
          </p:cNvSpPr>
          <p:nvPr>
            <p:ph type="ctrTitle"/>
          </p:nvPr>
        </p:nvSpPr>
        <p:spPr>
          <a:xfrm>
            <a:off x="2616277" y="2061838"/>
            <a:ext cx="6959446" cy="1662475"/>
          </a:xfrm>
        </p:spPr>
        <p:txBody>
          <a:bodyPr>
            <a:normAutofit/>
          </a:bodyPr>
          <a:lstStyle/>
          <a:p>
            <a:r>
              <a:rPr lang="fr-MQ" sz="4800"/>
              <a:t>Réunion d’entente : </a:t>
            </a:r>
            <a:br>
              <a:rPr lang="fr-MQ" sz="4800"/>
            </a:br>
            <a:r>
              <a:rPr lang="fr-MQ" sz="4800"/>
              <a:t>l’oral des ÉAF  </a:t>
            </a:r>
          </a:p>
        </p:txBody>
      </p:sp>
      <p:sp>
        <p:nvSpPr>
          <p:cNvPr id="3" name="Sous-titre 2">
            <a:extLst>
              <a:ext uri="{FF2B5EF4-FFF2-40B4-BE49-F238E27FC236}">
                <a16:creationId xmlns:a16="http://schemas.microsoft.com/office/drawing/2014/main" id="{9B750234-19E9-7B3E-DA87-78A6B6D8AC39}"/>
              </a:ext>
            </a:extLst>
          </p:cNvPr>
          <p:cNvSpPr>
            <a:spLocks noGrp="1"/>
          </p:cNvSpPr>
          <p:nvPr>
            <p:ph type="subTitle" idx="1"/>
          </p:nvPr>
        </p:nvSpPr>
        <p:spPr>
          <a:xfrm>
            <a:off x="3388938" y="3783690"/>
            <a:ext cx="5414125" cy="1196717"/>
          </a:xfrm>
        </p:spPr>
        <p:txBody>
          <a:bodyPr>
            <a:normAutofit/>
          </a:bodyPr>
          <a:lstStyle/>
          <a:p>
            <a:r>
              <a:rPr lang="fr-MQ" sz="2000"/>
              <a:t>Juin 2023 </a:t>
            </a:r>
          </a:p>
        </p:txBody>
      </p:sp>
    </p:spTree>
    <p:extLst>
      <p:ext uri="{BB962C8B-B14F-4D97-AF65-F5344CB8AC3E}">
        <p14:creationId xmlns:p14="http://schemas.microsoft.com/office/powerpoint/2010/main" val="13217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9" name="Rectangle 28">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9">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3" name="Rectangle 32">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8"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BD5C8189-AFC1-3243-B3EB-8D2A2FE9CB12}"/>
              </a:ext>
            </a:extLst>
          </p:cNvPr>
          <p:cNvSpPr>
            <a:spLocks noGrp="1"/>
          </p:cNvSpPr>
          <p:nvPr>
            <p:ph type="title"/>
          </p:nvPr>
        </p:nvSpPr>
        <p:spPr>
          <a:xfrm>
            <a:off x="2037374" y="1263404"/>
            <a:ext cx="8247189" cy="3115075"/>
          </a:xfrm>
        </p:spPr>
        <p:txBody>
          <a:bodyPr vert="horz" lIns="228600" tIns="228600" rIns="228600" bIns="0" rtlCol="0" anchor="b">
            <a:normAutofit/>
          </a:bodyPr>
          <a:lstStyle/>
          <a:p>
            <a:pPr algn="l">
              <a:lnSpc>
                <a:spcPct val="80000"/>
              </a:lnSpc>
            </a:pPr>
            <a:r>
              <a:rPr lang="en-US" sz="4500">
                <a:solidFill>
                  <a:schemeClr val="accent1"/>
                </a:solidFill>
              </a:rPr>
              <a:t>2. Comment se déroule un oral et comment évaluer chacune des étapes ? </a:t>
            </a:r>
            <a:br>
              <a:rPr lang="en-US" sz="4500">
                <a:solidFill>
                  <a:schemeClr val="accent1"/>
                </a:solidFill>
              </a:rPr>
            </a:br>
            <a:br>
              <a:rPr lang="en-US" sz="4500">
                <a:solidFill>
                  <a:schemeClr val="accent1"/>
                </a:solidFill>
              </a:rPr>
            </a:br>
            <a:endParaRPr lang="en-US" sz="4500">
              <a:solidFill>
                <a:schemeClr val="accent1"/>
              </a:solidFill>
            </a:endParaRPr>
          </a:p>
        </p:txBody>
      </p:sp>
      <p:sp>
        <p:nvSpPr>
          <p:cNvPr id="56" name="Isosceles Triangle 55">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5879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7859" y="0"/>
            <a:ext cx="7694141" cy="6858000"/>
          </a:xfrm>
        </p:spPr>
        <p:txBody>
          <a:bodyPr>
            <a:normAutofit fontScale="62500" lnSpcReduction="20000"/>
          </a:bodyPr>
          <a:lstStyle/>
          <a:p>
            <a:pPr>
              <a:buFont typeface="Wingdings" charset="2"/>
              <a:buChar char="§"/>
            </a:pPr>
            <a:endParaRPr lang="fr-FR" b="1" dirty="0"/>
          </a:p>
          <a:p>
            <a:pPr>
              <a:buFont typeface="Wingdings" charset="2"/>
              <a:buChar char="§"/>
            </a:pPr>
            <a:r>
              <a:rPr lang="fr-FR" sz="3000" b="1" dirty="0">
                <a:solidFill>
                  <a:schemeClr val="accent1"/>
                </a:solidFill>
              </a:rPr>
              <a:t>UN ACCUEIL COLLECTIF DEVANT LA SALLE :</a:t>
            </a:r>
          </a:p>
          <a:p>
            <a:pPr>
              <a:buFont typeface="Wingdings" charset="2"/>
              <a:buChar char="§"/>
            </a:pPr>
            <a:r>
              <a:rPr lang="fr-FR" sz="3000" dirty="0"/>
              <a:t>récupérer les récapitulatifs. </a:t>
            </a:r>
          </a:p>
          <a:p>
            <a:pPr marL="0" indent="0">
              <a:buNone/>
            </a:pPr>
            <a:r>
              <a:rPr lang="fr-FR" sz="3000" dirty="0">
                <a:latin typeface="Wingdings"/>
                <a:ea typeface="Wingdings"/>
                <a:cs typeface="Wingdings"/>
                <a:sym typeface="Wingdings"/>
              </a:rPr>
              <a:t> </a:t>
            </a:r>
            <a:r>
              <a:rPr lang="fr-FR" sz="3000" dirty="0"/>
              <a:t>Vérifier l’œuvre qu’il a choisie.</a:t>
            </a:r>
          </a:p>
          <a:p>
            <a:pPr>
              <a:buFont typeface="Wingdings" charset="2"/>
              <a:buChar char="§"/>
            </a:pPr>
            <a:r>
              <a:rPr lang="fr-FR" sz="3000" b="1" dirty="0">
                <a:solidFill>
                  <a:schemeClr val="accent1"/>
                </a:solidFill>
              </a:rPr>
              <a:t>UN TEMPS DE PRÉPARATION POUR L’EXAMINATEUR : </a:t>
            </a:r>
          </a:p>
          <a:p>
            <a:pPr algn="just">
              <a:buFont typeface="Wingdings" charset="2"/>
              <a:buChar char="§"/>
            </a:pPr>
            <a:r>
              <a:rPr lang="fr-FR" sz="3000" dirty="0"/>
              <a:t> Choisir un ordre de passage des candidats (alphabétique + alternance en fonction de l’œuvre choisie, quand cela est possible).</a:t>
            </a:r>
          </a:p>
          <a:p>
            <a:pPr algn="just">
              <a:buFont typeface="Wingdings" charset="2"/>
              <a:buChar char="§"/>
            </a:pPr>
            <a:r>
              <a:rPr lang="fr-FR" sz="3000" dirty="0"/>
              <a:t>À partir du récapitulatif, retenir un texte pour la 1</a:t>
            </a:r>
            <a:r>
              <a:rPr lang="fr-FR" sz="3000" baseline="30000" dirty="0"/>
              <a:t>ère</a:t>
            </a:r>
            <a:r>
              <a:rPr lang="fr-FR" sz="3000" dirty="0"/>
              <a:t> partie de l’épreuve et délimiter un passage de 20 lignes (ou 20 vers).</a:t>
            </a:r>
          </a:p>
          <a:p>
            <a:pPr>
              <a:buFont typeface="Wingdings" charset="2"/>
              <a:buChar char="§"/>
            </a:pPr>
            <a:endParaRPr lang="fr-FR" sz="3000" dirty="0"/>
          </a:p>
          <a:p>
            <a:pPr>
              <a:buFont typeface="Wingdings" charset="2"/>
              <a:buChar char="§"/>
            </a:pPr>
            <a:endParaRPr lang="fr-FR" sz="3000" dirty="0"/>
          </a:p>
          <a:p>
            <a:pPr>
              <a:buFont typeface="Wingdings" charset="2"/>
              <a:buChar char="§"/>
            </a:pPr>
            <a:endParaRPr lang="fr-FR" sz="3000" dirty="0"/>
          </a:p>
          <a:p>
            <a:pPr>
              <a:buFont typeface="Wingdings" charset="2"/>
              <a:buChar char="§"/>
            </a:pPr>
            <a:endParaRPr lang="fr-FR" sz="3000" dirty="0"/>
          </a:p>
          <a:p>
            <a:pPr algn="just">
              <a:buFont typeface="Wingdings" charset="2"/>
              <a:buChar char="§"/>
            </a:pPr>
            <a:r>
              <a:rPr lang="fr-FR" sz="3000" dirty="0"/>
              <a:t>Proposer une question de grammaire sur une phrase ou un segment de phrase de L’EXTRAIT DÉLIMITÉ.</a:t>
            </a:r>
          </a:p>
          <a:p>
            <a:pPr algn="just">
              <a:buFont typeface="Wingdings" charset="2"/>
              <a:buChar char="§"/>
            </a:pPr>
            <a:r>
              <a:rPr lang="fr-FR" sz="3000" dirty="0"/>
              <a:t>Noter ces informations sur le bordereau d’évaluation. </a:t>
            </a:r>
          </a:p>
          <a:p>
            <a:pPr marL="457200" lvl="1" indent="0">
              <a:buNone/>
            </a:pPr>
            <a:endParaRPr lang="fr-FR" dirty="0"/>
          </a:p>
          <a:p>
            <a:pPr>
              <a:buFont typeface="Wingdings" charset="2"/>
              <a:buChar char="§"/>
            </a:pPr>
            <a:endParaRPr lang="fr-FR" dirty="0"/>
          </a:p>
          <a:p>
            <a:pPr>
              <a:buFont typeface="Wingdings" charset="2"/>
              <a:buChar char="§"/>
            </a:pPr>
            <a:endParaRPr lang="fr-FR" dirty="0"/>
          </a:p>
        </p:txBody>
      </p:sp>
      <p:sp>
        <p:nvSpPr>
          <p:cNvPr id="5" name="ZoneTexte 4"/>
          <p:cNvSpPr txBox="1"/>
          <p:nvPr/>
        </p:nvSpPr>
        <p:spPr>
          <a:xfrm>
            <a:off x="1199743" y="2585690"/>
            <a:ext cx="3068559" cy="2308324"/>
          </a:xfrm>
          <a:prstGeom prst="rect">
            <a:avLst/>
          </a:prstGeom>
          <a:noFill/>
        </p:spPr>
        <p:txBody>
          <a:bodyPr wrap="square" rtlCol="0">
            <a:spAutoFit/>
          </a:bodyPr>
          <a:lstStyle/>
          <a:p>
            <a:pPr algn="ctr"/>
            <a:r>
              <a:rPr lang="fr-FR" sz="3600" dirty="0"/>
              <a:t>L’ARRIVÉE DANS LA SALLE</a:t>
            </a:r>
          </a:p>
          <a:p>
            <a:pPr algn="ctr"/>
            <a:endParaRPr lang="fr-FR" sz="3600" dirty="0"/>
          </a:p>
        </p:txBody>
      </p:sp>
      <p:sp>
        <p:nvSpPr>
          <p:cNvPr id="8" name="Signalisation droite 7"/>
          <p:cNvSpPr/>
          <p:nvPr/>
        </p:nvSpPr>
        <p:spPr>
          <a:xfrm>
            <a:off x="4646142" y="3690656"/>
            <a:ext cx="7508788" cy="131383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fr-FR" dirty="0">
                <a:solidFill>
                  <a:srgbClr val="000000"/>
                </a:solidFill>
              </a:rPr>
              <a:t>Si le candidat a choisi l’une des 4 œuvres intégrales en présentation de l’œuvre choisie, les explications linéaires de cette œuvre intégrale seront écartées, mais pas celles du parcours associé.</a:t>
            </a:r>
          </a:p>
        </p:txBody>
      </p:sp>
    </p:spTree>
    <p:extLst>
      <p:ext uri="{BB962C8B-B14F-4D97-AF65-F5344CB8AC3E}">
        <p14:creationId xmlns:p14="http://schemas.microsoft.com/office/powerpoint/2010/main" val="347495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62757" y="1978946"/>
            <a:ext cx="9877777" cy="753179"/>
          </a:xfrm>
        </p:spPr>
        <p:txBody>
          <a:bodyPr/>
          <a:lstStyle/>
          <a:p>
            <a:pPr>
              <a:buFont typeface="Wingdings" charset="2"/>
              <a:buChar char="u"/>
            </a:pPr>
            <a:r>
              <a:rPr lang="fr-FR" dirty="0"/>
              <a:t> L’examinateur y indique : </a:t>
            </a:r>
          </a:p>
          <a:p>
            <a:pPr marL="0" indent="0">
              <a:buNone/>
            </a:pPr>
            <a:endParaRPr lang="fr-FR" dirty="0"/>
          </a:p>
          <a:p>
            <a:pPr>
              <a:buFont typeface="Wingdings" charset="2"/>
              <a:buChar char="u"/>
            </a:pPr>
            <a:endParaRPr lang="fr-FR" dirty="0"/>
          </a:p>
          <a:p>
            <a:pPr>
              <a:buFont typeface="Wingdings" charset="2"/>
              <a:buChar char="u"/>
            </a:pPr>
            <a:endParaRPr lang="fr-FR" dirty="0"/>
          </a:p>
          <a:p>
            <a:pPr marL="0" indent="0">
              <a:buNone/>
            </a:pPr>
            <a:endParaRPr lang="fr-FR" dirty="0"/>
          </a:p>
          <a:p>
            <a:pPr>
              <a:buFont typeface="Wingdings" charset="2"/>
              <a:buChar char="u"/>
            </a:pPr>
            <a:endParaRPr lang="fr-FR" dirty="0"/>
          </a:p>
        </p:txBody>
      </p:sp>
      <p:sp>
        <p:nvSpPr>
          <p:cNvPr id="3" name="Titre 2"/>
          <p:cNvSpPr>
            <a:spLocks noGrp="1"/>
          </p:cNvSpPr>
          <p:nvPr>
            <p:ph type="title"/>
          </p:nvPr>
        </p:nvSpPr>
        <p:spPr/>
        <p:txBody>
          <a:bodyPr/>
          <a:lstStyle/>
          <a:p>
            <a:r>
              <a:rPr lang="fr-FR" dirty="0">
                <a:solidFill>
                  <a:srgbClr val="000000"/>
                </a:solidFill>
              </a:rPr>
              <a:t>LA FICHE D’ÉVALUATION </a:t>
            </a:r>
          </a:p>
        </p:txBody>
      </p:sp>
      <p:pic>
        <p:nvPicPr>
          <p:cNvPr id="5" name="Image 4"/>
          <p:cNvPicPr>
            <a:picLocks noChangeAspect="1"/>
          </p:cNvPicPr>
          <p:nvPr/>
        </p:nvPicPr>
        <p:blipFill>
          <a:blip r:embed="rId2"/>
          <a:stretch>
            <a:fillRect/>
          </a:stretch>
        </p:blipFill>
        <p:spPr>
          <a:xfrm>
            <a:off x="609600" y="2466297"/>
            <a:ext cx="10972800" cy="3957887"/>
          </a:xfrm>
          <a:prstGeom prst="rect">
            <a:avLst/>
          </a:prstGeom>
        </p:spPr>
      </p:pic>
    </p:spTree>
    <p:extLst>
      <p:ext uri="{BB962C8B-B14F-4D97-AF65-F5344CB8AC3E}">
        <p14:creationId xmlns:p14="http://schemas.microsoft.com/office/powerpoint/2010/main" val="417308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L’accueil individuel du candidat</a:t>
            </a:r>
          </a:p>
        </p:txBody>
      </p:sp>
      <p:graphicFrame>
        <p:nvGraphicFramePr>
          <p:cNvPr id="6" name="Espace réservé du contenu 2">
            <a:extLst>
              <a:ext uri="{FF2B5EF4-FFF2-40B4-BE49-F238E27FC236}">
                <a16:creationId xmlns:a16="http://schemas.microsoft.com/office/drawing/2014/main" id="{6CA845F8-0778-D1C8-792F-7AFEE3EC76D2}"/>
              </a:ext>
            </a:extLst>
          </p:cNvPr>
          <p:cNvGraphicFramePr>
            <a:graphicFrameLocks noGrp="1"/>
          </p:cNvGraphicFramePr>
          <p:nvPr>
            <p:ph idx="1"/>
          </p:nvPr>
        </p:nvGraphicFramePr>
        <p:xfrm>
          <a:off x="4184725" y="34773"/>
          <a:ext cx="8007275" cy="614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vers la droite 3"/>
          <p:cNvSpPr/>
          <p:nvPr/>
        </p:nvSpPr>
        <p:spPr>
          <a:xfrm>
            <a:off x="354390" y="6088828"/>
            <a:ext cx="11537364" cy="734398"/>
          </a:xfrm>
          <a:prstGeom prst="rightArrow">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r>
              <a:rPr lang="fr-FR" dirty="0"/>
              <a:t>Le candidat dispose de 30 mn pour préparer son oral. </a:t>
            </a:r>
          </a:p>
        </p:txBody>
      </p:sp>
    </p:spTree>
    <p:extLst>
      <p:ext uri="{BB962C8B-B14F-4D97-AF65-F5344CB8AC3E}">
        <p14:creationId xmlns:p14="http://schemas.microsoft.com/office/powerpoint/2010/main" val="410274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7"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 name="Espace réservé du contenu 2"/>
          <p:cNvSpPr>
            <a:spLocks noGrp="1"/>
          </p:cNvSpPr>
          <p:nvPr>
            <p:ph sz="half" idx="1"/>
          </p:nvPr>
        </p:nvSpPr>
        <p:spPr>
          <a:xfrm>
            <a:off x="6966714" y="1524658"/>
            <a:ext cx="4062070" cy="1543720"/>
          </a:xfrm>
          <a:ln>
            <a:solidFill>
              <a:srgbClr val="F81B02"/>
            </a:solidFill>
          </a:ln>
        </p:spPr>
        <p:txBody>
          <a:bodyPr>
            <a:normAutofit/>
          </a:bodyPr>
          <a:lstStyle/>
          <a:p>
            <a:pPr marL="0" indent="0" defTabSz="585216">
              <a:spcBef>
                <a:spcPts val="640"/>
              </a:spcBef>
              <a:buNone/>
            </a:pPr>
            <a:endParaRPr lang="fr-FR" sz="1152" kern="1200">
              <a:solidFill>
                <a:schemeClr val="tx1"/>
              </a:solidFill>
              <a:effectLst/>
              <a:latin typeface="+mn-lt"/>
              <a:ea typeface="+mn-ea"/>
              <a:cs typeface="+mn-cs"/>
            </a:endParaRPr>
          </a:p>
          <a:p>
            <a:pPr marL="0" indent="0" algn="ctr" defTabSz="585216">
              <a:spcBef>
                <a:spcPts val="640"/>
              </a:spcBef>
              <a:buNone/>
            </a:pPr>
            <a:r>
              <a:rPr lang="fr-FR" sz="2560" b="1" kern="1200">
                <a:solidFill>
                  <a:schemeClr val="tx1"/>
                </a:solidFill>
                <a:effectLst/>
                <a:latin typeface="+mn-lt"/>
                <a:ea typeface="+mn-ea"/>
                <a:cs typeface="+mn-cs"/>
              </a:rPr>
              <a:t>INVITER LE CANDIDAT À S’INSTALLER.</a:t>
            </a:r>
            <a:endParaRPr lang="fr-FR" sz="4000" b="1"/>
          </a:p>
        </p:txBody>
      </p:sp>
      <p:sp>
        <p:nvSpPr>
          <p:cNvPr id="4" name="Espace réservé du contenu 3"/>
          <p:cNvSpPr>
            <a:spLocks noGrp="1"/>
          </p:cNvSpPr>
          <p:nvPr>
            <p:ph sz="half" idx="2"/>
          </p:nvPr>
        </p:nvSpPr>
        <p:spPr>
          <a:xfrm>
            <a:off x="6965139" y="3383468"/>
            <a:ext cx="4063645" cy="1544326"/>
          </a:xfrm>
          <a:ln>
            <a:solidFill>
              <a:srgbClr val="F81B02"/>
            </a:solidFill>
          </a:ln>
        </p:spPr>
        <p:txBody>
          <a:bodyPr>
            <a:normAutofit/>
          </a:bodyPr>
          <a:lstStyle/>
          <a:p>
            <a:pPr marL="0" indent="0" defTabSz="585216">
              <a:spcBef>
                <a:spcPts val="640"/>
              </a:spcBef>
              <a:buNone/>
            </a:pPr>
            <a:endParaRPr lang="fr-FR" sz="1152" kern="1200">
              <a:solidFill>
                <a:schemeClr val="tx1"/>
              </a:solidFill>
              <a:effectLst/>
              <a:latin typeface="+mn-lt"/>
              <a:ea typeface="+mn-ea"/>
              <a:cs typeface="+mn-cs"/>
            </a:endParaRPr>
          </a:p>
          <a:p>
            <a:pPr marL="0" indent="0" algn="ctr" defTabSz="585216">
              <a:spcBef>
                <a:spcPts val="640"/>
              </a:spcBef>
              <a:buNone/>
            </a:pPr>
            <a:r>
              <a:rPr lang="fr-FR" sz="2048" b="1" kern="1200">
                <a:solidFill>
                  <a:schemeClr val="tx1"/>
                </a:solidFill>
                <a:effectLst/>
                <a:latin typeface="+mn-lt"/>
                <a:ea typeface="+mn-ea"/>
                <a:cs typeface="+mn-cs"/>
              </a:rPr>
              <a:t>RAPPELER AU CANDIDAT LES DIFFÉRENTS TEMPS DE L’ÉPREUVE . </a:t>
            </a:r>
          </a:p>
          <a:p>
            <a:pPr marL="0" indent="0" algn="ctr" defTabSz="585216">
              <a:spcBef>
                <a:spcPts val="640"/>
              </a:spcBef>
              <a:buNone/>
            </a:pPr>
            <a:endParaRPr lang="fr-FR" sz="2048" kern="1200">
              <a:solidFill>
                <a:srgbClr val="000000"/>
              </a:solidFill>
              <a:effectLst/>
              <a:latin typeface="+mn-lt"/>
              <a:ea typeface="+mn-ea"/>
              <a:cs typeface="+mn-cs"/>
            </a:endParaRPr>
          </a:p>
          <a:p>
            <a:pPr marL="0" indent="0" algn="ctr" defTabSz="585216">
              <a:spcBef>
                <a:spcPts val="640"/>
              </a:spcBef>
              <a:buNone/>
            </a:pPr>
            <a:endParaRPr lang="fr-FR" sz="2048" kern="1200">
              <a:solidFill>
                <a:srgbClr val="000000"/>
              </a:solidFill>
              <a:effectLst/>
              <a:latin typeface="+mn-lt"/>
              <a:ea typeface="+mn-ea"/>
              <a:cs typeface="+mn-cs"/>
            </a:endParaRPr>
          </a:p>
          <a:p>
            <a:pPr marL="0" indent="0" algn="ctr" defTabSz="585216">
              <a:spcBef>
                <a:spcPts val="640"/>
              </a:spcBef>
              <a:buNone/>
            </a:pPr>
            <a:endParaRPr lang="fr-FR" sz="2048" kern="1200">
              <a:solidFill>
                <a:srgbClr val="000000"/>
              </a:solidFill>
              <a:effectLst/>
              <a:latin typeface="+mn-lt"/>
              <a:ea typeface="+mn-ea"/>
              <a:cs typeface="+mn-cs"/>
            </a:endParaRPr>
          </a:p>
          <a:p>
            <a:pPr marL="0" indent="0" algn="ctr">
              <a:buNone/>
            </a:pPr>
            <a:endParaRPr lang="fr-FR" sz="3200" dirty="0">
              <a:solidFill>
                <a:srgbClr val="000000"/>
              </a:solidFill>
            </a:endParaRPr>
          </a:p>
        </p:txBody>
      </p:sp>
      <p:pic>
        <p:nvPicPr>
          <p:cNvPr id="5" name="Image 4" descr="Une image contenant texte, cercle, Police, logo&#10;&#10;Description générée automatiquement"/>
          <p:cNvPicPr/>
          <p:nvPr/>
        </p:nvPicPr>
        <p:blipFill>
          <a:blip r:embed="rId2">
            <a:extLst>
              <a:ext uri="{28A0092B-C50C-407E-A947-70E740481C1C}">
                <a14:useLocalDpi xmlns:a14="http://schemas.microsoft.com/office/drawing/2010/main" val="0"/>
              </a:ext>
            </a:extLst>
          </a:blip>
          <a:srcRect/>
          <a:stretch>
            <a:fillRect/>
          </a:stretch>
        </p:blipFill>
        <p:spPr bwMode="auto">
          <a:xfrm>
            <a:off x="3956180" y="2028668"/>
            <a:ext cx="2675271" cy="2290221"/>
          </a:xfrm>
          <a:prstGeom prst="rect">
            <a:avLst/>
          </a:prstGeom>
          <a:noFill/>
          <a:ln>
            <a:noFill/>
          </a:ln>
        </p:spPr>
      </p:pic>
    </p:spTree>
    <p:extLst>
      <p:ext uri="{BB962C8B-B14F-4D97-AF65-F5344CB8AC3E}">
        <p14:creationId xmlns:p14="http://schemas.microsoft.com/office/powerpoint/2010/main" val="56307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888631" y="2349925"/>
            <a:ext cx="3498979" cy="2456442"/>
          </a:xfrm>
        </p:spPr>
        <p:txBody>
          <a:bodyPr>
            <a:normAutofit/>
          </a:bodyPr>
          <a:lstStyle/>
          <a:p>
            <a:r>
              <a:rPr lang="fr-FR" b="1"/>
              <a:t>Le déroulement de l’épreuve</a:t>
            </a: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extLst>
              <p:ext uri="{D42A27DB-BD31-4B8C-83A1-F6EECF244321}">
                <p14:modId xmlns:p14="http://schemas.microsoft.com/office/powerpoint/2010/main" val="3864895538"/>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45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61"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4D7048C0-B935-D07B-B42C-32FADE1E781C}"/>
              </a:ext>
            </a:extLst>
          </p:cNvPr>
          <p:cNvSpPr>
            <a:spLocks noGrp="1"/>
          </p:cNvSpPr>
          <p:nvPr>
            <p:ph type="title"/>
          </p:nvPr>
        </p:nvSpPr>
        <p:spPr>
          <a:xfrm>
            <a:off x="1759236" y="3980237"/>
            <a:ext cx="8672295" cy="727748"/>
          </a:xfrm>
        </p:spPr>
        <p:txBody>
          <a:bodyPr vert="horz" lIns="228600" tIns="228600" rIns="228600" bIns="0" rtlCol="0" anchor="b">
            <a:normAutofit/>
          </a:bodyPr>
          <a:lstStyle/>
          <a:p>
            <a:pPr>
              <a:lnSpc>
                <a:spcPct val="80000"/>
              </a:lnSpc>
            </a:pPr>
            <a:r>
              <a:rPr lang="en-US" sz="3700"/>
              <a:t>L’oral </a:t>
            </a:r>
          </a:p>
        </p:txBody>
      </p:sp>
      <p:sp>
        <p:nvSpPr>
          <p:cNvPr id="6" name="Espace réservé du numéro de diapositive 5">
            <a:extLst>
              <a:ext uri="{FF2B5EF4-FFF2-40B4-BE49-F238E27FC236}">
                <a16:creationId xmlns:a16="http://schemas.microsoft.com/office/drawing/2014/main" id="{C43C797A-C8D2-8935-AAC2-8C1F9DE1CD7C}"/>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3109D357-8067-4A1F-97B2-93C5160B78D9}" type="slidenum">
              <a:rPr lang="en-US" smtClean="0"/>
              <a:pPr>
                <a:spcAft>
                  <a:spcPts val="600"/>
                </a:spcAft>
              </a:pPr>
              <a:t>16</a:t>
            </a:fld>
            <a:endParaRPr lang="en-US"/>
          </a:p>
        </p:txBody>
      </p:sp>
      <p:sp>
        <p:nvSpPr>
          <p:cNvPr id="64" name="Rectangle 63">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exte, Police, capture d’écran, logo&#10;&#10;Description générée automatiquement">
            <a:extLst>
              <a:ext uri="{FF2B5EF4-FFF2-40B4-BE49-F238E27FC236}">
                <a16:creationId xmlns:a16="http://schemas.microsoft.com/office/drawing/2014/main" id="{30C8444F-567A-7EC5-F3E0-7BEBB915A34F}"/>
              </a:ext>
            </a:extLst>
          </p:cNvPr>
          <p:cNvPicPr>
            <a:picLocks noGrp="1" noChangeAspect="1"/>
          </p:cNvPicPr>
          <p:nvPr>
            <p:ph idx="1"/>
          </p:nvPr>
        </p:nvPicPr>
        <p:blipFill>
          <a:blip r:embed="rId2"/>
          <a:stretch>
            <a:fillRect/>
          </a:stretch>
        </p:blipFill>
        <p:spPr>
          <a:xfrm>
            <a:off x="1629933" y="1346402"/>
            <a:ext cx="8995730" cy="2302486"/>
          </a:xfrm>
          <a:prstGeom prst="rect">
            <a:avLst/>
          </a:prstGeom>
          <a:ln w="12700">
            <a:noFill/>
          </a:ln>
        </p:spPr>
      </p:pic>
    </p:spTree>
    <p:extLst>
      <p:ext uri="{BB962C8B-B14F-4D97-AF65-F5344CB8AC3E}">
        <p14:creationId xmlns:p14="http://schemas.microsoft.com/office/powerpoint/2010/main" val="336277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F33C1D-DF8E-3982-34CB-BFE32DB6D1E8}"/>
              </a:ext>
            </a:extLst>
          </p:cNvPr>
          <p:cNvSpPr>
            <a:spLocks noGrp="1"/>
          </p:cNvSpPr>
          <p:nvPr>
            <p:ph type="title"/>
          </p:nvPr>
        </p:nvSpPr>
        <p:spPr>
          <a:xfrm>
            <a:off x="153988" y="157952"/>
            <a:ext cx="11885612" cy="865305"/>
          </a:xfrm>
        </p:spPr>
        <p:txBody>
          <a:bodyPr>
            <a:normAutofit/>
          </a:bodyPr>
          <a:lstStyle/>
          <a:p>
            <a:pPr algn="ctr"/>
            <a:r>
              <a:rPr lang="fr-MQ" sz="4000" b="1" dirty="0">
                <a:solidFill>
                  <a:srgbClr val="FF0000"/>
                </a:solidFill>
              </a:rPr>
              <a:t>Le récapitulatif d’</a:t>
            </a:r>
            <a:r>
              <a:rPr lang="fr-FR" sz="4000" b="1" dirty="0" err="1">
                <a:solidFill>
                  <a:srgbClr val="FF0000"/>
                </a:solidFill>
              </a:rPr>
              <a:t>œ</a:t>
            </a:r>
            <a:r>
              <a:rPr lang="fr-MQ" sz="4000" b="1" dirty="0">
                <a:solidFill>
                  <a:srgbClr val="FF0000"/>
                </a:solidFill>
              </a:rPr>
              <a:t>uvres </a:t>
            </a:r>
          </a:p>
        </p:txBody>
      </p:sp>
      <p:sp>
        <p:nvSpPr>
          <p:cNvPr id="3" name="Espace réservé du texte 2">
            <a:extLst>
              <a:ext uri="{FF2B5EF4-FFF2-40B4-BE49-F238E27FC236}">
                <a16:creationId xmlns:a16="http://schemas.microsoft.com/office/drawing/2014/main" id="{363D332D-3119-3EFB-F068-E966713789F8}"/>
              </a:ext>
            </a:extLst>
          </p:cNvPr>
          <p:cNvSpPr>
            <a:spLocks noGrp="1"/>
          </p:cNvSpPr>
          <p:nvPr>
            <p:ph type="body" idx="1"/>
          </p:nvPr>
        </p:nvSpPr>
        <p:spPr>
          <a:xfrm>
            <a:off x="763201" y="900906"/>
            <a:ext cx="4562561" cy="685800"/>
          </a:xfrm>
        </p:spPr>
        <p:txBody>
          <a:bodyPr/>
          <a:lstStyle/>
          <a:p>
            <a:pPr algn="ctr"/>
            <a:r>
              <a:rPr lang="fr-MQ" dirty="0"/>
              <a:t>Voie générale </a:t>
            </a:r>
          </a:p>
        </p:txBody>
      </p:sp>
      <p:pic>
        <p:nvPicPr>
          <p:cNvPr id="10" name="Espace réservé du contenu 9" descr="Une image contenant texte&#10;&#10;Description générée automatiquement">
            <a:extLst>
              <a:ext uri="{FF2B5EF4-FFF2-40B4-BE49-F238E27FC236}">
                <a16:creationId xmlns:a16="http://schemas.microsoft.com/office/drawing/2014/main" id="{CF6FAB73-2486-860B-D73E-C93AB2CEBF18}"/>
              </a:ext>
            </a:extLst>
          </p:cNvPr>
          <p:cNvPicPr>
            <a:picLocks noGrp="1" noChangeAspect="1"/>
          </p:cNvPicPr>
          <p:nvPr>
            <p:ph sz="half" idx="2"/>
          </p:nvPr>
        </p:nvPicPr>
        <p:blipFill>
          <a:blip r:embed="rId3"/>
          <a:stretch>
            <a:fillRect/>
          </a:stretch>
        </p:blipFill>
        <p:spPr>
          <a:xfrm>
            <a:off x="389470" y="1586705"/>
            <a:ext cx="4875286" cy="4072689"/>
          </a:xfrm>
        </p:spPr>
      </p:pic>
      <p:sp>
        <p:nvSpPr>
          <p:cNvPr id="5" name="Espace réservé du texte 4">
            <a:extLst>
              <a:ext uri="{FF2B5EF4-FFF2-40B4-BE49-F238E27FC236}">
                <a16:creationId xmlns:a16="http://schemas.microsoft.com/office/drawing/2014/main" id="{312C7475-D57A-5B6F-1DD2-AB4887DA9156}"/>
              </a:ext>
            </a:extLst>
          </p:cNvPr>
          <p:cNvSpPr>
            <a:spLocks noGrp="1"/>
          </p:cNvSpPr>
          <p:nvPr>
            <p:ph type="body" sz="quarter" idx="3"/>
          </p:nvPr>
        </p:nvSpPr>
        <p:spPr>
          <a:xfrm>
            <a:off x="6656096" y="900906"/>
            <a:ext cx="5121721" cy="685800"/>
          </a:xfrm>
        </p:spPr>
        <p:txBody>
          <a:bodyPr/>
          <a:lstStyle/>
          <a:p>
            <a:pPr algn="ctr"/>
            <a:r>
              <a:rPr lang="fr-MQ" dirty="0"/>
              <a:t>Voie technologique </a:t>
            </a:r>
          </a:p>
        </p:txBody>
      </p:sp>
      <p:pic>
        <p:nvPicPr>
          <p:cNvPr id="8" name="Espace réservé du contenu 7" descr="Une image contenant texte&#10;&#10;Description générée automatiquement">
            <a:extLst>
              <a:ext uri="{FF2B5EF4-FFF2-40B4-BE49-F238E27FC236}">
                <a16:creationId xmlns:a16="http://schemas.microsoft.com/office/drawing/2014/main" id="{EC899C93-6D22-7531-5E0A-6DC7A544970B}"/>
              </a:ext>
            </a:extLst>
          </p:cNvPr>
          <p:cNvPicPr>
            <a:picLocks noGrp="1" noChangeAspect="1"/>
          </p:cNvPicPr>
          <p:nvPr>
            <p:ph sz="quarter" idx="4"/>
          </p:nvPr>
        </p:nvPicPr>
        <p:blipFill>
          <a:blip r:embed="rId4"/>
          <a:stretch>
            <a:fillRect/>
          </a:stretch>
        </p:blipFill>
        <p:spPr>
          <a:xfrm>
            <a:off x="6507815" y="1764166"/>
            <a:ext cx="4699212" cy="3981726"/>
          </a:xfrm>
        </p:spPr>
      </p:pic>
    </p:spTree>
    <p:extLst>
      <p:ext uri="{BB962C8B-B14F-4D97-AF65-F5344CB8AC3E}">
        <p14:creationId xmlns:p14="http://schemas.microsoft.com/office/powerpoint/2010/main" val="38142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892F48C5-405C-66EC-5A46-575CF2440331}"/>
              </a:ext>
            </a:extLst>
          </p:cNvPr>
          <p:cNvSpPr>
            <a:spLocks noGrp="1"/>
          </p:cNvSpPr>
          <p:nvPr>
            <p:ph type="body" sz="quarter" idx="3"/>
          </p:nvPr>
        </p:nvSpPr>
        <p:spPr>
          <a:xfrm>
            <a:off x="5934951" y="468561"/>
            <a:ext cx="5717177" cy="336099"/>
          </a:xfrm>
        </p:spPr>
        <p:txBody>
          <a:bodyPr>
            <a:normAutofit fontScale="85000" lnSpcReduction="20000"/>
          </a:bodyPr>
          <a:lstStyle/>
          <a:p>
            <a:pPr algn="ctr"/>
            <a:r>
              <a:rPr lang="fr-FR" dirty="0"/>
              <a:t>Première partie sur /12 points </a:t>
            </a:r>
          </a:p>
        </p:txBody>
      </p:sp>
      <p:sp>
        <p:nvSpPr>
          <p:cNvPr id="6" name="Espace réservé du contenu 5">
            <a:extLst>
              <a:ext uri="{FF2B5EF4-FFF2-40B4-BE49-F238E27FC236}">
                <a16:creationId xmlns:a16="http://schemas.microsoft.com/office/drawing/2014/main" id="{2B7E6E69-6692-72D2-22CD-B599BB355A0F}"/>
              </a:ext>
            </a:extLst>
          </p:cNvPr>
          <p:cNvSpPr>
            <a:spLocks noGrp="1"/>
          </p:cNvSpPr>
          <p:nvPr>
            <p:ph sz="quarter" idx="4"/>
          </p:nvPr>
        </p:nvSpPr>
        <p:spPr>
          <a:xfrm>
            <a:off x="4819135" y="1285103"/>
            <a:ext cx="7372865" cy="5289868"/>
          </a:xfrm>
        </p:spPr>
        <p:txBody>
          <a:bodyPr>
            <a:normAutofit fontScale="62500" lnSpcReduction="20000"/>
          </a:bodyPr>
          <a:lstStyle/>
          <a:p>
            <a:pPr marL="0" indent="0" algn="just">
              <a:buNone/>
            </a:pPr>
            <a:r>
              <a:rPr lang="fr-FR" sz="3200" b="1" dirty="0"/>
              <a:t>L’exposé</a:t>
            </a:r>
            <a:r>
              <a:rPr lang="fr-FR" sz="3200" dirty="0"/>
              <a:t> Les candidats doivent disposer d’une « copie des textes » (note de service du 12 11 2021) pour la première partie (ce qui exclut la présence de </a:t>
            </a:r>
            <a:r>
              <a:rPr lang="fr-FR" sz="3200" strike="sngStrike" dirty="0"/>
              <a:t>manuels scolaires</a:t>
            </a:r>
            <a:r>
              <a:rPr lang="fr-FR" sz="3200" dirty="0"/>
              <a:t>). </a:t>
            </a:r>
          </a:p>
          <a:p>
            <a:pPr marL="342900" indent="-342900">
              <a:buFont typeface="Arial" panose="020B0604020202020204" pitchFamily="34" charset="0"/>
              <a:buChar char="•"/>
            </a:pPr>
            <a:r>
              <a:rPr lang="fr-FR" sz="3200" dirty="0"/>
              <a:t>La lecture = jusqu’à 2 points [note à inscrire sur le bordereau] </a:t>
            </a:r>
          </a:p>
          <a:p>
            <a:pPr marL="342900" indent="-342900">
              <a:buFont typeface="Arial" panose="020B0604020202020204" pitchFamily="34" charset="0"/>
              <a:buChar char="•"/>
            </a:pPr>
            <a:r>
              <a:rPr lang="fr-FR" sz="3200" dirty="0"/>
              <a:t>L’explication linéaire (8 minutes – 8 points) [note à inscrire sur le bordereau]</a:t>
            </a:r>
          </a:p>
          <a:p>
            <a:pPr marL="342900" indent="-342900">
              <a:buFont typeface="Arial" panose="020B0604020202020204" pitchFamily="34" charset="0"/>
              <a:buChar char="•"/>
            </a:pPr>
            <a:r>
              <a:rPr lang="fr-FR" sz="3200" dirty="0"/>
              <a:t>La question de grammaire : l’empan sur les deux années du cycle [note et question à inscrire sur le bordereau]</a:t>
            </a:r>
          </a:p>
          <a:p>
            <a:pPr marL="0" indent="0" algn="just">
              <a:buNone/>
            </a:pPr>
            <a:endParaRPr lang="fr-FR" sz="3200" dirty="0"/>
          </a:p>
          <a:p>
            <a:pPr marL="0" indent="0" algn="just">
              <a:buNone/>
            </a:pPr>
            <a:r>
              <a:rPr lang="fr-FR" sz="3200" dirty="0"/>
              <a:t>Possibilité pour l’examinateur de relancer la réflexion du candidat ou à l’accompagner au-delà de la question sèche.  </a:t>
            </a:r>
          </a:p>
          <a:p>
            <a:endParaRPr lang="fr-FR" dirty="0"/>
          </a:p>
        </p:txBody>
      </p:sp>
      <p:sp>
        <p:nvSpPr>
          <p:cNvPr id="14" name="Titre 13">
            <a:extLst>
              <a:ext uri="{FF2B5EF4-FFF2-40B4-BE49-F238E27FC236}">
                <a16:creationId xmlns:a16="http://schemas.microsoft.com/office/drawing/2014/main" id="{42A1F08D-A0FD-7CC0-F273-68C08CCA2EE9}"/>
              </a:ext>
            </a:extLst>
          </p:cNvPr>
          <p:cNvSpPr>
            <a:spLocks noGrp="1"/>
          </p:cNvSpPr>
          <p:nvPr>
            <p:ph type="title"/>
          </p:nvPr>
        </p:nvSpPr>
        <p:spPr>
          <a:xfrm>
            <a:off x="679622" y="2363915"/>
            <a:ext cx="3805881" cy="2460497"/>
          </a:xfrm>
        </p:spPr>
        <p:txBody>
          <a:bodyPr>
            <a:normAutofit/>
          </a:bodyPr>
          <a:lstStyle/>
          <a:p>
            <a:r>
              <a:rPr lang="fr-FR" sz="3600" b="1" dirty="0">
                <a:solidFill>
                  <a:schemeClr val="bg1"/>
                </a:solidFill>
              </a:rPr>
              <a:t>L’oral </a:t>
            </a:r>
            <a:br>
              <a:rPr lang="fr-FR" sz="3600" b="1" dirty="0">
                <a:solidFill>
                  <a:schemeClr val="bg1"/>
                </a:solidFill>
              </a:rPr>
            </a:br>
            <a:r>
              <a:rPr lang="fr-FR" sz="3600" b="1" dirty="0">
                <a:solidFill>
                  <a:schemeClr val="bg1"/>
                </a:solidFill>
              </a:rPr>
              <a:t>Un </a:t>
            </a:r>
            <a:r>
              <a:rPr lang="fr-FR" sz="3600" b="1" dirty="0">
                <a:solidFill>
                  <a:schemeClr val="bg1"/>
                </a:solidFill>
                <a:hlinkClick r:id="rId2">
                  <a:extLst>
                    <a:ext uri="{A12FA001-AC4F-418D-AE19-62706E023703}">
                      <ahyp:hlinkClr xmlns:ahyp="http://schemas.microsoft.com/office/drawing/2018/hyperlinkcolor" val="tx"/>
                    </a:ext>
                  </a:extLst>
                </a:hlinkClick>
              </a:rPr>
              <a:t>lien Éduscol </a:t>
            </a:r>
            <a:br>
              <a:rPr lang="fr-FR" sz="3600" b="1" dirty="0">
                <a:solidFill>
                  <a:schemeClr val="bg1"/>
                </a:solidFill>
              </a:rPr>
            </a:br>
            <a:r>
              <a:rPr lang="fr-FR" sz="3600" b="1" dirty="0">
                <a:solidFill>
                  <a:schemeClr val="bg1"/>
                </a:solidFill>
              </a:rPr>
              <a:t>pour l’épreuve orale </a:t>
            </a:r>
            <a:endParaRPr lang="fr-MQ" sz="3600" dirty="0">
              <a:solidFill>
                <a:schemeClr val="bg1"/>
              </a:solidFill>
            </a:endParaRPr>
          </a:p>
        </p:txBody>
      </p:sp>
    </p:spTree>
    <p:extLst>
      <p:ext uri="{BB962C8B-B14F-4D97-AF65-F5344CB8AC3E}">
        <p14:creationId xmlns:p14="http://schemas.microsoft.com/office/powerpoint/2010/main" val="1370250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C2B41-9BE6-BDF5-ED34-3068F30A7D6C}"/>
              </a:ext>
            </a:extLst>
          </p:cNvPr>
          <p:cNvSpPr>
            <a:spLocks noGrp="1"/>
          </p:cNvSpPr>
          <p:nvPr>
            <p:ph type="title"/>
          </p:nvPr>
        </p:nvSpPr>
        <p:spPr>
          <a:xfrm>
            <a:off x="802345" y="2363915"/>
            <a:ext cx="3769656" cy="2460497"/>
          </a:xfrm>
        </p:spPr>
        <p:txBody>
          <a:bodyPr>
            <a:normAutofit/>
          </a:bodyPr>
          <a:lstStyle/>
          <a:p>
            <a:r>
              <a:rPr lang="fr-FR" sz="3600" b="1" dirty="0">
                <a:solidFill>
                  <a:schemeClr val="bg1"/>
                </a:solidFill>
              </a:rPr>
              <a:t>L’oral </a:t>
            </a:r>
            <a:br>
              <a:rPr lang="fr-FR" sz="3600" b="1" dirty="0">
                <a:solidFill>
                  <a:schemeClr val="bg1"/>
                </a:solidFill>
              </a:rPr>
            </a:br>
            <a:r>
              <a:rPr lang="fr-FR" sz="3600" b="1" dirty="0">
                <a:solidFill>
                  <a:schemeClr val="bg1"/>
                </a:solidFill>
              </a:rPr>
              <a:t>Un </a:t>
            </a:r>
            <a:r>
              <a:rPr lang="fr-FR" sz="3600" b="1" dirty="0">
                <a:solidFill>
                  <a:schemeClr val="bg1"/>
                </a:solidFill>
                <a:hlinkClick r:id="rId2">
                  <a:extLst>
                    <a:ext uri="{A12FA001-AC4F-418D-AE19-62706E023703}">
                      <ahyp:hlinkClr xmlns:ahyp="http://schemas.microsoft.com/office/drawing/2018/hyperlinkcolor" val="tx"/>
                    </a:ext>
                  </a:extLst>
                </a:hlinkClick>
              </a:rPr>
              <a:t>lien Éduscol </a:t>
            </a:r>
            <a:br>
              <a:rPr lang="fr-FR" sz="3600" b="1" dirty="0">
                <a:solidFill>
                  <a:schemeClr val="bg1"/>
                </a:solidFill>
              </a:rPr>
            </a:br>
            <a:r>
              <a:rPr lang="fr-FR" sz="3600" b="1" dirty="0">
                <a:solidFill>
                  <a:schemeClr val="bg1"/>
                </a:solidFill>
              </a:rPr>
              <a:t>pour l’épreuve orale </a:t>
            </a:r>
            <a:endParaRPr lang="fr-MQ" sz="3600" b="1" dirty="0">
              <a:solidFill>
                <a:schemeClr val="bg1"/>
              </a:solidFill>
            </a:endParaRPr>
          </a:p>
        </p:txBody>
      </p:sp>
      <p:sp>
        <p:nvSpPr>
          <p:cNvPr id="3" name="Espace réservé du texte 2">
            <a:extLst>
              <a:ext uri="{FF2B5EF4-FFF2-40B4-BE49-F238E27FC236}">
                <a16:creationId xmlns:a16="http://schemas.microsoft.com/office/drawing/2014/main" id="{FE66A6DE-C228-0B11-ED23-40B729412B60}"/>
              </a:ext>
            </a:extLst>
          </p:cNvPr>
          <p:cNvSpPr>
            <a:spLocks noGrp="1"/>
          </p:cNvSpPr>
          <p:nvPr>
            <p:ph type="body" idx="1"/>
          </p:nvPr>
        </p:nvSpPr>
        <p:spPr/>
        <p:txBody>
          <a:bodyPr/>
          <a:lstStyle/>
          <a:p>
            <a:r>
              <a:rPr lang="fr-FR" dirty="0"/>
              <a:t>Deuxième partie sur /8 points </a:t>
            </a:r>
          </a:p>
          <a:p>
            <a:endParaRPr lang="fr-MQ" dirty="0"/>
          </a:p>
        </p:txBody>
      </p:sp>
      <p:sp>
        <p:nvSpPr>
          <p:cNvPr id="4" name="Espace réservé du contenu 3">
            <a:extLst>
              <a:ext uri="{FF2B5EF4-FFF2-40B4-BE49-F238E27FC236}">
                <a16:creationId xmlns:a16="http://schemas.microsoft.com/office/drawing/2014/main" id="{DEEBFCDC-D991-C773-C10E-21F182C7A572}"/>
              </a:ext>
            </a:extLst>
          </p:cNvPr>
          <p:cNvSpPr>
            <a:spLocks noGrp="1"/>
          </p:cNvSpPr>
          <p:nvPr>
            <p:ph sz="half" idx="2"/>
          </p:nvPr>
        </p:nvSpPr>
        <p:spPr>
          <a:xfrm>
            <a:off x="5125304" y="1488985"/>
            <a:ext cx="6663041" cy="4565830"/>
          </a:xfrm>
        </p:spPr>
        <p:txBody>
          <a:bodyPr>
            <a:normAutofit fontScale="32500" lnSpcReduction="20000"/>
          </a:bodyPr>
          <a:lstStyle/>
          <a:p>
            <a:pPr marL="0" indent="0">
              <a:buNone/>
            </a:pPr>
            <a:r>
              <a:rPr lang="fr-FR" sz="6200" dirty="0">
                <a:solidFill>
                  <a:srgbClr val="0070C0"/>
                </a:solidFill>
              </a:rPr>
              <a:t>La</a:t>
            </a:r>
            <a:r>
              <a:rPr lang="fr-FR" dirty="0"/>
              <a:t> </a:t>
            </a:r>
            <a:r>
              <a:rPr lang="fr-FR" sz="5800" b="1" dirty="0">
                <a:solidFill>
                  <a:srgbClr val="0070C0"/>
                </a:solidFill>
                <a:hlinkClick r:id="rId3">
                  <a:extLst>
                    <a:ext uri="{A12FA001-AC4F-418D-AE19-62706E023703}">
                      <ahyp:hlinkClr xmlns:ahyp="http://schemas.microsoft.com/office/drawing/2018/hyperlinkcolor" val="tx"/>
                    </a:ext>
                  </a:extLst>
                </a:hlinkClick>
              </a:rPr>
              <a:t>lecture cursive </a:t>
            </a:r>
            <a:endParaRPr lang="fr-FR" sz="5800" b="1" dirty="0">
              <a:solidFill>
                <a:srgbClr val="0070C0"/>
              </a:solidFill>
            </a:endParaRPr>
          </a:p>
          <a:p>
            <a:pPr algn="just"/>
            <a:r>
              <a:rPr lang="fr-FR" sz="5800" dirty="0"/>
              <a:t>« Les candidats pourront disposer du livre qu’ils auront choisi de présenter lors de la seconde partie de l’oral des épreuves anticipées de français »</a:t>
            </a:r>
          </a:p>
          <a:p>
            <a:pPr algn="just"/>
            <a:r>
              <a:rPr lang="fr-FR" sz="5800" dirty="0"/>
              <a:t>la case faisant figurer l’œuvre retenue individuellement sera vierge dans ce document. Chaque candidat en revanche l’y fera figurer. </a:t>
            </a:r>
          </a:p>
          <a:p>
            <a:pPr algn="just"/>
            <a:r>
              <a:rPr lang="fr-FR" sz="5800" dirty="0"/>
              <a:t>Attention : il importe qu’aucun autre document (liste des œuvres séparée, voire nominative) ne circule pour respecter, en accord avec la MPE, le texte réglementaire tout en assurant une bonne préparation et en garantissant la communication de l’ensemble des informations aux examinateurs. </a:t>
            </a:r>
          </a:p>
          <a:p>
            <a:endParaRPr lang="fr-FR" dirty="0"/>
          </a:p>
          <a:p>
            <a:endParaRPr lang="fr-MQ" dirty="0"/>
          </a:p>
        </p:txBody>
      </p:sp>
    </p:spTree>
    <p:extLst>
      <p:ext uri="{BB962C8B-B14F-4D97-AF65-F5344CB8AC3E}">
        <p14:creationId xmlns:p14="http://schemas.microsoft.com/office/powerpoint/2010/main" val="255684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9CA1971B-4996-4EBE-8D6D-EC189ED2E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66BC19D-345B-44F1-9C83-BF33E813E6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26EA66BE-BD48-45B8-BA7F-97F314939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6647CFBB-2ACC-4077-A13D-1F2E0599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107EF9EE-3F33-4539-8177-D71E72F5E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405E2397-F650-4C1C-B578-97FD6F393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42FE7DA1-B811-43C7-8E50-7B2DF23E6F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B7616D0D-5794-485D-A9BE-5D92D7FD45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1D6E3048-78E5-408A-ABD8-9966C2C326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9CAAB673-869C-4A2D-835F-616193D020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92BB43A7-0A0F-44A7-869D-4DA8D6CC9C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A0BB11D3-367D-410D-9269-BA113F3AFA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290A697D-F22F-4C47-8B13-33D2CB9595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9C2DA68E-F04C-4BB8-80F9-F7BC04F9EF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4F6292C3-C924-4ADD-904C-2F58F2B488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A28BC4B6-8A2F-462B-904D-79A947AB69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7B8BFE53-E98F-4BCC-89B9-3E5AAC5C3A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0CCE652E-3498-4620-B8BE-125B957D7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DA5F56C4-1481-46BB-8BAD-A47481B3A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13CD2C1A-95F0-40C9-A228-F1F953461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C871B232-022C-40CA-B007-73D67288E3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FA081363-AC35-4BF9-8B41-8CF7992CDB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5941686" cy="4477933"/>
            <a:chOff x="807084" y="1186483"/>
            <a:chExt cx="5941686" cy="4477933"/>
          </a:xfrm>
        </p:grpSpPr>
        <p:sp>
          <p:nvSpPr>
            <p:cNvPr id="59" name="Rectangle 58">
              <a:extLst>
                <a:ext uri="{FF2B5EF4-FFF2-40B4-BE49-F238E27FC236}">
                  <a16:creationId xmlns:a16="http://schemas.microsoft.com/office/drawing/2014/main" id="{6FDA8BE6-2642-4704-AFE6-AC6E18950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ACEA5406-96E6-4D89-9116-BD47C446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BD49ABA-C707-47AE-A63B-183E861F9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535ABD72-FA2D-BDC3-A848-F5B53610AA2B}"/>
              </a:ext>
            </a:extLst>
          </p:cNvPr>
          <p:cNvSpPr>
            <a:spLocks noGrp="1"/>
          </p:cNvSpPr>
          <p:nvPr>
            <p:ph type="title"/>
          </p:nvPr>
        </p:nvSpPr>
        <p:spPr>
          <a:xfrm>
            <a:off x="895414" y="2075504"/>
            <a:ext cx="5769989" cy="1748729"/>
          </a:xfrm>
        </p:spPr>
        <p:txBody>
          <a:bodyPr vert="horz" lIns="228600" tIns="228600" rIns="228600" bIns="0" rtlCol="0" anchor="b">
            <a:normAutofit/>
          </a:bodyPr>
          <a:lstStyle/>
          <a:p>
            <a:pPr>
              <a:lnSpc>
                <a:spcPct val="80000"/>
              </a:lnSpc>
            </a:pPr>
            <a:r>
              <a:rPr lang="en-US" sz="5400"/>
              <a:t>Objectifs de la réunion d’entente  </a:t>
            </a:r>
          </a:p>
        </p:txBody>
      </p:sp>
      <p:sp>
        <p:nvSpPr>
          <p:cNvPr id="3" name="Espace réservé du contenu 2">
            <a:extLst>
              <a:ext uri="{FF2B5EF4-FFF2-40B4-BE49-F238E27FC236}">
                <a16:creationId xmlns:a16="http://schemas.microsoft.com/office/drawing/2014/main" id="{EDF797FD-CCB1-9AB3-6186-68DCFD2465A2}"/>
              </a:ext>
            </a:extLst>
          </p:cNvPr>
          <p:cNvSpPr>
            <a:spLocks noGrp="1"/>
          </p:cNvSpPr>
          <p:nvPr>
            <p:ph idx="1"/>
          </p:nvPr>
        </p:nvSpPr>
        <p:spPr>
          <a:xfrm>
            <a:off x="895416" y="3906266"/>
            <a:ext cx="5769988" cy="1322587"/>
          </a:xfrm>
        </p:spPr>
        <p:txBody>
          <a:bodyPr vert="horz" lIns="91440" tIns="0" rIns="91440" bIns="45720" rtlCol="0">
            <a:normAutofit/>
          </a:bodyPr>
          <a:lstStyle/>
          <a:p>
            <a:pPr marL="0" indent="0" algn="ctr">
              <a:lnSpc>
                <a:spcPct val="100000"/>
              </a:lnSpc>
              <a:buNone/>
            </a:pPr>
            <a:r>
              <a:rPr lang="en-US">
                <a:solidFill>
                  <a:srgbClr val="FFFEFF"/>
                </a:solidFill>
              </a:rPr>
              <a:t>QUELS SONT LES OBJECTIFS DE CETTE RÉUNION D’ENTENTE ?</a:t>
            </a:r>
          </a:p>
        </p:txBody>
      </p:sp>
      <p:pic>
        <p:nvPicPr>
          <p:cNvPr id="5" name="Picture 4" descr="Trois flèches dans le mille">
            <a:extLst>
              <a:ext uri="{FF2B5EF4-FFF2-40B4-BE49-F238E27FC236}">
                <a16:creationId xmlns:a16="http://schemas.microsoft.com/office/drawing/2014/main" id="{A494D308-37EA-4893-F1E1-3BA15A122F72}"/>
              </a:ext>
            </a:extLst>
          </p:cNvPr>
          <p:cNvPicPr>
            <a:picLocks noChangeAspect="1"/>
          </p:cNvPicPr>
          <p:nvPr/>
        </p:nvPicPr>
        <p:blipFill rotWithShape="1">
          <a:blip r:embed="rId2"/>
          <a:srcRect l="11193" r="44542" b="2"/>
          <a:stretch/>
        </p:blipFill>
        <p:spPr>
          <a:xfrm>
            <a:off x="7557328" y="227"/>
            <a:ext cx="4634671" cy="6858000"/>
          </a:xfrm>
          <a:prstGeom prst="rect">
            <a:avLst/>
          </a:prstGeom>
          <a:ln w="9525">
            <a:noFill/>
          </a:ln>
        </p:spPr>
      </p:pic>
    </p:spTree>
    <p:extLst>
      <p:ext uri="{BB962C8B-B14F-4D97-AF65-F5344CB8AC3E}">
        <p14:creationId xmlns:p14="http://schemas.microsoft.com/office/powerpoint/2010/main" val="2955798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34"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p:cNvSpPr>
            <a:spLocks noGrp="1"/>
          </p:cNvSpPr>
          <p:nvPr>
            <p:ph type="ctrTitle"/>
          </p:nvPr>
        </p:nvSpPr>
        <p:spPr>
          <a:xfrm>
            <a:off x="1759236" y="3980237"/>
            <a:ext cx="8672295" cy="727748"/>
          </a:xfrm>
        </p:spPr>
        <p:txBody>
          <a:bodyPr>
            <a:normAutofit/>
          </a:bodyPr>
          <a:lstStyle/>
          <a:p>
            <a:r>
              <a:rPr lang="fr-FR" sz="3700"/>
              <a:t>DÉBUT DE LA 1</a:t>
            </a:r>
            <a:r>
              <a:rPr lang="fr-FR" sz="3700" baseline="30000"/>
              <a:t>ère</a:t>
            </a:r>
            <a:r>
              <a:rPr lang="fr-FR" sz="3700"/>
              <a:t> PARTIE DE L’ÉPREUVE</a:t>
            </a:r>
          </a:p>
        </p:txBody>
      </p:sp>
      <p:sp>
        <p:nvSpPr>
          <p:cNvPr id="3" name="Sous-titre 2"/>
          <p:cNvSpPr>
            <a:spLocks noGrp="1"/>
          </p:cNvSpPr>
          <p:nvPr>
            <p:ph type="subTitle" idx="1"/>
          </p:nvPr>
        </p:nvSpPr>
        <p:spPr>
          <a:xfrm>
            <a:off x="1759237" y="4707986"/>
            <a:ext cx="8673427" cy="522636"/>
          </a:xfrm>
        </p:spPr>
        <p:txBody>
          <a:bodyPr>
            <a:normAutofit/>
          </a:bodyPr>
          <a:lstStyle/>
          <a:p>
            <a:r>
              <a:rPr lang="fr-FR" sz="1600"/>
              <a:t>12 MINUTES</a:t>
            </a:r>
          </a:p>
        </p:txBody>
      </p:sp>
      <p:sp>
        <p:nvSpPr>
          <p:cNvPr id="37" name="Rectangle 36">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istoire">
            <a:extLst>
              <a:ext uri="{FF2B5EF4-FFF2-40B4-BE49-F238E27FC236}">
                <a16:creationId xmlns:a16="http://schemas.microsoft.com/office/drawing/2014/main" id="{4FCECC7D-B1B2-7E1C-7045-A4730C846B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1885" y="1346402"/>
            <a:ext cx="2302486" cy="2302486"/>
          </a:xfrm>
          <a:prstGeom prst="rect">
            <a:avLst/>
          </a:prstGeom>
          <a:ln w="12700">
            <a:noFill/>
          </a:ln>
        </p:spPr>
      </p:pic>
    </p:spTree>
    <p:extLst>
      <p:ext uri="{BB962C8B-B14F-4D97-AF65-F5344CB8AC3E}">
        <p14:creationId xmlns:p14="http://schemas.microsoft.com/office/powerpoint/2010/main" val="2804550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6"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1759287" y="266701"/>
            <a:ext cx="8673427" cy="1581126"/>
          </a:xfrm>
        </p:spPr>
        <p:txBody>
          <a:bodyPr>
            <a:normAutofit/>
          </a:bodyPr>
          <a:lstStyle/>
          <a:p>
            <a:r>
              <a:rPr lang="fr-FR" sz="2700" b="1" dirty="0"/>
              <a:t>PREMIÈRE PARTIE DE L’ÉPREUVE :</a:t>
            </a:r>
            <a:br>
              <a:rPr lang="fr-FR" sz="2700" dirty="0"/>
            </a:br>
            <a:r>
              <a:rPr lang="fr-FR" sz="2700" dirty="0"/>
              <a:t>L’</a:t>
            </a:r>
            <a:r>
              <a:rPr lang="fr-FR" sz="2700" b="1" dirty="0"/>
              <a:t>EXPOSÉ SUR UN DES TEXTES DU RÉCAPITULATIF </a:t>
            </a:r>
            <a:br>
              <a:rPr lang="fr-FR" sz="2700" dirty="0"/>
            </a:br>
            <a:r>
              <a:rPr lang="fr-FR" sz="2700" b="1" dirty="0"/>
              <a:t>Durée totale : 12 mn. </a:t>
            </a:r>
            <a:r>
              <a:rPr lang="mr-IN" sz="2700" b="1" dirty="0"/>
              <a:t>–</a:t>
            </a:r>
            <a:r>
              <a:rPr lang="fr-FR" sz="2700" b="1" dirty="0"/>
              <a:t> 12 points</a:t>
            </a:r>
            <a:endParaRPr lang="fr-FR" sz="2700" b="1" dirty="0">
              <a:solidFill>
                <a:schemeClr val="tx1"/>
              </a:solidFill>
            </a:endParaRP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21093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6"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47" name="Rectangle 46">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5634972F-690E-DF31-29EF-39208EBFD4B1}"/>
              </a:ext>
            </a:extLst>
          </p:cNvPr>
          <p:cNvSpPr>
            <a:spLocks noGrp="1"/>
          </p:cNvSpPr>
          <p:nvPr>
            <p:ph type="ctrTitle"/>
          </p:nvPr>
        </p:nvSpPr>
        <p:spPr>
          <a:xfrm>
            <a:off x="895415" y="2075504"/>
            <a:ext cx="3654569" cy="2042725"/>
          </a:xfrm>
        </p:spPr>
        <p:txBody>
          <a:bodyPr>
            <a:normAutofit/>
          </a:bodyPr>
          <a:lstStyle/>
          <a:p>
            <a:r>
              <a:rPr lang="fr-FR" b="1"/>
              <a:t>L’explication linéaire </a:t>
            </a:r>
          </a:p>
        </p:txBody>
      </p:sp>
      <p:sp>
        <p:nvSpPr>
          <p:cNvPr id="3" name="Espace réservé du texte 2">
            <a:extLst>
              <a:ext uri="{FF2B5EF4-FFF2-40B4-BE49-F238E27FC236}">
                <a16:creationId xmlns:a16="http://schemas.microsoft.com/office/drawing/2014/main" id="{6515A4C7-DD8B-FE42-BC14-4AA4AAE912EB}"/>
              </a:ext>
            </a:extLst>
          </p:cNvPr>
          <p:cNvSpPr>
            <a:spLocks noGrp="1"/>
          </p:cNvSpPr>
          <p:nvPr>
            <p:ph type="subTitle" idx="1"/>
          </p:nvPr>
        </p:nvSpPr>
        <p:spPr>
          <a:xfrm>
            <a:off x="895417" y="4202728"/>
            <a:ext cx="3654568" cy="1026125"/>
          </a:xfrm>
        </p:spPr>
        <p:txBody>
          <a:bodyPr>
            <a:normAutofit/>
          </a:bodyPr>
          <a:lstStyle/>
          <a:p>
            <a:r>
              <a:rPr lang="fr-FR" b="1"/>
              <a:t>Une </a:t>
            </a:r>
            <a:r>
              <a:rPr lang="fr-FR" b="1">
                <a:hlinkClick r:id="rId2">
                  <a:extLst>
                    <a:ext uri="{A12FA001-AC4F-418D-AE19-62706E023703}">
                      <ahyp:hlinkClr xmlns:ahyp="http://schemas.microsoft.com/office/drawing/2018/hyperlinkcolor" val="tx"/>
                    </a:ext>
                  </a:extLst>
                </a:hlinkClick>
              </a:rPr>
              <a:t>fiche </a:t>
            </a:r>
            <a:r>
              <a:rPr lang="fr-FR" b="1" i="1"/>
              <a:t>Éduscol</a:t>
            </a:r>
            <a:r>
              <a:rPr lang="fr-FR" b="1"/>
              <a:t> </a:t>
            </a:r>
          </a:p>
        </p:txBody>
      </p:sp>
      <p:sp>
        <p:nvSpPr>
          <p:cNvPr id="18" name="Slide Number Placeholder 18">
            <a:extLst>
              <a:ext uri="{FF2B5EF4-FFF2-40B4-BE49-F238E27FC236}">
                <a16:creationId xmlns:a16="http://schemas.microsoft.com/office/drawing/2014/main" id="{44A7EE58-B899-4147-B62A-6221FF51344C}"/>
              </a:ext>
            </a:extLst>
          </p:cNvPr>
          <p:cNvSpPr>
            <a:spLocks noGrp="1"/>
          </p:cNvSpPr>
          <p:nvPr>
            <p:ph type="sldNum" sz="quarter" idx="12"/>
          </p:nvPr>
        </p:nvSpPr>
        <p:spPr>
          <a:xfrm>
            <a:off x="3719434" y="320040"/>
            <a:ext cx="914400" cy="320040"/>
          </a:xfrm>
        </p:spPr>
        <p:txBody>
          <a:bodyPr>
            <a:normAutofit/>
          </a:bodyPr>
          <a:lstStyle/>
          <a:p>
            <a:pPr>
              <a:spcAft>
                <a:spcPts val="600"/>
              </a:spcAft>
            </a:pPr>
            <a:fld id="{3E131995-E962-4131-8504-6B962D7140A6}" type="slidenum">
              <a:rPr lang="en-US" smtClean="0"/>
              <a:pPr>
                <a:spcAft>
                  <a:spcPts val="600"/>
                </a:spcAft>
              </a:pPr>
              <a:t>22</a:t>
            </a:fld>
            <a:endParaRPr lang="en-US"/>
          </a:p>
        </p:txBody>
      </p:sp>
      <p:sp>
        <p:nvSpPr>
          <p:cNvPr id="51" name="Rectangle 50">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7" descr="Une image contenant texte, capture d’écran, Police, Site web&#10;&#10;Description générée automatiquement">
            <a:extLst>
              <a:ext uri="{FF2B5EF4-FFF2-40B4-BE49-F238E27FC236}">
                <a16:creationId xmlns:a16="http://schemas.microsoft.com/office/drawing/2014/main" id="{CC875974-FA49-5237-E1D5-91F958A6ACA0}"/>
              </a:ext>
            </a:extLst>
          </p:cNvPr>
          <p:cNvPicPr>
            <a:picLocks noChangeAspect="1"/>
          </p:cNvPicPr>
          <p:nvPr/>
        </p:nvPicPr>
        <p:blipFill>
          <a:blip r:embed="rId3"/>
          <a:stretch>
            <a:fillRect/>
          </a:stretch>
        </p:blipFill>
        <p:spPr>
          <a:xfrm>
            <a:off x="5757262" y="832437"/>
            <a:ext cx="6120318" cy="5202269"/>
          </a:xfrm>
          <a:prstGeom prst="rect">
            <a:avLst/>
          </a:prstGeom>
          <a:noFill/>
          <a:ln w="9525">
            <a:noFill/>
          </a:ln>
        </p:spPr>
      </p:pic>
    </p:spTree>
    <p:extLst>
      <p:ext uri="{BB962C8B-B14F-4D97-AF65-F5344CB8AC3E}">
        <p14:creationId xmlns:p14="http://schemas.microsoft.com/office/powerpoint/2010/main" val="71767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CA54B-74F4-3761-B049-C52B1394B41E}"/>
              </a:ext>
            </a:extLst>
          </p:cNvPr>
          <p:cNvSpPr>
            <a:spLocks noGrp="1"/>
          </p:cNvSpPr>
          <p:nvPr>
            <p:ph type="title"/>
          </p:nvPr>
        </p:nvSpPr>
        <p:spPr>
          <a:xfrm>
            <a:off x="888631" y="2349925"/>
            <a:ext cx="3498979" cy="2456442"/>
          </a:xfrm>
        </p:spPr>
        <p:txBody>
          <a:bodyPr>
            <a:normAutofit/>
          </a:bodyPr>
          <a:lstStyle/>
          <a:p>
            <a:r>
              <a:rPr lang="fr-MQ" b="1"/>
              <a:t>À partir de la fiche méthode Éduscol</a:t>
            </a:r>
          </a:p>
        </p:txBody>
      </p:sp>
      <p:sp>
        <p:nvSpPr>
          <p:cNvPr id="4" name="Espace réservé du numéro de diapositive 3">
            <a:extLst>
              <a:ext uri="{FF2B5EF4-FFF2-40B4-BE49-F238E27FC236}">
                <a16:creationId xmlns:a16="http://schemas.microsoft.com/office/drawing/2014/main" id="{2E09227A-644A-A552-3E2E-31B16FCB37E9}"/>
              </a:ext>
            </a:extLst>
          </p:cNvPr>
          <p:cNvSpPr>
            <a:spLocks noGrp="1"/>
          </p:cNvSpPr>
          <p:nvPr>
            <p:ph type="sldNum" sz="quarter" idx="12"/>
          </p:nvPr>
        </p:nvSpPr>
        <p:spPr>
          <a:xfrm>
            <a:off x="10469880" y="320040"/>
            <a:ext cx="914400" cy="320040"/>
          </a:xfrm>
        </p:spPr>
        <p:txBody>
          <a:bodyPr>
            <a:normAutofit/>
          </a:bodyPr>
          <a:lstStyle/>
          <a:p>
            <a:pPr>
              <a:spcAft>
                <a:spcPts val="600"/>
              </a:spcAft>
            </a:pPr>
            <a:fld id="{3109D357-8067-4A1F-97B2-93C5160B78D9}" type="slidenum">
              <a:rPr lang="en-US" smtClean="0"/>
              <a:pPr>
                <a:spcAft>
                  <a:spcPts val="600"/>
                </a:spcAft>
              </a:pPr>
              <a:t>23</a:t>
            </a:fld>
            <a:endParaRPr lang="en-US"/>
          </a:p>
        </p:txBody>
      </p:sp>
      <p:graphicFrame>
        <p:nvGraphicFramePr>
          <p:cNvPr id="6" name="Espace réservé du contenu 2">
            <a:extLst>
              <a:ext uri="{FF2B5EF4-FFF2-40B4-BE49-F238E27FC236}">
                <a16:creationId xmlns:a16="http://schemas.microsoft.com/office/drawing/2014/main" id="{171F6BF9-9D0C-9614-6879-41C14FE0E9EB}"/>
              </a:ext>
            </a:extLst>
          </p:cNvPr>
          <p:cNvGraphicFramePr>
            <a:graphicFrameLocks noGrp="1"/>
          </p:cNvGraphicFramePr>
          <p:nvPr>
            <p:ph idx="1"/>
            <p:extLst>
              <p:ext uri="{D42A27DB-BD31-4B8C-83A1-F6EECF244321}">
                <p14:modId xmlns:p14="http://schemas.microsoft.com/office/powerpoint/2010/main" val="1660163262"/>
              </p:ext>
            </p:extLst>
          </p:nvPr>
        </p:nvGraphicFramePr>
        <p:xfrm>
          <a:off x="4868562" y="803186"/>
          <a:ext cx="7216346"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09670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E83AF-4FEF-B348-860D-50129D573577}"/>
              </a:ext>
            </a:extLst>
          </p:cNvPr>
          <p:cNvSpPr>
            <a:spLocks noGrp="1"/>
          </p:cNvSpPr>
          <p:nvPr>
            <p:ph type="title"/>
          </p:nvPr>
        </p:nvSpPr>
        <p:spPr>
          <a:xfrm>
            <a:off x="888631" y="2349925"/>
            <a:ext cx="3498979" cy="2456442"/>
          </a:xfrm>
        </p:spPr>
        <p:txBody>
          <a:bodyPr>
            <a:normAutofit/>
          </a:bodyPr>
          <a:lstStyle/>
          <a:p>
            <a:r>
              <a:rPr lang="fr-FR" b="1"/>
              <a:t>LA LECTURE</a:t>
            </a:r>
            <a:br>
              <a:rPr lang="fr-FR" b="1"/>
            </a:br>
            <a:r>
              <a:rPr lang="fr-FR" b="1"/>
              <a:t>jusqu’à 2 mn </a:t>
            </a:r>
            <a:br>
              <a:rPr lang="fr-FR" b="1"/>
            </a:br>
            <a:r>
              <a:rPr lang="fr-FR" b="1"/>
              <a:t>2 points </a:t>
            </a:r>
          </a:p>
        </p:txBody>
      </p:sp>
      <p:graphicFrame>
        <p:nvGraphicFramePr>
          <p:cNvPr id="7" name="Espace réservé du contenu 2">
            <a:extLst>
              <a:ext uri="{FF2B5EF4-FFF2-40B4-BE49-F238E27FC236}">
                <a16:creationId xmlns:a16="http://schemas.microsoft.com/office/drawing/2014/main" id="{3E4C03F8-8272-FF4B-0DAD-DA4507E4AB68}"/>
              </a:ext>
            </a:extLst>
          </p:cNvPr>
          <p:cNvGraphicFramePr>
            <a:graphicFrameLocks noGrp="1"/>
          </p:cNvGraphicFramePr>
          <p:nvPr>
            <p:ph idx="1"/>
            <p:extLst>
              <p:ext uri="{D42A27DB-BD31-4B8C-83A1-F6EECF244321}">
                <p14:modId xmlns:p14="http://schemas.microsoft.com/office/powerpoint/2010/main" val="446277618"/>
              </p:ext>
            </p:extLst>
          </p:nvPr>
        </p:nvGraphicFramePr>
        <p:xfrm>
          <a:off x="4732638" y="803186"/>
          <a:ext cx="7105135"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55213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1759287" y="266701"/>
            <a:ext cx="8673427" cy="1581126"/>
          </a:xfrm>
        </p:spPr>
        <p:txBody>
          <a:bodyPr>
            <a:normAutofit/>
          </a:bodyPr>
          <a:lstStyle/>
          <a:p>
            <a:r>
              <a:rPr lang="fr-FR" sz="2700" b="1"/>
              <a:t>PREMIÈRE PARTIE DE L’ÉPREUVE :</a:t>
            </a:r>
            <a:br>
              <a:rPr lang="fr-FR" sz="2700"/>
            </a:br>
            <a:r>
              <a:rPr lang="fr-FR" sz="2700"/>
              <a:t>L’</a:t>
            </a:r>
            <a:r>
              <a:rPr lang="fr-FR" sz="2700" b="1"/>
              <a:t>EXPOSÉ SUR UN DES TEXTES DU DESCRIPTIF </a:t>
            </a:r>
            <a:br>
              <a:rPr lang="fr-FR" sz="2700"/>
            </a:br>
            <a:r>
              <a:rPr lang="fr-FR" sz="2700" b="1"/>
              <a:t>Durée totale : 12 mn. </a:t>
            </a:r>
            <a:r>
              <a:rPr lang="mr-IN" sz="2700" b="1"/>
              <a:t>–</a:t>
            </a:r>
            <a:r>
              <a:rPr lang="fr-FR" sz="2700" b="1"/>
              <a:t> 12 points</a:t>
            </a:r>
            <a:endParaRPr lang="fr-FR" sz="2700" b="1">
              <a:solidFill>
                <a:schemeClr val="tx1"/>
              </a:solidFill>
            </a:endParaRP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40522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6523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1759287" y="266701"/>
            <a:ext cx="8673427" cy="1581126"/>
          </a:xfrm>
        </p:spPr>
        <p:txBody>
          <a:bodyPr>
            <a:normAutofit/>
          </a:bodyPr>
          <a:lstStyle/>
          <a:p>
            <a:r>
              <a:rPr lang="fr-FR" sz="2700" b="1"/>
              <a:t>PREMIÈRE PARTIE DE L’ÉPREUVE :</a:t>
            </a:r>
            <a:br>
              <a:rPr lang="fr-FR" sz="2700"/>
            </a:br>
            <a:r>
              <a:rPr lang="fr-FR" sz="2700"/>
              <a:t>L’</a:t>
            </a:r>
            <a:r>
              <a:rPr lang="fr-FR" sz="2700" b="1"/>
              <a:t>EXPOSÉ SUR UN DES TEXTES DU DESCRIPTIF </a:t>
            </a:r>
            <a:br>
              <a:rPr lang="fr-FR" sz="2700"/>
            </a:br>
            <a:r>
              <a:rPr lang="fr-FR" sz="2700" b="1"/>
              <a:t>Durée totale : 12 mn. </a:t>
            </a:r>
            <a:r>
              <a:rPr lang="mr-IN" sz="2700" b="1"/>
              <a:t>–</a:t>
            </a:r>
            <a:r>
              <a:rPr lang="fr-FR" sz="2700" b="1"/>
              <a:t> 12 points</a:t>
            </a:r>
            <a:endParaRPr lang="fr-FR" sz="2700" b="1">
              <a:solidFill>
                <a:schemeClr val="tx1"/>
              </a:solidFill>
            </a:endParaRP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42230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E83AF-4FEF-B348-860D-50129D573577}"/>
              </a:ext>
            </a:extLst>
          </p:cNvPr>
          <p:cNvSpPr>
            <a:spLocks noGrp="1"/>
          </p:cNvSpPr>
          <p:nvPr>
            <p:ph type="title"/>
          </p:nvPr>
        </p:nvSpPr>
        <p:spPr>
          <a:xfrm>
            <a:off x="888631" y="2349925"/>
            <a:ext cx="3498979" cy="2456442"/>
          </a:xfrm>
        </p:spPr>
        <p:txBody>
          <a:bodyPr>
            <a:normAutofit/>
          </a:bodyPr>
          <a:lstStyle/>
          <a:p>
            <a:r>
              <a:rPr lang="fr-FR" b="1"/>
              <a:t>L’EXPLICATION</a:t>
            </a:r>
            <a:br>
              <a:rPr lang="fr-FR" b="1"/>
            </a:br>
            <a:r>
              <a:rPr lang="fr-FR" b="1"/>
              <a:t>8 mn </a:t>
            </a:r>
            <a:br>
              <a:rPr lang="fr-FR" b="1"/>
            </a:br>
            <a:r>
              <a:rPr lang="fr-FR" b="1"/>
              <a:t>8 points </a:t>
            </a:r>
          </a:p>
        </p:txBody>
      </p:sp>
      <p:graphicFrame>
        <p:nvGraphicFramePr>
          <p:cNvPr id="38" name="Espace réservé du contenu 2">
            <a:extLst>
              <a:ext uri="{FF2B5EF4-FFF2-40B4-BE49-F238E27FC236}">
                <a16:creationId xmlns:a16="http://schemas.microsoft.com/office/drawing/2014/main" id="{439B1A1E-DE1A-C425-EB21-72FEAE5FFC66}"/>
              </a:ext>
            </a:extLst>
          </p:cNvPr>
          <p:cNvGraphicFramePr>
            <a:graphicFrameLocks noGrp="1"/>
          </p:cNvGraphicFramePr>
          <p:nvPr>
            <p:ph idx="1"/>
            <p:extLst>
              <p:ext uri="{D42A27DB-BD31-4B8C-83A1-F6EECF244321}">
                <p14:modId xmlns:p14="http://schemas.microsoft.com/office/powerpoint/2010/main" val="683193310"/>
              </p:ext>
            </p:extLst>
          </p:nvPr>
        </p:nvGraphicFramePr>
        <p:xfrm>
          <a:off x="4670854" y="803186"/>
          <a:ext cx="7203989"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85581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1759287" y="266701"/>
            <a:ext cx="8673427" cy="1581126"/>
          </a:xfrm>
        </p:spPr>
        <p:txBody>
          <a:bodyPr>
            <a:normAutofit/>
          </a:bodyPr>
          <a:lstStyle/>
          <a:p>
            <a:r>
              <a:rPr lang="fr-FR" sz="2700" b="1"/>
              <a:t>PREMIÈRE PARTIE DE L’ÉPREUVE :</a:t>
            </a:r>
            <a:br>
              <a:rPr lang="fr-FR" sz="2700"/>
            </a:br>
            <a:r>
              <a:rPr lang="fr-FR" sz="2700"/>
              <a:t>L’</a:t>
            </a:r>
            <a:r>
              <a:rPr lang="fr-FR" sz="2700" b="1"/>
              <a:t>EXPOSÉ SUR UN DES TEXTES DU DESCRIPTIF </a:t>
            </a:r>
            <a:br>
              <a:rPr lang="fr-FR" sz="2700"/>
            </a:br>
            <a:r>
              <a:rPr lang="fr-FR" sz="2700" b="1"/>
              <a:t>Durée totale : 12 mn. </a:t>
            </a:r>
            <a:r>
              <a:rPr lang="mr-IN" sz="2700" b="1"/>
              <a:t>–</a:t>
            </a:r>
            <a:r>
              <a:rPr lang="fr-FR" sz="2700" b="1"/>
              <a:t> 12 points</a:t>
            </a:r>
            <a:endParaRPr lang="fr-FR" sz="2700" b="1">
              <a:solidFill>
                <a:schemeClr val="tx1"/>
              </a:solidFill>
            </a:endParaRP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4615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a droite 3"/>
          <p:cNvSpPr/>
          <p:nvPr/>
        </p:nvSpPr>
        <p:spPr>
          <a:xfrm>
            <a:off x="6096000" y="1017588"/>
            <a:ext cx="6000751" cy="44449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GARANTIR LA JUSTESSE ET L’ÉQUITÉ </a:t>
            </a:r>
          </a:p>
          <a:p>
            <a:pPr algn="ctr"/>
            <a:r>
              <a:rPr lang="fr-FR" sz="3200" dirty="0">
                <a:solidFill>
                  <a:srgbClr val="000000"/>
                </a:solidFill>
              </a:rPr>
              <a:t>DE L’ÉVALUATION ET DE LA NOTATION</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47719"/>
            <a:ext cx="3476625" cy="2218055"/>
          </a:xfrm>
          <a:prstGeom prst="rect">
            <a:avLst/>
          </a:prstGeom>
          <a:noFill/>
          <a:ln>
            <a:noFill/>
          </a:ln>
        </p:spPr>
      </p:pic>
      <p:grpSp>
        <p:nvGrpSpPr>
          <p:cNvPr id="6" name="Grouper 5"/>
          <p:cNvGrpSpPr/>
          <p:nvPr/>
        </p:nvGrpSpPr>
        <p:grpSpPr>
          <a:xfrm>
            <a:off x="1036319" y="436881"/>
            <a:ext cx="3667761" cy="2454674"/>
            <a:chOff x="504813" y="888091"/>
            <a:chExt cx="4531703" cy="2877631"/>
          </a:xfrm>
        </p:grpSpPr>
        <p:sp>
          <p:nvSpPr>
            <p:cNvPr id="7" name="Rectangle à coins arrondis 6"/>
            <p:cNvSpPr/>
            <p:nvPr/>
          </p:nvSpPr>
          <p:spPr>
            <a:xfrm>
              <a:off x="504813" y="888091"/>
              <a:ext cx="4531703" cy="287763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589096" y="972374"/>
              <a:ext cx="4363137" cy="27090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a:t>Le BO N°17 du 25 avril 2019 (pour la session 2020)</a:t>
              </a:r>
              <a:endParaRPr lang="en-US" sz="2200" kern="1200" dirty="0"/>
            </a:p>
          </p:txBody>
        </p:sp>
      </p:grpSp>
      <p:sp>
        <p:nvSpPr>
          <p:cNvPr id="3" name="Rectangle 2"/>
          <p:cNvSpPr/>
          <p:nvPr/>
        </p:nvSpPr>
        <p:spPr>
          <a:xfrm>
            <a:off x="1143000" y="3343275"/>
            <a:ext cx="3476625" cy="2222500"/>
          </a:xfrm>
          <a:prstGeom prst="rect">
            <a:avLst/>
          </a:prstGeom>
          <a:solidFill>
            <a:srgbClr val="FC77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srgbClr val="000000"/>
                </a:solidFill>
              </a:rPr>
              <a:t>ÉVALUER DE MANIÈRE COLLÉGIALE</a:t>
            </a:r>
          </a:p>
        </p:txBody>
      </p:sp>
      <p:sp>
        <p:nvSpPr>
          <p:cNvPr id="2" name="Rectangle 1"/>
          <p:cNvSpPr/>
          <p:nvPr/>
        </p:nvSpPr>
        <p:spPr>
          <a:xfrm>
            <a:off x="1143000" y="523875"/>
            <a:ext cx="3476625" cy="2222500"/>
          </a:xfrm>
          <a:prstGeom prst="rect">
            <a:avLst/>
          </a:prstGeom>
          <a:solidFill>
            <a:srgbClr val="FC77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srgbClr val="000000"/>
                </a:solidFill>
              </a:rPr>
              <a:t>INFORMER / RAPPELER</a:t>
            </a:r>
          </a:p>
        </p:txBody>
      </p:sp>
      <p:sp>
        <p:nvSpPr>
          <p:cNvPr id="10" name="Flèche droite à entaille 9">
            <a:extLst>
              <a:ext uri="{FF2B5EF4-FFF2-40B4-BE49-F238E27FC236}">
                <a16:creationId xmlns:a16="http://schemas.microsoft.com/office/drawing/2014/main" id="{EA0CD755-1B12-6444-81B1-D63F88BDAA09}"/>
              </a:ext>
            </a:extLst>
          </p:cNvPr>
          <p:cNvSpPr/>
          <p:nvPr/>
        </p:nvSpPr>
        <p:spPr>
          <a:xfrm>
            <a:off x="5016843" y="4651374"/>
            <a:ext cx="3237471" cy="1828800"/>
          </a:xfrm>
          <a:prstGeom prst="notched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Des enseignants de lettres </a:t>
            </a:r>
          </a:p>
          <a:p>
            <a:pPr algn="ctr"/>
            <a:r>
              <a:rPr lang="fr-FR" dirty="0">
                <a:solidFill>
                  <a:srgbClr val="000000"/>
                </a:solidFill>
              </a:rPr>
              <a:t>d’horizons variés</a:t>
            </a:r>
            <a:endParaRPr lang="x-none" dirty="0">
              <a:solidFill>
                <a:srgbClr val="000000"/>
              </a:solidFill>
            </a:endParaRPr>
          </a:p>
        </p:txBody>
      </p:sp>
      <p:sp>
        <p:nvSpPr>
          <p:cNvPr id="9" name="Flèche droite à entaille 8">
            <a:extLst>
              <a:ext uri="{FF2B5EF4-FFF2-40B4-BE49-F238E27FC236}">
                <a16:creationId xmlns:a16="http://schemas.microsoft.com/office/drawing/2014/main" id="{8A72A851-7BBF-C940-905F-021A3B1F9885}"/>
              </a:ext>
            </a:extLst>
          </p:cNvPr>
          <p:cNvSpPr/>
          <p:nvPr/>
        </p:nvSpPr>
        <p:spPr>
          <a:xfrm>
            <a:off x="5333333" y="210207"/>
            <a:ext cx="3237471" cy="1828800"/>
          </a:xfrm>
          <a:prstGeom prst="notched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Une épreuve de la réforme 2019  </a:t>
            </a:r>
          </a:p>
        </p:txBody>
      </p:sp>
    </p:spTree>
    <p:extLst>
      <p:ext uri="{BB962C8B-B14F-4D97-AF65-F5344CB8AC3E}">
        <p14:creationId xmlns:p14="http://schemas.microsoft.com/office/powerpoint/2010/main" val="41260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0"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439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p:cNvSpPr>
            <a:spLocks noGrp="1"/>
          </p:cNvSpPr>
          <p:nvPr>
            <p:ph type="ctrTitle"/>
          </p:nvPr>
        </p:nvSpPr>
        <p:spPr>
          <a:xfrm>
            <a:off x="2037374" y="1263404"/>
            <a:ext cx="8247189" cy="3115075"/>
          </a:xfrm>
        </p:spPr>
        <p:txBody>
          <a:bodyPr>
            <a:normAutofit/>
          </a:bodyPr>
          <a:lstStyle/>
          <a:p>
            <a:pPr algn="l"/>
            <a:r>
              <a:rPr lang="fr-FR" sz="7200" b="1">
                <a:solidFill>
                  <a:schemeClr val="accent1"/>
                </a:solidFill>
              </a:rPr>
              <a:t>Des propositions, des décisions collégiales :</a:t>
            </a:r>
            <a:r>
              <a:rPr lang="fr-FR" sz="7200">
                <a:solidFill>
                  <a:schemeClr val="accent1"/>
                </a:solidFill>
              </a:rPr>
              <a:t> </a:t>
            </a:r>
          </a:p>
        </p:txBody>
      </p:sp>
      <p:sp>
        <p:nvSpPr>
          <p:cNvPr id="3" name="Sous-titre 2"/>
          <p:cNvSpPr>
            <a:spLocks noGrp="1"/>
          </p:cNvSpPr>
          <p:nvPr>
            <p:ph type="subTitle" idx="1"/>
          </p:nvPr>
        </p:nvSpPr>
        <p:spPr>
          <a:xfrm>
            <a:off x="1101197" y="4560432"/>
            <a:ext cx="10420351" cy="1228171"/>
          </a:xfrm>
        </p:spPr>
        <p:txBody>
          <a:bodyPr>
            <a:normAutofit/>
          </a:bodyPr>
          <a:lstStyle/>
          <a:p>
            <a:pPr algn="l"/>
            <a:r>
              <a:rPr lang="fr-FR" sz="2200" dirty="0">
                <a:solidFill>
                  <a:schemeClr val="tx1"/>
                </a:solidFill>
              </a:rPr>
              <a:t>1. Que faire face à l’élève qui s’arrête après quelques minutes ? Au cas où le candidat reste muet après quelques minutes de parole, l’examinateur lui indique « Vous avez parlé X mn. »</a:t>
            </a:r>
          </a:p>
        </p:txBody>
      </p:sp>
      <p:sp>
        <p:nvSpPr>
          <p:cNvPr id="31" name="Isosceles Triangle 30">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30753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1759287" y="266701"/>
            <a:ext cx="8673427" cy="1581126"/>
          </a:xfrm>
        </p:spPr>
        <p:txBody>
          <a:bodyPr>
            <a:normAutofit/>
          </a:bodyPr>
          <a:lstStyle/>
          <a:p>
            <a:r>
              <a:rPr lang="fr-FR" sz="2700" b="1"/>
              <a:t>PREMIÈRE PARTIE DE L’ÉPREUVE :</a:t>
            </a:r>
            <a:br>
              <a:rPr lang="fr-FR" sz="2700"/>
            </a:br>
            <a:r>
              <a:rPr lang="fr-FR" sz="2700"/>
              <a:t>L’</a:t>
            </a:r>
            <a:r>
              <a:rPr lang="fr-FR" sz="2700" b="1"/>
              <a:t>EXPOSÉ SUR UN DES TEXTES DU DESCRIPTIF </a:t>
            </a:r>
            <a:br>
              <a:rPr lang="fr-FR" sz="2700"/>
            </a:br>
            <a:r>
              <a:rPr lang="fr-FR" sz="2700" b="1"/>
              <a:t>Durée totale : 12 mn. </a:t>
            </a:r>
            <a:r>
              <a:rPr lang="mr-IN" sz="2700" b="1"/>
              <a:t>–</a:t>
            </a:r>
            <a:r>
              <a:rPr lang="fr-FR" sz="2700" b="1"/>
              <a:t> 12 points</a:t>
            </a:r>
            <a:endParaRPr lang="fr-FR" sz="2700" b="1">
              <a:solidFill>
                <a:schemeClr val="tx1"/>
              </a:solidFill>
            </a:endParaRP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44333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19">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1">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52"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42">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44" name="Rectangle 43">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45">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4ED9C27F-015F-127D-A218-CDDDB5C4C6F3}"/>
              </a:ext>
            </a:extLst>
          </p:cNvPr>
          <p:cNvSpPr>
            <a:spLocks noGrp="1"/>
          </p:cNvSpPr>
          <p:nvPr>
            <p:ph type="ctrTitle"/>
          </p:nvPr>
        </p:nvSpPr>
        <p:spPr>
          <a:xfrm>
            <a:off x="895415" y="2075504"/>
            <a:ext cx="3654569" cy="2042725"/>
          </a:xfrm>
        </p:spPr>
        <p:txBody>
          <a:bodyPr>
            <a:normAutofit/>
          </a:bodyPr>
          <a:lstStyle/>
          <a:p>
            <a:r>
              <a:rPr lang="fr-MQ" sz="4600" b="1"/>
              <a:t>La grammaire </a:t>
            </a:r>
            <a:br>
              <a:rPr lang="fr-MQ" sz="4600" b="1"/>
            </a:br>
            <a:r>
              <a:rPr lang="fr-MQ" sz="4600" b="1"/>
              <a:t>à l’oral des éaf</a:t>
            </a:r>
          </a:p>
        </p:txBody>
      </p:sp>
      <p:sp>
        <p:nvSpPr>
          <p:cNvPr id="74" name="Rectangle 47">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Une image contenant texte&#10;&#10;Description générée automatiquement">
            <a:extLst>
              <a:ext uri="{FF2B5EF4-FFF2-40B4-BE49-F238E27FC236}">
                <a16:creationId xmlns:a16="http://schemas.microsoft.com/office/drawing/2014/main" id="{0E2B77AE-B64C-CF39-D0A6-E9A566047BC5}"/>
              </a:ext>
            </a:extLst>
          </p:cNvPr>
          <p:cNvPicPr>
            <a:picLocks noGrp="1" noChangeAspect="1"/>
          </p:cNvPicPr>
          <p:nvPr>
            <p:ph idx="4294967295"/>
          </p:nvPr>
        </p:nvPicPr>
        <p:blipFill rotWithShape="1">
          <a:blip r:embed="rId2"/>
          <a:srcRect t="1688" r="-1" b="-1"/>
          <a:stretch/>
        </p:blipFill>
        <p:spPr>
          <a:xfrm>
            <a:off x="5757262" y="455153"/>
            <a:ext cx="6120318" cy="5956838"/>
          </a:xfrm>
          <a:prstGeom prst="rect">
            <a:avLst/>
          </a:prstGeom>
          <a:noFill/>
          <a:ln w="9525">
            <a:noFill/>
          </a:ln>
        </p:spPr>
      </p:pic>
    </p:spTree>
    <p:extLst>
      <p:ext uri="{BB962C8B-B14F-4D97-AF65-F5344CB8AC3E}">
        <p14:creationId xmlns:p14="http://schemas.microsoft.com/office/powerpoint/2010/main" val="27184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1F7CE3-0465-7414-FEF7-A19A7543201A}"/>
              </a:ext>
            </a:extLst>
          </p:cNvPr>
          <p:cNvSpPr>
            <a:spLocks noGrp="1"/>
          </p:cNvSpPr>
          <p:nvPr>
            <p:ph type="title"/>
          </p:nvPr>
        </p:nvSpPr>
        <p:spPr>
          <a:xfrm>
            <a:off x="2880485" y="841375"/>
            <a:ext cx="6230857" cy="1230570"/>
          </a:xfrm>
        </p:spPr>
        <p:txBody>
          <a:bodyPr anchor="t">
            <a:normAutofit/>
          </a:bodyPr>
          <a:lstStyle/>
          <a:p>
            <a:pPr algn="l"/>
            <a:r>
              <a:rPr lang="fr-MQ" sz="3600" b="1">
                <a:solidFill>
                  <a:schemeClr val="accent1"/>
                </a:solidFill>
              </a:rPr>
              <a:t>La grammaire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B7B2A6D8-A3B0-FD0B-A304-36CE12C25357}"/>
              </a:ext>
            </a:extLst>
          </p:cNvPr>
          <p:cNvSpPr>
            <a:spLocks noGrp="1"/>
          </p:cNvSpPr>
          <p:nvPr>
            <p:ph idx="1"/>
          </p:nvPr>
        </p:nvSpPr>
        <p:spPr>
          <a:xfrm>
            <a:off x="2880487" y="2249046"/>
            <a:ext cx="6123783" cy="3802762"/>
          </a:xfrm>
        </p:spPr>
        <p:txBody>
          <a:bodyPr anchor="t">
            <a:normAutofit/>
          </a:bodyPr>
          <a:lstStyle/>
          <a:p>
            <a:pPr marL="0" indent="0">
              <a:lnSpc>
                <a:spcPct val="110000"/>
              </a:lnSpc>
              <a:buNone/>
            </a:pPr>
            <a:r>
              <a:rPr lang="fr-MQ" sz="1200"/>
              <a:t>Les</a:t>
            </a:r>
            <a:r>
              <a:rPr lang="fr-MQ" sz="1200">
                <a:hlinkClick r:id="rId2"/>
              </a:rPr>
              <a:t> objets grammaticaux </a:t>
            </a:r>
            <a:endParaRPr lang="fr-MQ" sz="1200"/>
          </a:p>
          <a:p>
            <a:pPr>
              <a:lnSpc>
                <a:spcPct val="110000"/>
              </a:lnSpc>
            </a:pPr>
            <a:r>
              <a:rPr lang="fr-MQ" sz="1200" b="1"/>
              <a:t>Dès la classe de seconde </a:t>
            </a:r>
            <a:r>
              <a:rPr lang="fr-MQ" sz="1200"/>
              <a:t>:</a:t>
            </a:r>
          </a:p>
          <a:p>
            <a:pPr marL="0" indent="0">
              <a:lnSpc>
                <a:spcPct val="110000"/>
              </a:lnSpc>
              <a:buNone/>
            </a:pPr>
            <a:r>
              <a:rPr lang="fr-MQ" sz="1200"/>
              <a:t>- Les accords dans le groupe nominal et entre le sujet et le verbe  </a:t>
            </a:r>
          </a:p>
          <a:p>
            <a:pPr marL="0" indent="0">
              <a:lnSpc>
                <a:spcPct val="110000"/>
              </a:lnSpc>
              <a:buNone/>
            </a:pPr>
            <a:r>
              <a:rPr lang="fr-MQ" sz="1200"/>
              <a:t>- Le verbe : valeurs temporelles, aspectuelles, modales, concordance des temps </a:t>
            </a:r>
          </a:p>
          <a:p>
            <a:pPr marL="0" indent="0">
              <a:lnSpc>
                <a:spcPct val="110000"/>
              </a:lnSpc>
              <a:buNone/>
            </a:pPr>
            <a:r>
              <a:rPr lang="fr-MQ" sz="1200"/>
              <a:t>- Les relations au sein de la phrase complexe </a:t>
            </a:r>
          </a:p>
          <a:p>
            <a:pPr marL="0" indent="0">
              <a:lnSpc>
                <a:spcPct val="110000"/>
              </a:lnSpc>
              <a:buNone/>
            </a:pPr>
            <a:r>
              <a:rPr lang="fr-MQ" sz="1200"/>
              <a:t>La syntaxe des propositions subordonnées relatives </a:t>
            </a:r>
          </a:p>
          <a:p>
            <a:pPr marL="0" indent="0">
              <a:lnSpc>
                <a:spcPct val="110000"/>
              </a:lnSpc>
              <a:buNone/>
            </a:pPr>
            <a:endParaRPr lang="fr-MQ" sz="1200"/>
          </a:p>
          <a:p>
            <a:pPr>
              <a:lnSpc>
                <a:spcPct val="110000"/>
              </a:lnSpc>
            </a:pPr>
            <a:r>
              <a:rPr lang="fr-MQ" sz="1200" b="1"/>
              <a:t>En classe de Première  </a:t>
            </a:r>
          </a:p>
          <a:p>
            <a:pPr>
              <a:lnSpc>
                <a:spcPct val="110000"/>
              </a:lnSpc>
              <a:buFontTx/>
              <a:buChar char="-"/>
            </a:pPr>
            <a:r>
              <a:rPr lang="fr-MQ" sz="1200"/>
              <a:t>Les subordonnées conjonctives utilisées en fonction de compléments circonstanciels (cause, conséquence, but, concession et condition) </a:t>
            </a:r>
          </a:p>
          <a:p>
            <a:pPr>
              <a:lnSpc>
                <a:spcPct val="110000"/>
              </a:lnSpc>
              <a:buFontTx/>
              <a:buChar char="-"/>
            </a:pPr>
            <a:r>
              <a:rPr lang="fr-MQ" sz="1200"/>
              <a:t>L’interrogation : syntaxe, sémantique et pragmatique </a:t>
            </a:r>
          </a:p>
          <a:p>
            <a:pPr>
              <a:lnSpc>
                <a:spcPct val="110000"/>
              </a:lnSpc>
              <a:buFontTx/>
              <a:buChar char="-"/>
            </a:pPr>
            <a:r>
              <a:rPr lang="fr-MQ" sz="1200"/>
              <a:t> L’expression de la négation </a:t>
            </a:r>
          </a:p>
        </p:txBody>
      </p:sp>
    </p:spTree>
    <p:extLst>
      <p:ext uri="{BB962C8B-B14F-4D97-AF65-F5344CB8AC3E}">
        <p14:creationId xmlns:p14="http://schemas.microsoft.com/office/powerpoint/2010/main" val="1517686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4" name="Rectangle 33">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0A14813-F713-38F4-9A5F-362A558924EE}"/>
              </a:ext>
            </a:extLst>
          </p:cNvPr>
          <p:cNvSpPr>
            <a:spLocks noGrp="1"/>
          </p:cNvSpPr>
          <p:nvPr>
            <p:ph type="title"/>
          </p:nvPr>
        </p:nvSpPr>
        <p:spPr>
          <a:xfrm>
            <a:off x="2880485" y="841375"/>
            <a:ext cx="6230857" cy="1230570"/>
          </a:xfrm>
        </p:spPr>
        <p:txBody>
          <a:bodyPr anchor="t">
            <a:normAutofit/>
          </a:bodyPr>
          <a:lstStyle/>
          <a:p>
            <a:pPr algn="l"/>
            <a:r>
              <a:rPr lang="fr-MQ" sz="3600" b="1">
                <a:solidFill>
                  <a:schemeClr val="accent1"/>
                </a:solidFill>
                <a:latin typeface="+mn-lt"/>
              </a:rPr>
              <a:t>La grammaire (2) </a:t>
            </a:r>
          </a:p>
        </p:txBody>
      </p:sp>
      <p:sp>
        <p:nvSpPr>
          <p:cNvPr id="36" name="Isosceles Triangle 35">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7D9879AD-D648-2F9B-9B96-E948C0541450}"/>
              </a:ext>
            </a:extLst>
          </p:cNvPr>
          <p:cNvSpPr>
            <a:spLocks noGrp="1"/>
          </p:cNvSpPr>
          <p:nvPr>
            <p:ph idx="1"/>
          </p:nvPr>
        </p:nvSpPr>
        <p:spPr>
          <a:xfrm>
            <a:off x="2880487" y="2249046"/>
            <a:ext cx="6123783" cy="3802762"/>
          </a:xfrm>
        </p:spPr>
        <p:txBody>
          <a:bodyPr anchor="t">
            <a:normAutofit/>
          </a:bodyPr>
          <a:lstStyle/>
          <a:p>
            <a:r>
              <a:rPr lang="fr-MQ" sz="1500"/>
              <a:t>Uniquement sur le texte </a:t>
            </a:r>
          </a:p>
          <a:p>
            <a:r>
              <a:rPr lang="fr-FR" sz="1500"/>
              <a:t>A</a:t>
            </a:r>
            <a:r>
              <a:rPr lang="fr-MQ" sz="1500"/>
              <a:t>nalyse syntaxique d’une phrase ou une partie de phrase </a:t>
            </a:r>
          </a:p>
          <a:p>
            <a:r>
              <a:rPr lang="fr-MQ" sz="1500"/>
              <a:t>Question brève et précise à traiter en 2 minutes </a:t>
            </a:r>
          </a:p>
          <a:p>
            <a:r>
              <a:rPr lang="fr-MQ" sz="1500"/>
              <a:t>Réponse limitée, sans justification étendue</a:t>
            </a:r>
          </a:p>
          <a:p>
            <a:r>
              <a:rPr lang="fr-MQ" sz="1500"/>
              <a:t>Pas de </a:t>
            </a:r>
            <a:r>
              <a:rPr lang="fr-MQ" sz="1500" strike="sngStrike"/>
              <a:t>questions stylistiques ou d’hypothèses d’interprétation </a:t>
            </a:r>
          </a:p>
          <a:p>
            <a:r>
              <a:rPr lang="fr-MQ" sz="1500"/>
              <a:t>Pas</a:t>
            </a:r>
            <a:r>
              <a:rPr lang="fr-MQ" sz="1500" strike="sngStrike"/>
              <a:t> d’analyse d’un ensemble d’occurrences </a:t>
            </a:r>
          </a:p>
          <a:p>
            <a:r>
              <a:rPr lang="fr-MQ" sz="1500"/>
              <a:t>Pas de question </a:t>
            </a:r>
            <a:r>
              <a:rPr lang="fr-MQ" sz="1500" strike="sngStrike"/>
              <a:t>du type « faites toutes les remarques nécessaires </a:t>
            </a:r>
            <a:r>
              <a:rPr lang="fr-MQ" sz="1500"/>
              <a:t>»</a:t>
            </a:r>
          </a:p>
          <a:p>
            <a:r>
              <a:rPr lang="fr-MQ" sz="1500"/>
              <a:t>Pas de </a:t>
            </a:r>
            <a:r>
              <a:rPr lang="fr-MQ" sz="1500" strike="sngStrike"/>
              <a:t>problématisation de l’analyse ni de développement composé</a:t>
            </a:r>
          </a:p>
        </p:txBody>
      </p:sp>
    </p:spTree>
    <p:extLst>
      <p:ext uri="{BB962C8B-B14F-4D97-AF65-F5344CB8AC3E}">
        <p14:creationId xmlns:p14="http://schemas.microsoft.com/office/powerpoint/2010/main" val="207971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65D984-9197-226C-44B0-82CF079D2846}"/>
              </a:ext>
            </a:extLst>
          </p:cNvPr>
          <p:cNvSpPr>
            <a:spLocks noGrp="1"/>
          </p:cNvSpPr>
          <p:nvPr>
            <p:ph type="title"/>
          </p:nvPr>
        </p:nvSpPr>
        <p:spPr>
          <a:xfrm>
            <a:off x="187037" y="294045"/>
            <a:ext cx="11824854" cy="1116811"/>
          </a:xfrm>
        </p:spPr>
        <p:txBody>
          <a:bodyPr/>
          <a:lstStyle/>
          <a:p>
            <a:pPr algn="ctr"/>
            <a:r>
              <a:rPr lang="fr-MQ" b="1" dirty="0">
                <a:solidFill>
                  <a:srgbClr val="0070C0"/>
                </a:solidFill>
              </a:rPr>
              <a:t>La grammaire (3) </a:t>
            </a:r>
          </a:p>
        </p:txBody>
      </p:sp>
      <p:graphicFrame>
        <p:nvGraphicFramePr>
          <p:cNvPr id="6" name="Espace réservé du contenu 2">
            <a:extLst>
              <a:ext uri="{FF2B5EF4-FFF2-40B4-BE49-F238E27FC236}">
                <a16:creationId xmlns:a16="http://schemas.microsoft.com/office/drawing/2014/main" id="{E2A018B4-E9D7-BFFA-AD5C-D834E1675301}"/>
              </a:ext>
            </a:extLst>
          </p:cNvPr>
          <p:cNvGraphicFramePr>
            <a:graphicFrameLocks noGrp="1"/>
          </p:cNvGraphicFramePr>
          <p:nvPr>
            <p:ph idx="1"/>
          </p:nvPr>
        </p:nvGraphicFramePr>
        <p:xfrm>
          <a:off x="187036" y="1534996"/>
          <a:ext cx="11644745" cy="5142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droite rayée 3">
            <a:extLst>
              <a:ext uri="{FF2B5EF4-FFF2-40B4-BE49-F238E27FC236}">
                <a16:creationId xmlns:a16="http://schemas.microsoft.com/office/drawing/2014/main" id="{27F38847-5295-068E-719F-C7B6CE557560}"/>
              </a:ext>
            </a:extLst>
          </p:cNvPr>
          <p:cNvSpPr/>
          <p:nvPr/>
        </p:nvSpPr>
        <p:spPr>
          <a:xfrm>
            <a:off x="7858897" y="5774377"/>
            <a:ext cx="4146067" cy="90351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Q"/>
          </a:p>
        </p:txBody>
      </p:sp>
    </p:spTree>
    <p:extLst>
      <p:ext uri="{BB962C8B-B14F-4D97-AF65-F5344CB8AC3E}">
        <p14:creationId xmlns:p14="http://schemas.microsoft.com/office/powerpoint/2010/main" val="2921795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p:cNvSpPr>
            <a:spLocks noGrp="1"/>
          </p:cNvSpPr>
          <p:nvPr>
            <p:ph type="title"/>
          </p:nvPr>
        </p:nvSpPr>
        <p:spPr>
          <a:xfrm>
            <a:off x="7269686" y="795527"/>
            <a:ext cx="4123738" cy="1433323"/>
          </a:xfrm>
        </p:spPr>
        <p:txBody>
          <a:bodyPr>
            <a:normAutofit/>
          </a:bodyPr>
          <a:lstStyle/>
          <a:p>
            <a:pPr marL="457200" indent="-457200" algn="l">
              <a:spcBef>
                <a:spcPts val="0"/>
              </a:spcBef>
              <a:spcAft>
                <a:spcPts val="0"/>
              </a:spcAft>
            </a:pPr>
            <a:r>
              <a:rPr lang="fr-FR" sz="3200" b="1">
                <a:solidFill>
                  <a:schemeClr val="tx2"/>
                </a:solidFill>
              </a:rPr>
              <a:t>Éduscol proposition 1</a:t>
            </a:r>
          </a:p>
        </p:txBody>
      </p:sp>
      <p:sp>
        <p:nvSpPr>
          <p:cNvPr id="92"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7293817" y="1844676"/>
            <a:ext cx="4617196" cy="4358416"/>
          </a:xfrm>
        </p:spPr>
        <p:txBody>
          <a:bodyPr>
            <a:normAutofit/>
          </a:bodyPr>
          <a:lstStyle/>
          <a:p>
            <a:pPr marL="0" indent="0">
              <a:buNone/>
            </a:pPr>
            <a:r>
              <a:rPr lang="fr-FR" dirty="0"/>
              <a:t>« </a:t>
            </a:r>
            <a:r>
              <a:rPr lang="fr-FR" i="1" dirty="0"/>
              <a:t>Que me font ces vallons, ces palais, ces chaumières,</a:t>
            </a:r>
          </a:p>
          <a:p>
            <a:pPr marL="0" indent="0">
              <a:buNone/>
            </a:pPr>
            <a:r>
              <a:rPr lang="fr-FR" i="1" dirty="0"/>
              <a:t>Vains objets dont pour moi le charme est envolé </a:t>
            </a:r>
            <a:r>
              <a:rPr lang="fr-FR" dirty="0"/>
              <a:t>? »</a:t>
            </a:r>
          </a:p>
          <a:p>
            <a:pPr marL="0" indent="0">
              <a:buNone/>
            </a:pPr>
            <a:r>
              <a:rPr lang="fr-FR" b="1" dirty="0"/>
              <a:t>Question : Analysez l’expression de l’interrogation dans cette phrase.</a:t>
            </a:r>
          </a:p>
          <a:p>
            <a:pPr marL="0" indent="0">
              <a:buNone/>
            </a:pPr>
            <a:endParaRPr lang="fr-FR" dirty="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146403151"/>
              </p:ext>
            </p:extLst>
          </p:nvPr>
        </p:nvGraphicFramePr>
        <p:xfrm>
          <a:off x="972115" y="1368739"/>
          <a:ext cx="5641848" cy="4102423"/>
        </p:xfrm>
        <a:graphic>
          <a:graphicData uri="http://schemas.openxmlformats.org/drawingml/2006/table">
            <a:tbl>
              <a:tblPr firstRow="1" bandRow="1">
                <a:tableStyleId>{5C22544A-7EE6-4342-B048-85BDC9FD1C3A}</a:tableStyleId>
              </a:tblPr>
              <a:tblGrid>
                <a:gridCol w="3056213">
                  <a:extLst>
                    <a:ext uri="{9D8B030D-6E8A-4147-A177-3AD203B41FA5}">
                      <a16:colId xmlns:a16="http://schemas.microsoft.com/office/drawing/2014/main" val="20000"/>
                    </a:ext>
                  </a:extLst>
                </a:gridCol>
                <a:gridCol w="2585635">
                  <a:extLst>
                    <a:ext uri="{9D8B030D-6E8A-4147-A177-3AD203B41FA5}">
                      <a16:colId xmlns:a16="http://schemas.microsoft.com/office/drawing/2014/main" val="20001"/>
                    </a:ext>
                  </a:extLst>
                </a:gridCol>
              </a:tblGrid>
              <a:tr h="677633">
                <a:tc>
                  <a:txBody>
                    <a:bodyPr/>
                    <a:lstStyle/>
                    <a:p>
                      <a:r>
                        <a:rPr lang="fr-FR" sz="1800"/>
                        <a:t>On attend du candidat</a:t>
                      </a:r>
                    </a:p>
                  </a:txBody>
                  <a:tcPr marL="91572" marR="91572" marT="45786" marB="45786"/>
                </a:tc>
                <a:tc>
                  <a:txBody>
                    <a:bodyPr/>
                    <a:lstStyle/>
                    <a:p>
                      <a:r>
                        <a:rPr lang="fr-FR" sz="1800"/>
                        <a:t>On n’attend pas du candidat</a:t>
                      </a:r>
                    </a:p>
                  </a:txBody>
                  <a:tcPr marL="91572" marR="91572" marT="45786" marB="45786"/>
                </a:tc>
                <a:extLst>
                  <a:ext uri="{0D108BD9-81ED-4DB2-BD59-A6C34878D82A}">
                    <a16:rowId xmlns:a16="http://schemas.microsoft.com/office/drawing/2014/main" val="10000"/>
                  </a:ext>
                </a:extLst>
              </a:tr>
              <a:tr h="3424790">
                <a:tc>
                  <a:txBody>
                    <a:bodyPr/>
                    <a:lstStyle/>
                    <a:p>
                      <a:pPr marL="285750" indent="-285750">
                        <a:buFont typeface="Arial" charset="0"/>
                        <a:buChar char="•"/>
                      </a:pPr>
                      <a:r>
                        <a:rPr lang="fr-FR" sz="1800"/>
                        <a:t>Qu’il identifie le type de la phrase (interrogative directe, marquée par la ponctuation en fin de phrase et la postposition du sujet et qu’il en définisse et justifie le caractère partiel.</a:t>
                      </a:r>
                    </a:p>
                    <a:p>
                      <a:pPr marL="285750" indent="-285750">
                        <a:buFont typeface="Arial" charset="0"/>
                        <a:buChar char="•"/>
                      </a:pPr>
                      <a:r>
                        <a:rPr lang="fr-FR" sz="1800"/>
                        <a:t>Qu’il identifie la nature et la fonction</a:t>
                      </a:r>
                      <a:r>
                        <a:rPr lang="fr-FR" sz="1800" baseline="0"/>
                        <a:t> du pronom interrogatif « que », COD du verbe « font ».</a:t>
                      </a:r>
                      <a:endParaRPr lang="fr-FR" sz="1800"/>
                    </a:p>
                  </a:txBody>
                  <a:tcPr marL="91572" marR="91572" marT="45786" marB="45786"/>
                </a:tc>
                <a:tc>
                  <a:txBody>
                    <a:bodyPr/>
                    <a:lstStyle/>
                    <a:p>
                      <a:pPr marL="285750" indent="-285750">
                        <a:buFont typeface="Arial" charset="0"/>
                        <a:buChar char="•"/>
                      </a:pPr>
                      <a:r>
                        <a:rPr lang="fr-FR" sz="1800"/>
                        <a:t>Qu’il analyse l’apposition</a:t>
                      </a:r>
                      <a:r>
                        <a:rPr lang="fr-FR" sz="1800" baseline="0"/>
                        <a:t> qui se développe par la proposition relative.</a:t>
                      </a:r>
                      <a:endParaRPr lang="fr-FR" sz="1800"/>
                    </a:p>
                  </a:txBody>
                  <a:tcPr marL="91572" marR="91572" marT="45786" marB="4578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6375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p:cNvSpPr>
            <a:spLocks noGrp="1"/>
          </p:cNvSpPr>
          <p:nvPr>
            <p:ph type="title"/>
          </p:nvPr>
        </p:nvSpPr>
        <p:spPr>
          <a:xfrm>
            <a:off x="7269686" y="795527"/>
            <a:ext cx="4123738" cy="1433323"/>
          </a:xfrm>
        </p:spPr>
        <p:txBody>
          <a:bodyPr>
            <a:normAutofit/>
          </a:bodyPr>
          <a:lstStyle/>
          <a:p>
            <a:pPr marL="457200" indent="-457200" algn="l">
              <a:spcBef>
                <a:spcPts val="0"/>
              </a:spcBef>
              <a:spcAft>
                <a:spcPts val="0"/>
              </a:spcAft>
            </a:pPr>
            <a:r>
              <a:rPr lang="fr-FR" sz="3200" b="1">
                <a:solidFill>
                  <a:schemeClr val="tx2"/>
                </a:solidFill>
              </a:rPr>
              <a:t>Éduscol proposition 2 </a:t>
            </a: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7195871" y="1854902"/>
            <a:ext cx="4965967" cy="4360547"/>
          </a:xfrm>
        </p:spPr>
        <p:txBody>
          <a:bodyPr>
            <a:normAutofit/>
          </a:bodyPr>
          <a:lstStyle/>
          <a:p>
            <a:pPr marL="0" indent="0">
              <a:buNone/>
            </a:pPr>
            <a:r>
              <a:rPr lang="fr-FR" dirty="0"/>
              <a:t>« </a:t>
            </a:r>
            <a:r>
              <a:rPr lang="fr-FR" i="1" dirty="0"/>
              <a:t>Je parcours tous les points de l’immense étendue,</a:t>
            </a:r>
          </a:p>
          <a:p>
            <a:pPr marL="0" indent="0">
              <a:buNone/>
            </a:pPr>
            <a:r>
              <a:rPr lang="fr-FR" i="1" dirty="0"/>
              <a:t>Et je dis : Nulle part le bonheur ne m’attend. »</a:t>
            </a:r>
          </a:p>
          <a:p>
            <a:pPr marL="0" indent="0">
              <a:buNone/>
            </a:pPr>
            <a:r>
              <a:rPr lang="fr-FR" b="1" dirty="0"/>
              <a:t>Question : Analysez la négation.</a:t>
            </a:r>
          </a:p>
          <a:p>
            <a:pPr marL="0" indent="0">
              <a:buNone/>
            </a:pPr>
            <a:endParaRPr lang="fr-FR" dirty="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598032597"/>
              </p:ext>
            </p:extLst>
          </p:nvPr>
        </p:nvGraphicFramePr>
        <p:xfrm>
          <a:off x="972115" y="1854902"/>
          <a:ext cx="5641849" cy="3325236"/>
        </p:xfrm>
        <a:graphic>
          <a:graphicData uri="http://schemas.openxmlformats.org/drawingml/2006/table">
            <a:tbl>
              <a:tblPr firstRow="1" bandRow="1">
                <a:tableStyleId>{5C22544A-7EE6-4342-B048-85BDC9FD1C3A}</a:tableStyleId>
              </a:tblPr>
              <a:tblGrid>
                <a:gridCol w="3173085">
                  <a:extLst>
                    <a:ext uri="{9D8B030D-6E8A-4147-A177-3AD203B41FA5}">
                      <a16:colId xmlns:a16="http://schemas.microsoft.com/office/drawing/2014/main" val="20000"/>
                    </a:ext>
                  </a:extLst>
                </a:gridCol>
                <a:gridCol w="2468764">
                  <a:extLst>
                    <a:ext uri="{9D8B030D-6E8A-4147-A177-3AD203B41FA5}">
                      <a16:colId xmlns:a16="http://schemas.microsoft.com/office/drawing/2014/main" val="20001"/>
                    </a:ext>
                  </a:extLst>
                </a:gridCol>
              </a:tblGrid>
              <a:tr h="647004">
                <a:tc>
                  <a:txBody>
                    <a:bodyPr/>
                    <a:lstStyle/>
                    <a:p>
                      <a:r>
                        <a:rPr lang="fr-FR" sz="1700"/>
                        <a:t>On attend du candidat</a:t>
                      </a:r>
                    </a:p>
                  </a:txBody>
                  <a:tcPr marL="87433" marR="87433" marT="43716" marB="43716"/>
                </a:tc>
                <a:tc>
                  <a:txBody>
                    <a:bodyPr/>
                    <a:lstStyle/>
                    <a:p>
                      <a:r>
                        <a:rPr lang="fr-FR" sz="1700"/>
                        <a:t>On n’attend pas du candidat</a:t>
                      </a:r>
                    </a:p>
                  </a:txBody>
                  <a:tcPr marL="87433" marR="87433" marT="43716" marB="43716"/>
                </a:tc>
                <a:extLst>
                  <a:ext uri="{0D108BD9-81ED-4DB2-BD59-A6C34878D82A}">
                    <a16:rowId xmlns:a16="http://schemas.microsoft.com/office/drawing/2014/main" val="10000"/>
                  </a:ext>
                </a:extLst>
              </a:tr>
              <a:tr h="2483094">
                <a:tc>
                  <a:txBody>
                    <a:bodyPr/>
                    <a:lstStyle/>
                    <a:p>
                      <a:pPr marL="285750" indent="-285750">
                        <a:buFont typeface="Arial" charset="0"/>
                        <a:buChar char="•"/>
                      </a:pPr>
                      <a:r>
                        <a:rPr lang="fr-FR" sz="1700"/>
                        <a:t>Qu’il identifie la construction « Nulle part …ne »</a:t>
                      </a:r>
                    </a:p>
                    <a:p>
                      <a:pPr marL="285750" indent="-285750">
                        <a:buFont typeface="Arial" charset="0"/>
                        <a:buChar char="•"/>
                      </a:pPr>
                      <a:r>
                        <a:rPr lang="fr-FR" sz="1700"/>
                        <a:t>Qu’il reconnaisse le caractère partiel de la négation. On peut l’encourager à transformer la phrase pour l’aider à trouver ce</a:t>
                      </a:r>
                      <a:r>
                        <a:rPr lang="fr-FR" sz="1700" baseline="0"/>
                        <a:t> sur quoi porte la négation.</a:t>
                      </a:r>
                      <a:endParaRPr lang="fr-FR" sz="1700"/>
                    </a:p>
                  </a:txBody>
                  <a:tcPr marL="87433" marR="87433" marT="43716" marB="43716"/>
                </a:tc>
                <a:tc>
                  <a:txBody>
                    <a:bodyPr/>
                    <a:lstStyle/>
                    <a:p>
                      <a:pPr marL="285750" indent="-285750">
                        <a:buFont typeface="Arial" charset="0"/>
                        <a:buChar char="•"/>
                      </a:pPr>
                      <a:r>
                        <a:rPr lang="fr-FR" sz="1700"/>
                        <a:t>Qu’il dise quelle est la nature de « nulle part », locution adverbiale.</a:t>
                      </a:r>
                    </a:p>
                  </a:txBody>
                  <a:tcPr marL="87433" marR="87433" marT="43716" marB="4371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7233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p:cNvSpPr>
            <a:spLocks noGrp="1"/>
          </p:cNvSpPr>
          <p:nvPr>
            <p:ph type="title"/>
          </p:nvPr>
        </p:nvSpPr>
        <p:spPr>
          <a:xfrm>
            <a:off x="7269686" y="795527"/>
            <a:ext cx="4123738" cy="1433323"/>
          </a:xfrm>
        </p:spPr>
        <p:txBody>
          <a:bodyPr>
            <a:normAutofit/>
          </a:bodyPr>
          <a:lstStyle/>
          <a:p>
            <a:pPr marL="457200" indent="-457200" algn="l">
              <a:spcBef>
                <a:spcPts val="0"/>
              </a:spcBef>
              <a:spcAft>
                <a:spcPts val="0"/>
              </a:spcAft>
            </a:pPr>
            <a:r>
              <a:rPr lang="fr-FR" sz="3200" b="1">
                <a:solidFill>
                  <a:schemeClr val="tx2"/>
                </a:solidFill>
              </a:rPr>
              <a:t>Éduscol proposition 4 </a:t>
            </a: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6924409" y="2038865"/>
            <a:ext cx="5015616" cy="4114799"/>
          </a:xfrm>
        </p:spPr>
        <p:txBody>
          <a:bodyPr>
            <a:normAutofit/>
          </a:bodyPr>
          <a:lstStyle/>
          <a:p>
            <a:pPr marL="0" indent="0">
              <a:lnSpc>
                <a:spcPct val="110000"/>
              </a:lnSpc>
              <a:buNone/>
            </a:pPr>
            <a:r>
              <a:rPr lang="fr-FR" b="1" u="sng" dirty="0"/>
              <a:t> </a:t>
            </a:r>
          </a:p>
          <a:p>
            <a:pPr marL="0" indent="0">
              <a:lnSpc>
                <a:spcPct val="110000"/>
              </a:lnSpc>
              <a:buNone/>
            </a:pPr>
            <a:r>
              <a:rPr lang="fr-FR" dirty="0"/>
              <a:t>«</a:t>
            </a:r>
            <a:r>
              <a:rPr lang="fr-FR" i="1" dirty="0"/>
              <a:t> Je contemple la terre ainsi qu’une âme errante. »</a:t>
            </a:r>
          </a:p>
          <a:p>
            <a:pPr marL="0" indent="0">
              <a:lnSpc>
                <a:spcPct val="110000"/>
              </a:lnSpc>
              <a:buNone/>
            </a:pPr>
            <a:r>
              <a:rPr lang="fr-FR" b="1" dirty="0"/>
              <a:t>Question : Transformez cette phrase de manière à faire apparaître une proposition principale et une proposition subordonnée circonstancielle de comparaison. Expliquez les transformations que vous avez opérées. </a:t>
            </a:r>
          </a:p>
          <a:p>
            <a:pPr marL="0" indent="0">
              <a:lnSpc>
                <a:spcPct val="110000"/>
              </a:lnSpc>
              <a:buNone/>
            </a:pPr>
            <a:endParaRPr lang="fr-FR" dirty="0"/>
          </a:p>
          <a:p>
            <a:pPr marL="0" indent="0">
              <a:lnSpc>
                <a:spcPct val="110000"/>
              </a:lnSpc>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94127552"/>
              </p:ext>
            </p:extLst>
          </p:nvPr>
        </p:nvGraphicFramePr>
        <p:xfrm>
          <a:off x="972115" y="1199694"/>
          <a:ext cx="5641848" cy="4440513"/>
        </p:xfrm>
        <a:graphic>
          <a:graphicData uri="http://schemas.openxmlformats.org/drawingml/2006/table">
            <a:tbl>
              <a:tblPr firstRow="1" bandRow="1">
                <a:tableStyleId>{5C22544A-7EE6-4342-B048-85BDC9FD1C3A}</a:tableStyleId>
              </a:tblPr>
              <a:tblGrid>
                <a:gridCol w="2826353">
                  <a:extLst>
                    <a:ext uri="{9D8B030D-6E8A-4147-A177-3AD203B41FA5}">
                      <a16:colId xmlns:a16="http://schemas.microsoft.com/office/drawing/2014/main" val="20000"/>
                    </a:ext>
                  </a:extLst>
                </a:gridCol>
                <a:gridCol w="2815495">
                  <a:extLst>
                    <a:ext uri="{9D8B030D-6E8A-4147-A177-3AD203B41FA5}">
                      <a16:colId xmlns:a16="http://schemas.microsoft.com/office/drawing/2014/main" val="20001"/>
                    </a:ext>
                  </a:extLst>
                </a:gridCol>
              </a:tblGrid>
              <a:tr h="343984">
                <a:tc>
                  <a:txBody>
                    <a:bodyPr/>
                    <a:lstStyle/>
                    <a:p>
                      <a:r>
                        <a:rPr lang="fr-FR" sz="1500"/>
                        <a:t>On attend du candidat</a:t>
                      </a:r>
                    </a:p>
                  </a:txBody>
                  <a:tcPr marL="78178" marR="78178" marT="39089" marB="39089"/>
                </a:tc>
                <a:tc>
                  <a:txBody>
                    <a:bodyPr/>
                    <a:lstStyle/>
                    <a:p>
                      <a:r>
                        <a:rPr lang="fr-FR" sz="1500"/>
                        <a:t>On n’attend pas du candidat</a:t>
                      </a:r>
                    </a:p>
                  </a:txBody>
                  <a:tcPr marL="78178" marR="78178" marT="39089" marB="39089"/>
                </a:tc>
                <a:extLst>
                  <a:ext uri="{0D108BD9-81ED-4DB2-BD59-A6C34878D82A}">
                    <a16:rowId xmlns:a16="http://schemas.microsoft.com/office/drawing/2014/main" val="10000"/>
                  </a:ext>
                </a:extLst>
              </a:tr>
              <a:tr h="4096529">
                <a:tc>
                  <a:txBody>
                    <a:bodyPr/>
                    <a:lstStyle/>
                    <a:p>
                      <a:pPr marL="285750" indent="-285750">
                        <a:buFont typeface="Arial" charset="0"/>
                        <a:buChar char="•"/>
                      </a:pPr>
                      <a:r>
                        <a:rPr lang="fr-FR" sz="1500"/>
                        <a:t>Qu’il propose une transformation acceptable, par ex. Je contemple la terre ainsi que le ferait une âme errante, ou comme le ferait une âme errante, ou de même que le ferait …</a:t>
                      </a:r>
                    </a:p>
                    <a:p>
                      <a:pPr marL="285750" indent="-285750">
                        <a:buFont typeface="Arial" charset="0"/>
                        <a:buChar char="•"/>
                      </a:pPr>
                      <a:r>
                        <a:rPr lang="fr-FR" sz="1500"/>
                        <a:t>Qu’il explique la transformation</a:t>
                      </a:r>
                      <a:r>
                        <a:rPr lang="fr-FR" sz="1500" baseline="0"/>
                        <a:t> en indiquant qu’il a introduit un verbe dans la seconde partie de la phrase, « ainsi que », « comme » ou « de même que » étant des locutions conjonctives ou conjonctions de subordination.</a:t>
                      </a:r>
                      <a:endParaRPr lang="fr-FR" sz="1500"/>
                    </a:p>
                  </a:txBody>
                  <a:tcPr marL="78178" marR="78178" marT="39089" marB="39089"/>
                </a:tc>
                <a:tc>
                  <a:txBody>
                    <a:bodyPr/>
                    <a:lstStyle/>
                    <a:p>
                      <a:pPr marL="285750" indent="-285750">
                        <a:buFont typeface="Arial" charset="0"/>
                        <a:buChar char="•"/>
                      </a:pPr>
                      <a:r>
                        <a:rPr lang="fr-FR" sz="1500"/>
                        <a:t>Qu’il définisse le sémantisme de la comparaison</a:t>
                      </a:r>
                      <a:r>
                        <a:rPr lang="fr-FR" sz="1500" baseline="0"/>
                        <a:t> (conformité), ni qu’il s'interroge sur l’ellipse du verbe dans le système comparatif initial. </a:t>
                      </a:r>
                      <a:endParaRPr lang="fr-FR" sz="1500"/>
                    </a:p>
                  </a:txBody>
                  <a:tcPr marL="78178" marR="78178" marT="39089" marB="39089"/>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11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EE8DB8-7244-7147-ADA8-CA59A8C7A11C}"/>
              </a:ext>
            </a:extLst>
          </p:cNvPr>
          <p:cNvSpPr>
            <a:spLocks noGrp="1"/>
          </p:cNvSpPr>
          <p:nvPr>
            <p:ph type="title"/>
          </p:nvPr>
        </p:nvSpPr>
        <p:spPr>
          <a:xfrm>
            <a:off x="2880485" y="841375"/>
            <a:ext cx="6230857" cy="1230570"/>
          </a:xfrm>
        </p:spPr>
        <p:txBody>
          <a:bodyPr anchor="t">
            <a:normAutofit/>
          </a:bodyPr>
          <a:lstStyle/>
          <a:p>
            <a:pPr algn="l"/>
            <a:r>
              <a:rPr lang="fr-FR" sz="3600" b="1">
                <a:solidFill>
                  <a:schemeClr val="accent1"/>
                </a:solidFill>
              </a:rPr>
              <a:t>Déroulement de la réunion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77C5D9FB-92F2-9548-9C62-F7F21C336A1A}"/>
              </a:ext>
            </a:extLst>
          </p:cNvPr>
          <p:cNvSpPr>
            <a:spLocks noGrp="1"/>
          </p:cNvSpPr>
          <p:nvPr>
            <p:ph idx="1"/>
          </p:nvPr>
        </p:nvSpPr>
        <p:spPr>
          <a:xfrm>
            <a:off x="2880487" y="2249046"/>
            <a:ext cx="6123783" cy="3802762"/>
          </a:xfrm>
        </p:spPr>
        <p:txBody>
          <a:bodyPr anchor="t">
            <a:normAutofit/>
          </a:bodyPr>
          <a:lstStyle/>
          <a:p>
            <a:endParaRPr lang="fr-FR" sz="1600"/>
          </a:p>
          <a:p>
            <a:pPr marL="514350" indent="-514350">
              <a:buFont typeface="+mj-lt"/>
              <a:buAutoNum type="arabicPeriod"/>
            </a:pPr>
            <a:r>
              <a:rPr lang="fr-FR" sz="1600"/>
              <a:t>Quels sont les objectifs de cette épreuve orale ? Quels sont les différents exercices ? </a:t>
            </a:r>
          </a:p>
          <a:p>
            <a:pPr marL="514350" indent="-514350">
              <a:buFont typeface="+mj-lt"/>
              <a:buAutoNum type="arabicPeriod"/>
            </a:pPr>
            <a:r>
              <a:rPr lang="fr-FR" sz="1600"/>
              <a:t>Comment se déroule un oral et comment évaluer chacune des étapes ?</a:t>
            </a:r>
          </a:p>
          <a:p>
            <a:pPr marL="514350" indent="-514350">
              <a:buFont typeface="+mj-lt"/>
              <a:buAutoNum type="arabicPeriod"/>
            </a:pPr>
            <a:r>
              <a:rPr lang="fr-FR" sz="1600"/>
              <a:t>Comment compléter la fiche d’évaluation ? Comment effectuer la saisie des notes ?</a:t>
            </a:r>
          </a:p>
          <a:p>
            <a:pPr marL="514350" indent="-514350">
              <a:buFont typeface="+mj-lt"/>
              <a:buAutoNum type="arabicPeriod"/>
            </a:pPr>
            <a:r>
              <a:rPr lang="fr-FR" sz="1600"/>
              <a:t>Quelle posture adopter en tant qu’examinateur ? </a:t>
            </a:r>
          </a:p>
          <a:p>
            <a:pPr marL="514350" indent="-514350">
              <a:buFont typeface="+mj-lt"/>
              <a:buAutoNum type="arabicPeriod"/>
            </a:pPr>
            <a:r>
              <a:rPr lang="fr-FR" sz="1600"/>
              <a:t>Quels sont les documents autorisés pour le candidat ?</a:t>
            </a:r>
          </a:p>
          <a:p>
            <a:pPr marL="514350" indent="-514350">
              <a:buFont typeface="+mj-lt"/>
              <a:buAutoNum type="arabicPeriod"/>
            </a:pPr>
            <a:r>
              <a:rPr lang="fr-FR" sz="1600"/>
              <a:t>Quelques points de vigilance. </a:t>
            </a:r>
          </a:p>
          <a:p>
            <a:endParaRPr lang="fr-FR" sz="1600"/>
          </a:p>
        </p:txBody>
      </p:sp>
    </p:spTree>
    <p:extLst>
      <p:ext uri="{BB962C8B-B14F-4D97-AF65-F5344CB8AC3E}">
        <p14:creationId xmlns:p14="http://schemas.microsoft.com/office/powerpoint/2010/main" val="2825029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8"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p:cNvSpPr>
            <a:spLocks noGrp="1"/>
          </p:cNvSpPr>
          <p:nvPr>
            <p:ph type="title"/>
          </p:nvPr>
        </p:nvSpPr>
        <p:spPr>
          <a:xfrm>
            <a:off x="7269686" y="795527"/>
            <a:ext cx="4123738" cy="1433323"/>
          </a:xfrm>
        </p:spPr>
        <p:txBody>
          <a:bodyPr>
            <a:normAutofit/>
          </a:bodyPr>
          <a:lstStyle/>
          <a:p>
            <a:pPr marL="457200" indent="-457200" algn="l">
              <a:spcBef>
                <a:spcPts val="0"/>
              </a:spcBef>
              <a:spcAft>
                <a:spcPts val="0"/>
              </a:spcAft>
            </a:pPr>
            <a:r>
              <a:rPr lang="fr-FR" sz="3200" b="1">
                <a:solidFill>
                  <a:schemeClr val="tx2"/>
                </a:solidFill>
              </a:rPr>
              <a:t>Éduscol proposition 3</a:t>
            </a:r>
          </a:p>
        </p:txBody>
      </p:sp>
      <p:sp>
        <p:nvSpPr>
          <p:cNvPr id="59"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6987591" y="1844675"/>
            <a:ext cx="5098046" cy="4605551"/>
          </a:xfrm>
        </p:spPr>
        <p:txBody>
          <a:bodyPr>
            <a:normAutofit/>
          </a:bodyPr>
          <a:lstStyle/>
          <a:p>
            <a:pPr marL="0" indent="0">
              <a:buNone/>
            </a:pPr>
            <a:r>
              <a:rPr lang="fr-FR" dirty="0"/>
              <a:t>« </a:t>
            </a:r>
            <a:r>
              <a:rPr lang="fr-FR" i="1" dirty="0"/>
              <a:t>Un seul être vous manque et tout est dépeuplé »</a:t>
            </a:r>
          </a:p>
          <a:p>
            <a:pPr marL="0" indent="0">
              <a:buNone/>
            </a:pPr>
            <a:r>
              <a:rPr lang="fr-FR" b="1" dirty="0"/>
              <a:t>Question : Transformez cette phrase de manière à obtenir une proposition principale et une proposition subordonnée circonstancielle ; identifiez la proposition subordonnée ; expliquez les transformations que vous avez opérées.</a:t>
            </a:r>
          </a:p>
          <a:p>
            <a:pPr marL="0" indent="0">
              <a:buNone/>
            </a:pPr>
            <a:endParaRPr lang="fr-FR" dirty="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065992578"/>
              </p:ext>
            </p:extLst>
          </p:nvPr>
        </p:nvGraphicFramePr>
        <p:xfrm>
          <a:off x="972115" y="1698578"/>
          <a:ext cx="5641849" cy="3442745"/>
        </p:xfrm>
        <a:graphic>
          <a:graphicData uri="http://schemas.openxmlformats.org/drawingml/2006/table">
            <a:tbl>
              <a:tblPr firstRow="1" bandRow="1">
                <a:tableStyleId>{5C22544A-7EE6-4342-B048-85BDC9FD1C3A}</a:tableStyleId>
              </a:tblPr>
              <a:tblGrid>
                <a:gridCol w="3087754">
                  <a:extLst>
                    <a:ext uri="{9D8B030D-6E8A-4147-A177-3AD203B41FA5}">
                      <a16:colId xmlns:a16="http://schemas.microsoft.com/office/drawing/2014/main" val="20000"/>
                    </a:ext>
                  </a:extLst>
                </a:gridCol>
                <a:gridCol w="2554095">
                  <a:extLst>
                    <a:ext uri="{9D8B030D-6E8A-4147-A177-3AD203B41FA5}">
                      <a16:colId xmlns:a16="http://schemas.microsoft.com/office/drawing/2014/main" val="20001"/>
                    </a:ext>
                  </a:extLst>
                </a:gridCol>
              </a:tblGrid>
              <a:tr h="568668">
                <a:tc>
                  <a:txBody>
                    <a:bodyPr/>
                    <a:lstStyle/>
                    <a:p>
                      <a:r>
                        <a:rPr lang="fr-FR" sz="1500"/>
                        <a:t>On attend du candidat</a:t>
                      </a:r>
                    </a:p>
                  </a:txBody>
                  <a:tcPr marL="76847" marR="76847" marT="38423" marB="38423"/>
                </a:tc>
                <a:tc>
                  <a:txBody>
                    <a:bodyPr/>
                    <a:lstStyle/>
                    <a:p>
                      <a:r>
                        <a:rPr lang="fr-FR" sz="1500"/>
                        <a:t>On n’attend pas du candidat</a:t>
                      </a:r>
                    </a:p>
                  </a:txBody>
                  <a:tcPr marL="76847" marR="76847" marT="38423" marB="38423"/>
                </a:tc>
                <a:extLst>
                  <a:ext uri="{0D108BD9-81ED-4DB2-BD59-A6C34878D82A}">
                    <a16:rowId xmlns:a16="http://schemas.microsoft.com/office/drawing/2014/main" val="10000"/>
                  </a:ext>
                </a:extLst>
              </a:tr>
              <a:tr h="2874077">
                <a:tc>
                  <a:txBody>
                    <a:bodyPr/>
                    <a:lstStyle/>
                    <a:p>
                      <a:pPr marL="285750" indent="-285750">
                        <a:buFont typeface="Arial" charset="0"/>
                        <a:buChar char="•"/>
                      </a:pPr>
                      <a:r>
                        <a:rPr lang="fr-FR" sz="1500"/>
                        <a:t>Qu’il propose une transformation acceptable. Par ex : Un seul être vous manque, si bien que tout est dépeuplé. Parce qu’un</a:t>
                      </a:r>
                      <a:r>
                        <a:rPr lang="fr-FR" sz="1500" baseline="0"/>
                        <a:t> seul être vous manque, tout est dépeuplé. Si un seul être vous manque, tout est dépeuplé.</a:t>
                      </a:r>
                    </a:p>
                    <a:p>
                      <a:pPr marL="285750" indent="-285750">
                        <a:buFont typeface="Arial" charset="0"/>
                        <a:buChar char="•"/>
                      </a:pPr>
                      <a:r>
                        <a:rPr lang="fr-FR" sz="1500" baseline="0"/>
                        <a:t>Qu’il délimite la subordonnée et en précise le type ; qu’il explique les transformations qu’il a faites. </a:t>
                      </a:r>
                      <a:endParaRPr lang="fr-FR" sz="1500"/>
                    </a:p>
                  </a:txBody>
                  <a:tcPr marL="76847" marR="76847" marT="38423" marB="38423"/>
                </a:tc>
                <a:tc>
                  <a:txBody>
                    <a:bodyPr/>
                    <a:lstStyle/>
                    <a:p>
                      <a:pPr marL="285750" indent="-285750">
                        <a:buFont typeface="Arial" charset="0"/>
                        <a:buChar char="•"/>
                      </a:pPr>
                      <a:r>
                        <a:rPr lang="fr-FR" sz="1500"/>
                        <a:t>Qu’il analyse la valeur de la conjonction de coordination « et » dans le vers de Lamartine.</a:t>
                      </a:r>
                    </a:p>
                  </a:txBody>
                  <a:tcPr marL="76847" marR="76847" marT="38423" marB="3842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1192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6" name="Rectangle 35">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36">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0" name="Rectangle 39">
            <a:extLst>
              <a:ext uri="{FF2B5EF4-FFF2-40B4-BE49-F238E27FC236}">
                <a16:creationId xmlns:a16="http://schemas.microsoft.com/office/drawing/2014/main" id="{970A98CA-71CF-41CD-937B-850795886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F326EE7-A508-4EF7-AFBF-63D7A596E9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3" name="Freeform 5">
              <a:extLst>
                <a:ext uri="{FF2B5EF4-FFF2-40B4-BE49-F238E27FC236}">
                  <a16:creationId xmlns:a16="http://schemas.microsoft.com/office/drawing/2014/main" id="{E5D2B1BD-1F12-4523-A9CC-D3186D542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41741D2-ED67-4813-83F3-5EB418BB6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FF2A87CA-AEEF-44CB-AE35-AA98FE9B4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651423C2-A694-4809-8972-E7C432E60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B49B31D5-A22A-4C8A-8516-3DEEFAF469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177DF76B-4383-4F06-8125-43E9162D27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1F488673-3613-4D34-BF97-A4B6ADA63C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26877494-71D4-4879-8E63-55A8239AB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8DC06A40-DE2B-41AF-A528-2E900DD56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768B663C-FBC1-4556-9328-EAF4995DC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2BD7EBB2-5F33-4651-9A8D-22BB0EFEC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515B1D80-2CCA-480A-9E73-5AE4D385D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FDBE8DEF-819D-4AA7-8815-52EB22ACF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AE90681D-42FE-4C0F-80CA-EA05785E0B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FA86AD07-319B-411F-AC45-AA52F8D3C3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C859D20C-F34C-48EB-BE36-9CEE77C2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E65C4ECC-A417-4C0C-B0DA-45536454BA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CC6F4AC2-FAA9-45AD-A4BC-8237BCE70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4A9DE6F0-4620-4084-B281-FE044DB2C8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3" name="Rectangle 62">
            <a:extLst>
              <a:ext uri="{FF2B5EF4-FFF2-40B4-BE49-F238E27FC236}">
                <a16:creationId xmlns:a16="http://schemas.microsoft.com/office/drawing/2014/main" id="{57FEE73E-FB69-4E9E-BF08-78CA18862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12191695" cy="4197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Espace réservé du contenu 5" descr="Une image contenant texte, lettre&#10;&#10;Description générée automatiquement">
            <a:extLst>
              <a:ext uri="{FF2B5EF4-FFF2-40B4-BE49-F238E27FC236}">
                <a16:creationId xmlns:a16="http://schemas.microsoft.com/office/drawing/2014/main" id="{1E994329-A926-AD07-44B0-F63FCAEB2358}"/>
              </a:ext>
            </a:extLst>
          </p:cNvPr>
          <p:cNvPicPr>
            <a:picLocks noChangeAspect="1"/>
          </p:cNvPicPr>
          <p:nvPr/>
        </p:nvPicPr>
        <p:blipFill>
          <a:blip r:embed="rId2"/>
          <a:stretch>
            <a:fillRect/>
          </a:stretch>
        </p:blipFill>
        <p:spPr>
          <a:xfrm>
            <a:off x="80960" y="144560"/>
            <a:ext cx="5973588" cy="3912700"/>
          </a:xfrm>
          <a:prstGeom prst="rect">
            <a:avLst/>
          </a:prstGeom>
          <a:noFill/>
          <a:ln w="12700">
            <a:noFill/>
          </a:ln>
        </p:spPr>
      </p:pic>
      <p:grpSp>
        <p:nvGrpSpPr>
          <p:cNvPr id="65" name="Group 64">
            <a:extLst>
              <a:ext uri="{FF2B5EF4-FFF2-40B4-BE49-F238E27FC236}">
                <a16:creationId xmlns:a16="http://schemas.microsoft.com/office/drawing/2014/main" id="{9D45FA45-1472-4C71-BA56-6BFB628AD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6" name="Isosceles Triangle 39">
              <a:extLst>
                <a:ext uri="{FF2B5EF4-FFF2-40B4-BE49-F238E27FC236}">
                  <a16:creationId xmlns:a16="http://schemas.microsoft.com/office/drawing/2014/main" id="{72B03240-6F06-45A1-9634-C4D45839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3366D9C-D995-48FE-B2BD-ECE2EE2A4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2A4BA372-86F5-7C8B-130C-14252E2ABCCA}"/>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Favoriser les manipulations syntaxiques </a:t>
            </a:r>
          </a:p>
        </p:txBody>
      </p:sp>
      <p:sp>
        <p:nvSpPr>
          <p:cNvPr id="11" name="Content Placeholder 10">
            <a:extLst>
              <a:ext uri="{FF2B5EF4-FFF2-40B4-BE49-F238E27FC236}">
                <a16:creationId xmlns:a16="http://schemas.microsoft.com/office/drawing/2014/main" id="{8C054FA1-5200-B3D6-2609-53AC979B4EFB}"/>
              </a:ext>
            </a:extLst>
          </p:cNvPr>
          <p:cNvSpPr>
            <a:spLocks noGrp="1"/>
          </p:cNvSpPr>
          <p:nvPr>
            <p:ph idx="1"/>
          </p:nvPr>
        </p:nvSpPr>
        <p:spPr>
          <a:xfrm>
            <a:off x="1683983" y="5021137"/>
            <a:ext cx="8833654" cy="522636"/>
          </a:xfrm>
        </p:spPr>
        <p:txBody>
          <a:bodyPr vert="horz" lIns="91440" tIns="0" rIns="91440" bIns="45720" rtlCol="0">
            <a:normAutofit/>
          </a:bodyPr>
          <a:lstStyle/>
          <a:p>
            <a:pPr marL="0" indent="0" algn="ctr">
              <a:lnSpc>
                <a:spcPct val="100000"/>
              </a:lnSpc>
              <a:buNone/>
            </a:pPr>
            <a:r>
              <a:rPr lang="en-US" sz="1600">
                <a:solidFill>
                  <a:srgbClr val="FFFEFF"/>
                </a:solidFill>
              </a:rPr>
              <a:t>Quelques exemples de l’académie de Toulouse =&gt; </a:t>
            </a:r>
          </a:p>
        </p:txBody>
      </p:sp>
    </p:spTree>
    <p:extLst>
      <p:ext uri="{BB962C8B-B14F-4D97-AF65-F5344CB8AC3E}">
        <p14:creationId xmlns:p14="http://schemas.microsoft.com/office/powerpoint/2010/main" val="142810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4"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6"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2"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45459" y="960120"/>
            <a:ext cx="3865695" cy="4171278"/>
          </a:xfrm>
        </p:spPr>
        <p:style>
          <a:lnRef idx="2">
            <a:schemeClr val="dk1"/>
          </a:lnRef>
          <a:fillRef idx="1">
            <a:schemeClr val="lt1"/>
          </a:fillRef>
          <a:effectRef idx="0">
            <a:schemeClr val="dk1"/>
          </a:effectRef>
          <a:fontRef idx="minor">
            <a:schemeClr val="dk1"/>
          </a:fontRef>
        </p:style>
        <p:txBody>
          <a:bodyPr>
            <a:normAutofit/>
          </a:bodyPr>
          <a:lstStyle/>
          <a:p>
            <a:pPr algn="r"/>
            <a:r>
              <a:rPr lang="fr-FR" sz="4400" b="1">
                <a:solidFill>
                  <a:schemeClr val="tx1"/>
                </a:solidFill>
              </a:rPr>
              <a:t>Question sur la négation</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Espace réservé du contenu 2"/>
          <p:cNvSpPr>
            <a:spLocks noGrp="1"/>
          </p:cNvSpPr>
          <p:nvPr>
            <p:ph idx="1"/>
          </p:nvPr>
        </p:nvSpPr>
        <p:spPr>
          <a:xfrm>
            <a:off x="4983164" y="960119"/>
            <a:ext cx="6732588" cy="4429443"/>
          </a:xfrm>
        </p:spPr>
        <p:txBody>
          <a:bodyPr>
            <a:normAutofit/>
          </a:bodyPr>
          <a:lstStyle/>
          <a:p>
            <a:pPr algn="just">
              <a:lnSpc>
                <a:spcPct val="110000"/>
              </a:lnSpc>
              <a:buFont typeface="+mj-lt"/>
              <a:buAutoNum type="arabicPeriod"/>
            </a:pPr>
            <a:r>
              <a:rPr lang="fr-FR" sz="1500" dirty="0">
                <a:latin typeface="LiberationSerif"/>
              </a:rPr>
              <a:t>Identifier les termes négatifs utilisés (adverbes, pronom, </a:t>
            </a:r>
            <a:r>
              <a:rPr lang="fr-FR" sz="1500" dirty="0" err="1">
                <a:latin typeface="LiberationSerif"/>
              </a:rPr>
              <a:t>déterminant</a:t>
            </a:r>
            <a:r>
              <a:rPr lang="fr-FR" sz="1500" dirty="0">
                <a:latin typeface="LiberationSerif"/>
              </a:rPr>
              <a:t>...).</a:t>
            </a:r>
          </a:p>
          <a:p>
            <a:pPr algn="just">
              <a:lnSpc>
                <a:spcPct val="110000"/>
              </a:lnSpc>
              <a:buFont typeface="+mj-lt"/>
              <a:buAutoNum type="arabicPeriod"/>
            </a:pPr>
            <a:r>
              <a:rPr lang="fr-FR" sz="1500" dirty="0">
                <a:latin typeface="LiberationSerif"/>
              </a:rPr>
              <a:t>Dire s’il s’agit d’une négation lexicale ou syntaxique. </a:t>
            </a:r>
          </a:p>
          <a:p>
            <a:pPr algn="just">
              <a:lnSpc>
                <a:spcPct val="110000"/>
              </a:lnSpc>
              <a:buFont typeface="+mj-lt"/>
              <a:buAutoNum type="arabicPeriod"/>
            </a:pPr>
            <a:r>
              <a:rPr lang="fr-FR" sz="1500" dirty="0">
                <a:latin typeface="LiberationSerif"/>
              </a:rPr>
              <a:t>Dire si la négation est partielle ou totale. </a:t>
            </a:r>
          </a:p>
          <a:p>
            <a:pPr algn="just">
              <a:lnSpc>
                <a:spcPct val="110000"/>
              </a:lnSpc>
              <a:buFont typeface="+mj-lt"/>
              <a:buAutoNum type="arabicPeriod"/>
            </a:pPr>
            <a:r>
              <a:rPr lang="fr-FR" sz="1500" dirty="0">
                <a:latin typeface="LiberationSerif"/>
              </a:rPr>
              <a:t>Repérer s’il manque des termes de la négation : langage oral, langage soutenu, ne supplétif... </a:t>
            </a:r>
          </a:p>
          <a:p>
            <a:pPr marL="0" indent="0" algn="just">
              <a:lnSpc>
                <a:spcPct val="110000"/>
              </a:lnSpc>
              <a:buNone/>
            </a:pPr>
            <a:r>
              <a:rPr lang="fr-FR" sz="1500" dirty="0"/>
              <a:t>Ex : La négation est présente dans le segment de phrase donné à mon étude. Elle est exprimée à l’aide des termes négatifs </a:t>
            </a:r>
            <a:r>
              <a:rPr lang="mr-IN" sz="1500" dirty="0"/>
              <a:t>………</a:t>
            </a:r>
            <a:r>
              <a:rPr lang="fr-FR" sz="1500" dirty="0"/>
              <a:t> : « </a:t>
            </a:r>
            <a:r>
              <a:rPr lang="mr-IN" sz="1500" dirty="0"/>
              <a:t>…</a:t>
            </a:r>
            <a:r>
              <a:rPr lang="fr-FR" sz="1500" dirty="0"/>
              <a:t>. ». </a:t>
            </a:r>
          </a:p>
          <a:p>
            <a:pPr marL="0" indent="0" algn="just">
              <a:lnSpc>
                <a:spcPct val="110000"/>
              </a:lnSpc>
              <a:buNone/>
            </a:pPr>
            <a:r>
              <a:rPr lang="fr-FR" sz="1500" dirty="0"/>
              <a:t>Il s’agit d’une négation </a:t>
            </a:r>
            <a:r>
              <a:rPr lang="mr-IN" sz="1500" dirty="0"/>
              <a:t>………</a:t>
            </a:r>
            <a:r>
              <a:rPr lang="fr-FR" sz="1500" dirty="0"/>
              <a:t> qui exprime une négation partielle, totale, autrement dit la négation porte sur </a:t>
            </a:r>
            <a:r>
              <a:rPr lang="mr-IN" sz="1500" dirty="0"/>
              <a:t>…</a:t>
            </a:r>
            <a:r>
              <a:rPr lang="fr-FR" sz="1500" dirty="0"/>
              <a:t>.</a:t>
            </a:r>
          </a:p>
          <a:p>
            <a:pPr marL="0" indent="0" algn="just">
              <a:lnSpc>
                <a:spcPct val="110000"/>
              </a:lnSpc>
              <a:buNone/>
            </a:pPr>
            <a:r>
              <a:rPr lang="fr-FR" sz="1500" dirty="0"/>
              <a:t>Une manipulation peut être envisagée par l’élève. </a:t>
            </a:r>
          </a:p>
        </p:txBody>
      </p:sp>
    </p:spTree>
    <p:extLst>
      <p:ext uri="{BB962C8B-B14F-4D97-AF65-F5344CB8AC3E}">
        <p14:creationId xmlns:p14="http://schemas.microsoft.com/office/powerpoint/2010/main" val="1844353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D7785-00C9-A743-9864-507D06765FF1}"/>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400"/>
              <a:t>La négation </a:t>
            </a:r>
          </a:p>
        </p:txBody>
      </p:sp>
      <p:pic>
        <p:nvPicPr>
          <p:cNvPr id="5" name="Espace réservé du contenu 4" descr="Une image contenant texte&#10;&#10;Description générée automatiquement">
            <a:extLst>
              <a:ext uri="{FF2B5EF4-FFF2-40B4-BE49-F238E27FC236}">
                <a16:creationId xmlns:a16="http://schemas.microsoft.com/office/drawing/2014/main" id="{AB62D9A9-7B4E-F343-85A6-562E62431AFA}"/>
              </a:ext>
            </a:extLst>
          </p:cNvPr>
          <p:cNvPicPr>
            <a:picLocks noGrp="1" noChangeAspect="1"/>
          </p:cNvPicPr>
          <p:nvPr>
            <p:ph idx="1"/>
          </p:nvPr>
        </p:nvPicPr>
        <p:blipFill rotWithShape="1">
          <a:blip r:embed="rId2"/>
          <a:srcRect r="1" b="9358"/>
          <a:stretch/>
        </p:blipFill>
        <p:spPr>
          <a:xfrm>
            <a:off x="4818062" y="227"/>
            <a:ext cx="7373938" cy="6858000"/>
          </a:xfrm>
          <a:prstGeom prst="rect">
            <a:avLst/>
          </a:prstGeom>
          <a:ln w="9525">
            <a:noFill/>
          </a:ln>
        </p:spPr>
      </p:pic>
    </p:spTree>
    <p:extLst>
      <p:ext uri="{BB962C8B-B14F-4D97-AF65-F5344CB8AC3E}">
        <p14:creationId xmlns:p14="http://schemas.microsoft.com/office/powerpoint/2010/main" val="1040410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45459" y="960120"/>
            <a:ext cx="3865695" cy="4171278"/>
          </a:xfrm>
        </p:spPr>
        <p:style>
          <a:lnRef idx="2">
            <a:schemeClr val="dk1"/>
          </a:lnRef>
          <a:fillRef idx="1">
            <a:schemeClr val="lt1"/>
          </a:fillRef>
          <a:effectRef idx="0">
            <a:schemeClr val="dk1"/>
          </a:effectRef>
          <a:fontRef idx="minor">
            <a:schemeClr val="dk1"/>
          </a:fontRef>
        </p:style>
        <p:txBody>
          <a:bodyPr>
            <a:normAutofit/>
          </a:bodyPr>
          <a:lstStyle/>
          <a:p>
            <a:pPr algn="r"/>
            <a:r>
              <a:rPr lang="fr-FR" sz="3400" b="1">
                <a:solidFill>
                  <a:schemeClr val="tx1"/>
                </a:solidFill>
              </a:rPr>
              <a:t>Question sur les subordonnées conjonctives </a:t>
            </a:r>
            <a:br>
              <a:rPr lang="fr-FR" sz="3400" b="1">
                <a:solidFill>
                  <a:schemeClr val="tx1"/>
                </a:solidFill>
              </a:rPr>
            </a:br>
            <a:r>
              <a:rPr lang="fr-FR" sz="3400" b="1">
                <a:solidFill>
                  <a:schemeClr val="tx1"/>
                </a:solidFill>
              </a:rPr>
              <a:t>utilisées en fonction de compléments circonstanciels</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4797425" y="276225"/>
            <a:ext cx="7243051" cy="5302249"/>
          </a:xfrm>
        </p:spPr>
        <p:txBody>
          <a:bodyPr>
            <a:normAutofit fontScale="77500" lnSpcReduction="20000"/>
          </a:bodyPr>
          <a:lstStyle/>
          <a:p>
            <a:pPr marL="457200" marR="0" lvl="0" indent="-457200" algn="just" defTabSz="914400" eaLnBrk="1" fontAlgn="auto" latinLnBrk="0" hangingPunct="1">
              <a:lnSpc>
                <a:spcPct val="110000"/>
              </a:lnSpc>
              <a:spcBef>
                <a:spcPts val="0"/>
              </a:spcBef>
              <a:spcAft>
                <a:spcPts val="600"/>
              </a:spcAft>
              <a:buClrTx/>
              <a:buSzTx/>
              <a:buFont typeface="+mj-lt"/>
              <a:buAutoNum type="arabicPeriod"/>
              <a:tabLst/>
              <a:defRPr/>
            </a:pPr>
            <a:endParaRPr lang="fr-FR" sz="2000" dirty="0"/>
          </a:p>
          <a:p>
            <a:pPr marL="457200" marR="0" lvl="0" indent="-457200" algn="just" defTabSz="914400" eaLnBrk="1" fontAlgn="auto" latinLnBrk="0" hangingPunct="1">
              <a:lnSpc>
                <a:spcPct val="110000"/>
              </a:lnSpc>
              <a:spcBef>
                <a:spcPts val="0"/>
              </a:spcBef>
              <a:spcAft>
                <a:spcPts val="600"/>
              </a:spcAft>
              <a:buClrTx/>
              <a:buSzTx/>
              <a:buFont typeface="+mj-lt"/>
              <a:buAutoNum type="arabicPeriod"/>
              <a:tabLst/>
              <a:defRPr/>
            </a:pPr>
            <a:r>
              <a:rPr lang="fr-FR" sz="2000" dirty="0"/>
              <a:t>Commencer par dire qu’il s’agit d’une phrase complexe (plusieurs verbes conjugués) et repérer la principale.</a:t>
            </a:r>
          </a:p>
          <a:p>
            <a:pPr marL="457200" lvl="0" indent="-457200" algn="just">
              <a:lnSpc>
                <a:spcPct val="110000"/>
              </a:lnSpc>
              <a:spcBef>
                <a:spcPts val="0"/>
              </a:spcBef>
              <a:spcAft>
                <a:spcPts val="600"/>
              </a:spcAft>
              <a:buFont typeface="+mj-lt"/>
              <a:buAutoNum type="arabicPeriod"/>
              <a:defRPr/>
            </a:pPr>
            <a:r>
              <a:rPr lang="fr-FR" sz="2000" dirty="0"/>
              <a:t> Définir la circonstancielle</a:t>
            </a:r>
          </a:p>
          <a:p>
            <a:pPr marL="457200" lvl="0" indent="-457200" algn="just">
              <a:lnSpc>
                <a:spcPct val="110000"/>
              </a:lnSpc>
              <a:spcBef>
                <a:spcPts val="0"/>
              </a:spcBef>
              <a:spcAft>
                <a:spcPts val="600"/>
              </a:spcAft>
              <a:buFont typeface="+mj-lt"/>
              <a:buAutoNum type="arabicPeriod"/>
              <a:defRPr/>
            </a:pPr>
            <a:r>
              <a:rPr lang="fr-FR" sz="2000" dirty="0"/>
              <a:t>Énoncer la valeur de la circonstancielle, dont il s’agit (cause, but…) et nommer le mot introducteur utilisé (conjonction de subordination, locution conjonctive)</a:t>
            </a:r>
          </a:p>
          <a:p>
            <a:pPr marL="457200" lvl="0" indent="-457200" algn="just">
              <a:lnSpc>
                <a:spcPct val="110000"/>
              </a:lnSpc>
              <a:spcBef>
                <a:spcPts val="0"/>
              </a:spcBef>
              <a:spcAft>
                <a:spcPts val="600"/>
              </a:spcAft>
              <a:buFont typeface="+mj-lt"/>
              <a:buAutoNum type="arabicPeriod"/>
              <a:defRPr/>
            </a:pPr>
            <a:r>
              <a:rPr lang="fr-FR" sz="2000" dirty="0"/>
              <a:t>Donner le mode verbal pour cette circonstancielle (ex : après que + indicatif, bien que + subjonctif) </a:t>
            </a:r>
          </a:p>
          <a:p>
            <a:pPr marL="0" marR="0" lvl="0" indent="0" algn="just" defTabSz="914400" eaLnBrk="1" fontAlgn="auto" latinLnBrk="0" hangingPunct="1">
              <a:lnSpc>
                <a:spcPct val="110000"/>
              </a:lnSpc>
              <a:spcBef>
                <a:spcPts val="0"/>
              </a:spcBef>
              <a:spcAft>
                <a:spcPts val="600"/>
              </a:spcAft>
              <a:buClrTx/>
              <a:buSzTx/>
              <a:buNone/>
              <a:tabLst/>
              <a:defRPr/>
            </a:pPr>
            <a:endParaRPr lang="fr-FR" sz="2000" dirty="0"/>
          </a:p>
          <a:p>
            <a:pPr marL="0" indent="0" algn="just">
              <a:lnSpc>
                <a:spcPct val="110000"/>
              </a:lnSpc>
              <a:spcBef>
                <a:spcPts val="0"/>
              </a:spcBef>
              <a:spcAft>
                <a:spcPts val="600"/>
              </a:spcAft>
              <a:buNone/>
              <a:defRPr/>
            </a:pPr>
            <a:r>
              <a:rPr lang="fr-FR" sz="2000" dirty="0"/>
              <a:t>Ex : La phrase donnée à mon étude est une phrase complexe. La proposition conjonctive « ........ » est subordonnée à la principale : « ....... ». </a:t>
            </a:r>
          </a:p>
          <a:p>
            <a:pPr marL="0" indent="0" algn="just">
              <a:lnSpc>
                <a:spcPct val="110000"/>
              </a:lnSpc>
              <a:spcBef>
                <a:spcPts val="0"/>
              </a:spcBef>
              <a:spcAft>
                <a:spcPts val="600"/>
              </a:spcAft>
              <a:buNone/>
              <a:defRPr/>
            </a:pPr>
            <a:r>
              <a:rPr lang="fr-FR" sz="2000" dirty="0"/>
              <a:t>Elle est introduite par un mot subordonnant « ....... » (classe grammaticale précise dans les éléments de valorisation ?).  </a:t>
            </a:r>
          </a:p>
          <a:p>
            <a:pPr marL="0" indent="0" algn="just">
              <a:lnSpc>
                <a:spcPct val="110000"/>
              </a:lnSpc>
              <a:spcBef>
                <a:spcPts val="0"/>
              </a:spcBef>
              <a:spcAft>
                <a:spcPts val="600"/>
              </a:spcAft>
              <a:buNone/>
              <a:defRPr/>
            </a:pPr>
            <a:r>
              <a:rPr lang="fr-FR" sz="2000" dirty="0"/>
              <a:t>Sa fonction est complément circonstanciel de «  </a:t>
            </a:r>
            <a:r>
              <a:rPr lang="mr-IN" sz="2000" dirty="0"/>
              <a:t>…</a:t>
            </a:r>
            <a:r>
              <a:rPr lang="fr-FR" sz="2000" dirty="0"/>
              <a:t>. » du verbe de la principale « </a:t>
            </a:r>
            <a:r>
              <a:rPr lang="mr-IN" sz="2000" dirty="0"/>
              <a:t>…</a:t>
            </a:r>
            <a:r>
              <a:rPr lang="fr-FR" sz="2000" dirty="0"/>
              <a:t> ».</a:t>
            </a:r>
          </a:p>
          <a:p>
            <a:pPr marL="0" indent="0" algn="just">
              <a:lnSpc>
                <a:spcPct val="110000"/>
              </a:lnSpc>
              <a:spcBef>
                <a:spcPts val="0"/>
              </a:spcBef>
              <a:spcAft>
                <a:spcPts val="600"/>
              </a:spcAft>
              <a:buNone/>
              <a:defRPr/>
            </a:pPr>
            <a:r>
              <a:rPr lang="fr-FR" sz="2000" dirty="0"/>
              <a:t>Elle est déplaçable et supprimable (manipulation par l’élève possible. À noter que la consécutive ne peut être déplacée).</a:t>
            </a:r>
          </a:p>
          <a:p>
            <a:pPr marL="0" indent="0" algn="just">
              <a:lnSpc>
                <a:spcPct val="110000"/>
              </a:lnSpc>
              <a:spcBef>
                <a:spcPts val="0"/>
              </a:spcBef>
              <a:spcAft>
                <a:spcPts val="600"/>
              </a:spcAft>
              <a:buNone/>
              <a:defRPr/>
            </a:pPr>
            <a:r>
              <a:rPr lang="fr-FR" sz="2000" dirty="0"/>
              <a:t>Elle contient un verbe conjugué « ..... » à temps / mode (en éléments de valorisation) </a:t>
            </a:r>
          </a:p>
        </p:txBody>
      </p:sp>
    </p:spTree>
    <p:extLst>
      <p:ext uri="{BB962C8B-B14F-4D97-AF65-F5344CB8AC3E}">
        <p14:creationId xmlns:p14="http://schemas.microsoft.com/office/powerpoint/2010/main" val="804394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8C60EB19-16ED-9A49-A575-CAC5C1A3B444}"/>
              </a:ext>
            </a:extLst>
          </p:cNvPr>
          <p:cNvPicPr>
            <a:picLocks noGrp="1" noChangeAspect="1"/>
          </p:cNvPicPr>
          <p:nvPr>
            <p:ph idx="1"/>
          </p:nvPr>
        </p:nvPicPr>
        <p:blipFill>
          <a:blip r:embed="rId2"/>
          <a:stretch>
            <a:fillRect/>
          </a:stretch>
        </p:blipFill>
        <p:spPr>
          <a:xfrm>
            <a:off x="5823" y="-12081"/>
            <a:ext cx="12180353" cy="4311885"/>
          </a:xfrm>
          <a:prstGeom prst="rect">
            <a:avLst/>
          </a:prstGeom>
          <a:ln w="12700">
            <a:noFill/>
          </a:ln>
        </p:spPr>
      </p:pic>
      <p:sp>
        <p:nvSpPr>
          <p:cNvPr id="2" name="Titre 1">
            <a:extLst>
              <a:ext uri="{FF2B5EF4-FFF2-40B4-BE49-F238E27FC236}">
                <a16:creationId xmlns:a16="http://schemas.microsoft.com/office/drawing/2014/main" id="{405AD959-0253-7E45-9344-1BBE803B6AC3}"/>
              </a:ext>
            </a:extLst>
          </p:cNvPr>
          <p:cNvSpPr>
            <a:spLocks noGrp="1"/>
          </p:cNvSpPr>
          <p:nvPr>
            <p:ph type="title"/>
          </p:nvPr>
        </p:nvSpPr>
        <p:spPr>
          <a:xfrm>
            <a:off x="508526" y="4739153"/>
            <a:ext cx="11225213" cy="659485"/>
          </a:xfrm>
        </p:spPr>
        <p:txBody>
          <a:bodyPr vert="horz" lIns="228600" tIns="228600" rIns="228600" bIns="0" rtlCol="0" anchor="b">
            <a:noAutofit/>
          </a:bodyPr>
          <a:lstStyle/>
          <a:p>
            <a:pPr>
              <a:lnSpc>
                <a:spcPct val="80000"/>
              </a:lnSpc>
            </a:pPr>
            <a:r>
              <a:rPr lang="en-US" sz="3200" b="1" dirty="0"/>
              <a:t>Les propositions </a:t>
            </a:r>
            <a:r>
              <a:rPr lang="en-US" sz="3200" b="1" dirty="0" err="1"/>
              <a:t>subordonnées</a:t>
            </a:r>
            <a:r>
              <a:rPr lang="en-US" sz="3200" b="1" dirty="0"/>
              <a:t> </a:t>
            </a:r>
            <a:r>
              <a:rPr lang="en-US" sz="3200" b="1" dirty="0" err="1"/>
              <a:t>conjonctives</a:t>
            </a:r>
            <a:r>
              <a:rPr lang="en-US" sz="3200" b="1" dirty="0"/>
              <a:t> </a:t>
            </a:r>
            <a:r>
              <a:rPr lang="en-US" sz="3200" b="1" dirty="0" err="1"/>
              <a:t>circonstancielles</a:t>
            </a:r>
            <a:r>
              <a:rPr lang="en-US" sz="3200" b="1" dirty="0"/>
              <a:t> </a:t>
            </a:r>
          </a:p>
        </p:txBody>
      </p:sp>
    </p:spTree>
    <p:extLst>
      <p:ext uri="{BB962C8B-B14F-4D97-AF65-F5344CB8AC3E}">
        <p14:creationId xmlns:p14="http://schemas.microsoft.com/office/powerpoint/2010/main" val="1489546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45459" y="960120"/>
            <a:ext cx="3865695" cy="4171278"/>
          </a:xfrm>
        </p:spPr>
        <p:style>
          <a:lnRef idx="2">
            <a:schemeClr val="dk1"/>
          </a:lnRef>
          <a:fillRef idx="1">
            <a:schemeClr val="lt1"/>
          </a:fillRef>
          <a:effectRef idx="0">
            <a:schemeClr val="dk1"/>
          </a:effectRef>
          <a:fontRef idx="minor">
            <a:schemeClr val="dk1"/>
          </a:fontRef>
        </p:style>
        <p:txBody>
          <a:bodyPr>
            <a:normAutofit/>
          </a:bodyPr>
          <a:lstStyle/>
          <a:p>
            <a:pPr algn="r"/>
            <a:r>
              <a:rPr lang="fr-FR" sz="3700" b="1">
                <a:solidFill>
                  <a:schemeClr val="tx1"/>
                </a:solidFill>
              </a:rPr>
              <a:t>Question sur l’interrogation</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4673079" y="400050"/>
            <a:ext cx="7412558" cy="5397848"/>
          </a:xfrm>
        </p:spPr>
        <p:txBody>
          <a:bodyPr>
            <a:normAutofit fontScale="25000" lnSpcReduction="20000"/>
          </a:bodyPr>
          <a:lstStyle/>
          <a:p>
            <a:pPr marL="457200" indent="-457200" algn="just">
              <a:lnSpc>
                <a:spcPct val="110000"/>
              </a:lnSpc>
              <a:buFont typeface="+mj-lt"/>
              <a:buAutoNum type="arabicPeriod"/>
            </a:pPr>
            <a:endParaRPr lang="fr-FR" sz="5600" dirty="0">
              <a:latin typeface="Arial" panose="020B0604020202020204" pitchFamily="34" charset="0"/>
              <a:cs typeface="Arial" panose="020B0604020202020204" pitchFamily="34" charset="0"/>
            </a:endParaRPr>
          </a:p>
          <a:p>
            <a:pPr marL="457200" indent="-457200" algn="just">
              <a:lnSpc>
                <a:spcPct val="110000"/>
              </a:lnSpc>
              <a:buFont typeface="+mj-lt"/>
              <a:buAutoNum type="arabicPeriod"/>
            </a:pPr>
            <a:r>
              <a:rPr lang="fr-FR" sz="5600" dirty="0">
                <a:cs typeface="Arial" panose="020B0604020202020204" pitchFamily="34" charset="0"/>
              </a:rPr>
              <a:t>Identifier la forme interrogative dont il s’agit : directe ou indirecte. </a:t>
            </a:r>
          </a:p>
          <a:p>
            <a:pPr marL="457200" indent="-457200" algn="just">
              <a:lnSpc>
                <a:spcPct val="110000"/>
              </a:lnSpc>
              <a:buFont typeface="+mj-lt"/>
              <a:buAutoNum type="arabicPeriod"/>
            </a:pPr>
            <a:r>
              <a:rPr lang="fr-FR" sz="5600" dirty="0">
                <a:cs typeface="Arial" panose="020B0604020202020204" pitchFamily="34" charset="0"/>
              </a:rPr>
              <a:t>Dire qu’il s’agit d’une phrase complexe pour l’une (l’indirecte : subordonnée complétive) et d’une phrase simple pour l’autre (la directe). </a:t>
            </a:r>
          </a:p>
          <a:p>
            <a:pPr marL="457200" indent="-457200" algn="just">
              <a:lnSpc>
                <a:spcPct val="110000"/>
              </a:lnSpc>
              <a:buFont typeface="+mj-lt"/>
              <a:buAutoNum type="arabicPeriod"/>
            </a:pPr>
            <a:r>
              <a:rPr lang="fr-FR" sz="5600" dirty="0">
                <a:cs typeface="Arial" panose="020B0604020202020204" pitchFamily="34" charset="0"/>
              </a:rPr>
              <a:t>Identifier le mot interrogatif (s’il y en a un) : pronom, déterminant. </a:t>
            </a:r>
          </a:p>
          <a:p>
            <a:pPr marL="457200" indent="-457200" algn="just">
              <a:lnSpc>
                <a:spcPct val="110000"/>
              </a:lnSpc>
              <a:buFont typeface="+mj-lt"/>
              <a:buAutoNum type="arabicPeriod"/>
            </a:pPr>
            <a:r>
              <a:rPr lang="fr-FR" sz="5600" dirty="0">
                <a:cs typeface="Arial" panose="020B0604020202020204" pitchFamily="34" charset="0"/>
              </a:rPr>
              <a:t>Dire s’il s’agit d’une interrogation partielle ou totale (= question ouverte ou fermée). </a:t>
            </a:r>
          </a:p>
          <a:p>
            <a:pPr marL="457200" indent="-457200" algn="just">
              <a:lnSpc>
                <a:spcPct val="110000"/>
              </a:lnSpc>
              <a:buFont typeface="+mj-lt"/>
              <a:buAutoNum type="arabicPeriod"/>
            </a:pPr>
            <a:r>
              <a:rPr lang="fr-FR" sz="5600" dirty="0">
                <a:cs typeface="Arial" panose="020B0604020202020204" pitchFamily="34" charset="0"/>
              </a:rPr>
              <a:t>Dire si l’interrogation est descriptive ou polémique, s’il s’agit d’une question rhétorique. </a:t>
            </a:r>
          </a:p>
          <a:p>
            <a:pPr marL="0" indent="0" algn="just">
              <a:lnSpc>
                <a:spcPct val="110000"/>
              </a:lnSpc>
              <a:buNone/>
            </a:pPr>
            <a:r>
              <a:rPr lang="fr-FR" sz="5600" dirty="0">
                <a:cs typeface="Arial" panose="020B0604020202020204" pitchFamily="34" charset="0"/>
              </a:rPr>
              <a:t>Ex : La phrase donnée à mon étude est une interrogation directe construite par le mot interrogatif « ...... » (nature précise comme élément de valorisation) avec inversion ou non du sujet et du verbe et marquée typographiquement par le point d’interrogation.</a:t>
            </a:r>
          </a:p>
          <a:p>
            <a:pPr marL="0" indent="0" algn="just">
              <a:lnSpc>
                <a:spcPct val="110000"/>
              </a:lnSpc>
              <a:buNone/>
            </a:pPr>
            <a:r>
              <a:rPr lang="fr-FR" sz="5600" dirty="0">
                <a:cs typeface="Arial" panose="020B0604020202020204" pitchFamily="34" charset="0"/>
              </a:rPr>
              <a:t> Elle porte sur un élément ou sur l’ensemble de la phrase : totale ou partielle / manipulation possible par l’élève / fonction du mot interrogatif (en élément de valorisation) </a:t>
            </a:r>
          </a:p>
          <a:p>
            <a:pPr marL="0" indent="0" algn="just">
              <a:lnSpc>
                <a:spcPct val="110000"/>
              </a:lnSpc>
              <a:spcBef>
                <a:spcPts val="0"/>
              </a:spcBef>
              <a:spcAft>
                <a:spcPts val="0"/>
              </a:spcAft>
              <a:buNone/>
            </a:pPr>
            <a:r>
              <a:rPr lang="fr-FR" sz="5600" dirty="0">
                <a:cs typeface="Arial" panose="020B0604020202020204" pitchFamily="34" charset="0"/>
              </a:rPr>
              <a:t>Ex : La phrase donnée à mon étude est une phrase complexe constituée d’une proposition interrogative indirecte introduite par le mot subordonnant « ..... » (nature précise comme élément de valorisation). Elle est subordonnée à la principale « ..... »,</a:t>
            </a:r>
          </a:p>
          <a:p>
            <a:pPr marL="0" indent="0" algn="just">
              <a:lnSpc>
                <a:spcPct val="110000"/>
              </a:lnSpc>
              <a:spcBef>
                <a:spcPts val="0"/>
              </a:spcBef>
              <a:spcAft>
                <a:spcPts val="0"/>
              </a:spcAft>
              <a:buNone/>
            </a:pPr>
            <a:r>
              <a:rPr lang="fr-FR" sz="5600" dirty="0">
                <a:cs typeface="Arial" panose="020B0604020202020204" pitchFamily="34" charset="0"/>
              </a:rPr>
              <a:t> contenant le verbe interrogatif « .... ». La proposition interrogative indirecte contient tel verbe conjugué à tel temps, tel mode ....... (en éléments de valorisation) </a:t>
            </a:r>
          </a:p>
          <a:p>
            <a:pPr marL="0" indent="0" algn="just">
              <a:lnSpc>
                <a:spcPct val="110000"/>
              </a:lnSpc>
              <a:buNone/>
            </a:pPr>
            <a:r>
              <a:rPr lang="fr-FR" sz="5600" dirty="0">
                <a:cs typeface="Arial" panose="020B0604020202020204" pitchFamily="34" charset="0"/>
              </a:rPr>
              <a:t>Elle est non déplaçable : complétive ou COD (élément de valorisation) du verbe de la principale. </a:t>
            </a:r>
          </a:p>
          <a:p>
            <a:pPr marL="0" indent="0" algn="just">
              <a:lnSpc>
                <a:spcPct val="110000"/>
              </a:lnSpc>
              <a:buNone/>
            </a:pPr>
            <a:r>
              <a:rPr lang="fr-FR" sz="5600" dirty="0">
                <a:cs typeface="Arial" panose="020B0604020202020204" pitchFamily="34" charset="0"/>
              </a:rPr>
              <a:t>Elle reprend une question directe : reformulation possible et manipulation.</a:t>
            </a:r>
          </a:p>
          <a:p>
            <a:pPr marL="0" indent="0">
              <a:lnSpc>
                <a:spcPct val="110000"/>
              </a:lnSpc>
              <a:buNone/>
            </a:pPr>
            <a:endParaRPr lang="fr-FR" sz="700" dirty="0">
              <a:latin typeface="Arial" panose="020B0604020202020204" pitchFamily="34" charset="0"/>
              <a:cs typeface="Arial" panose="020B0604020202020204" pitchFamily="34" charset="0"/>
            </a:endParaRPr>
          </a:p>
          <a:p>
            <a:pPr marL="0" indent="0">
              <a:lnSpc>
                <a:spcPct val="110000"/>
              </a:lnSpc>
              <a:buNone/>
            </a:pPr>
            <a:endParaRPr lang="fr-FR"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696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DB30B1B6-6E79-6746-B96D-1FEE392358BD}"/>
              </a:ext>
            </a:extLst>
          </p:cNvPr>
          <p:cNvPicPr>
            <a:picLocks noGrp="1" noChangeAspect="1"/>
          </p:cNvPicPr>
          <p:nvPr>
            <p:ph idx="1"/>
          </p:nvPr>
        </p:nvPicPr>
        <p:blipFill>
          <a:blip r:embed="rId2"/>
          <a:stretch>
            <a:fillRect/>
          </a:stretch>
        </p:blipFill>
        <p:spPr>
          <a:xfrm>
            <a:off x="5822" y="12733"/>
            <a:ext cx="12180353" cy="4155644"/>
          </a:xfrm>
          <a:prstGeom prst="rect">
            <a:avLst/>
          </a:prstGeom>
          <a:ln w="12700">
            <a:noFill/>
          </a:ln>
        </p:spPr>
      </p:pic>
      <p:sp>
        <p:nvSpPr>
          <p:cNvPr id="2" name="Titre 1">
            <a:extLst>
              <a:ext uri="{FF2B5EF4-FFF2-40B4-BE49-F238E27FC236}">
                <a16:creationId xmlns:a16="http://schemas.microsoft.com/office/drawing/2014/main" id="{F13354AE-1E24-7E4F-B117-404DEF5FC1D7}"/>
              </a:ext>
            </a:extLst>
          </p:cNvPr>
          <p:cNvSpPr>
            <a:spLocks noGrp="1"/>
          </p:cNvSpPr>
          <p:nvPr>
            <p:ph type="title"/>
          </p:nvPr>
        </p:nvSpPr>
        <p:spPr>
          <a:xfrm>
            <a:off x="1683982" y="4417336"/>
            <a:ext cx="8833655" cy="603800"/>
          </a:xfrm>
        </p:spPr>
        <p:txBody>
          <a:bodyPr vert="horz" lIns="228600" tIns="228600" rIns="228600" bIns="0" rtlCol="0" anchor="b">
            <a:normAutofit fontScale="90000"/>
          </a:bodyPr>
          <a:lstStyle/>
          <a:p>
            <a:pPr>
              <a:lnSpc>
                <a:spcPct val="80000"/>
              </a:lnSpc>
            </a:pPr>
            <a:r>
              <a:rPr lang="en-US" sz="4900" dirty="0" err="1"/>
              <a:t>L’interrogation</a:t>
            </a:r>
            <a:r>
              <a:rPr lang="en-US" sz="3700" dirty="0"/>
              <a:t> </a:t>
            </a:r>
          </a:p>
        </p:txBody>
      </p:sp>
    </p:spTree>
    <p:extLst>
      <p:ext uri="{BB962C8B-B14F-4D97-AF65-F5344CB8AC3E}">
        <p14:creationId xmlns:p14="http://schemas.microsoft.com/office/powerpoint/2010/main" val="3526771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6FE51-9CE0-6642-9388-6CD2495DB56C}"/>
              </a:ext>
            </a:extLst>
          </p:cNvPr>
          <p:cNvSpPr>
            <a:spLocks noGrp="1"/>
          </p:cNvSpPr>
          <p:nvPr>
            <p:ph type="title"/>
          </p:nvPr>
        </p:nvSpPr>
        <p:spPr/>
        <p:txBody>
          <a:bodyPr/>
          <a:lstStyle/>
          <a:p>
            <a:r>
              <a:rPr lang="fr-FR" b="1"/>
              <a:t>Points de vigilance </a:t>
            </a:r>
            <a:br>
              <a:rPr lang="fr-FR" b="1"/>
            </a:br>
            <a:r>
              <a:rPr lang="fr-FR" b="1"/>
              <a:t>grammaire </a:t>
            </a:r>
            <a:endParaRPr lang="fr-FR" b="1" dirty="0"/>
          </a:p>
        </p:txBody>
      </p:sp>
      <p:graphicFrame>
        <p:nvGraphicFramePr>
          <p:cNvPr id="162" name="Espace réservé du contenu 2">
            <a:extLst>
              <a:ext uri="{FF2B5EF4-FFF2-40B4-BE49-F238E27FC236}">
                <a16:creationId xmlns:a16="http://schemas.microsoft.com/office/drawing/2014/main" id="{A7CC76FD-8874-4E73-8100-97C692AE162E}"/>
              </a:ext>
            </a:extLst>
          </p:cNvPr>
          <p:cNvGraphicFramePr>
            <a:graphicFrameLocks noGrp="1"/>
          </p:cNvGraphicFramePr>
          <p:nvPr>
            <p:ph idx="1"/>
            <p:extLst>
              <p:ext uri="{D42A27DB-BD31-4B8C-83A1-F6EECF244321}">
                <p14:modId xmlns:p14="http://schemas.microsoft.com/office/powerpoint/2010/main" val="2871991243"/>
              </p:ext>
            </p:extLst>
          </p:nvPr>
        </p:nvGraphicFramePr>
        <p:xfrm>
          <a:off x="4534930" y="0"/>
          <a:ext cx="765707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366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1759287" y="266701"/>
            <a:ext cx="8673427" cy="1581126"/>
          </a:xfrm>
        </p:spPr>
        <p:txBody>
          <a:bodyPr>
            <a:normAutofit/>
          </a:bodyPr>
          <a:lstStyle/>
          <a:p>
            <a:r>
              <a:rPr lang="fr-FR" sz="2700" b="1"/>
              <a:t>PREMIÈRE PARTIE DE L’ÉPREUVE :</a:t>
            </a:r>
            <a:br>
              <a:rPr lang="fr-FR" sz="2700"/>
            </a:br>
            <a:r>
              <a:rPr lang="fr-FR" sz="2700"/>
              <a:t>L’</a:t>
            </a:r>
            <a:r>
              <a:rPr lang="fr-FR" sz="2700" b="1"/>
              <a:t>EXPOSÉ SUR UN DES TEXTES DU DESCRIPTIF </a:t>
            </a:r>
            <a:br>
              <a:rPr lang="fr-FR" sz="2700"/>
            </a:br>
            <a:r>
              <a:rPr lang="fr-FR" sz="2700" b="1"/>
              <a:t>Durée totale : 12 mn. </a:t>
            </a:r>
            <a:r>
              <a:rPr lang="mr-IN" sz="2700" b="1"/>
              <a:t>–</a:t>
            </a:r>
            <a:r>
              <a:rPr lang="fr-FR" sz="2700" b="1"/>
              <a:t> 12 points</a:t>
            </a:r>
            <a:endParaRPr lang="fr-FR" sz="2700" b="1">
              <a:solidFill>
                <a:schemeClr val="tx1"/>
              </a:solidFill>
            </a:endParaRP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1563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9" name="Rectangle 28">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Isosceles Triangle 29">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3" name="Rectangle 32">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34">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9"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BD5C8189-AFC1-3243-B3EB-8D2A2FE9CB12}"/>
              </a:ext>
            </a:extLst>
          </p:cNvPr>
          <p:cNvSpPr>
            <a:spLocks noGrp="1"/>
          </p:cNvSpPr>
          <p:nvPr>
            <p:ph type="title"/>
          </p:nvPr>
        </p:nvSpPr>
        <p:spPr>
          <a:xfrm>
            <a:off x="2037374" y="1263404"/>
            <a:ext cx="8247189" cy="3115075"/>
          </a:xfrm>
        </p:spPr>
        <p:txBody>
          <a:bodyPr vert="horz" lIns="228600" tIns="228600" rIns="228600" bIns="0" rtlCol="0" anchor="b">
            <a:normAutofit/>
          </a:bodyPr>
          <a:lstStyle/>
          <a:p>
            <a:pPr algn="l">
              <a:lnSpc>
                <a:spcPct val="80000"/>
              </a:lnSpc>
            </a:pPr>
            <a:r>
              <a:rPr lang="en-US" sz="4500">
                <a:solidFill>
                  <a:schemeClr val="accent1"/>
                </a:solidFill>
              </a:rPr>
              <a:t>1. Quels sont les objectifs de cette épreuve orale?</a:t>
            </a:r>
            <a:br>
              <a:rPr lang="en-US" sz="4500">
                <a:solidFill>
                  <a:schemeClr val="accent1"/>
                </a:solidFill>
              </a:rPr>
            </a:br>
            <a:r>
              <a:rPr lang="en-US" sz="4500">
                <a:solidFill>
                  <a:schemeClr val="accent1"/>
                </a:solidFill>
              </a:rPr>
              <a:t>Quels sont les différents exercices ? </a:t>
            </a:r>
            <a:br>
              <a:rPr lang="en-US" sz="4500">
                <a:solidFill>
                  <a:schemeClr val="accent1"/>
                </a:solidFill>
              </a:rPr>
            </a:br>
            <a:br>
              <a:rPr lang="en-US" sz="4500">
                <a:solidFill>
                  <a:schemeClr val="accent1"/>
                </a:solidFill>
              </a:rPr>
            </a:br>
            <a:endParaRPr lang="en-US" sz="4500">
              <a:solidFill>
                <a:schemeClr val="accent1"/>
              </a:solidFill>
            </a:endParaRPr>
          </a:p>
        </p:txBody>
      </p:sp>
      <p:sp>
        <p:nvSpPr>
          <p:cNvPr id="85" name="Isosceles Triangle 55">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63604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2508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029EFF3B-8717-4C86-20D4-01C8A9B56883}"/>
              </a:ext>
            </a:extLst>
          </p:cNvPr>
          <p:cNvSpPr>
            <a:spLocks noGrp="1"/>
          </p:cNvSpPr>
          <p:nvPr>
            <p:ph type="title"/>
          </p:nvPr>
        </p:nvSpPr>
        <p:spPr>
          <a:xfrm>
            <a:off x="8825306" y="1477651"/>
            <a:ext cx="2929372" cy="2468207"/>
          </a:xfrm>
        </p:spPr>
        <p:txBody>
          <a:bodyPr vert="horz" lIns="228600" tIns="228600" rIns="228600" bIns="0" rtlCol="0" anchor="b">
            <a:normAutofit/>
          </a:bodyPr>
          <a:lstStyle/>
          <a:p>
            <a:pPr algn="l">
              <a:lnSpc>
                <a:spcPct val="80000"/>
              </a:lnSpc>
            </a:pPr>
            <a:r>
              <a:rPr lang="en-US" sz="3700">
                <a:solidFill>
                  <a:schemeClr val="tx2"/>
                </a:solidFill>
              </a:rPr>
              <a:t>Rappel : </a:t>
            </a:r>
            <a:r>
              <a:rPr lang="en-US" sz="3700">
                <a:solidFill>
                  <a:schemeClr val="tx2"/>
                </a:solidFill>
                <a:hlinkClick r:id="rId2"/>
              </a:rPr>
              <a:t>La terminologie grammaticale </a:t>
            </a:r>
            <a:br>
              <a:rPr lang="en-US" sz="3700">
                <a:solidFill>
                  <a:schemeClr val="tx2"/>
                </a:solidFill>
              </a:rPr>
            </a:br>
            <a:r>
              <a:rPr lang="en-US" sz="3700">
                <a:solidFill>
                  <a:schemeClr val="tx2"/>
                </a:solidFill>
              </a:rPr>
              <a:t>(Fabrice Poli) </a:t>
            </a:r>
          </a:p>
        </p:txBody>
      </p:sp>
      <p:sp>
        <p:nvSpPr>
          <p:cNvPr id="61"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Shape 64">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Espace réservé du contenu 5" descr="Une image contenant texte&#10;&#10;Description générée automatiquement">
            <a:extLst>
              <a:ext uri="{FF2B5EF4-FFF2-40B4-BE49-F238E27FC236}">
                <a16:creationId xmlns:a16="http://schemas.microsoft.com/office/drawing/2014/main" id="{B011D398-2EFB-1371-19BF-39C2C5827E4D}"/>
              </a:ext>
            </a:extLst>
          </p:cNvPr>
          <p:cNvPicPr>
            <a:picLocks noGrp="1" noChangeAspect="1"/>
          </p:cNvPicPr>
          <p:nvPr>
            <p:ph idx="1"/>
          </p:nvPr>
        </p:nvPicPr>
        <p:blipFill rotWithShape="1">
          <a:blip r:embed="rId3"/>
          <a:srcRect l="4251" r="14034"/>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003882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2331B9B6-DC99-7404-8C45-9619E059C481}"/>
              </a:ext>
            </a:extLst>
          </p:cNvPr>
          <p:cNvSpPr>
            <a:spLocks noGrp="1"/>
          </p:cNvSpPr>
          <p:nvPr>
            <p:ph type="ctrTitle"/>
          </p:nvPr>
        </p:nvSpPr>
        <p:spPr>
          <a:xfrm>
            <a:off x="8825306" y="1477651"/>
            <a:ext cx="2929372" cy="2468207"/>
          </a:xfrm>
        </p:spPr>
        <p:txBody>
          <a:bodyPr>
            <a:normAutofit/>
          </a:bodyPr>
          <a:lstStyle/>
          <a:p>
            <a:pPr algn="l"/>
            <a:r>
              <a:rPr lang="fr-MQ" sz="4000" b="1">
                <a:solidFill>
                  <a:schemeClr val="tx2"/>
                </a:solidFill>
                <a:hlinkClick r:id="rId2"/>
              </a:rPr>
              <a:t>Le deuxième tome </a:t>
            </a:r>
            <a:endParaRPr lang="fr-MQ" sz="4000" b="1">
              <a:solidFill>
                <a:schemeClr val="tx2"/>
              </a:solidFill>
            </a:endParaRPr>
          </a:p>
        </p:txBody>
      </p:sp>
      <p:sp>
        <p:nvSpPr>
          <p:cNvPr id="48"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Shape 51">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Espace réservé du contenu 5" descr="Une image contenant texte, capture d’écran, Police, Bleu électrique&#10;&#10;Description générée automatiquement">
            <a:extLst>
              <a:ext uri="{FF2B5EF4-FFF2-40B4-BE49-F238E27FC236}">
                <a16:creationId xmlns:a16="http://schemas.microsoft.com/office/drawing/2014/main" id="{70BA6A15-3C86-7A0F-E3F9-B380D4E809BC}"/>
              </a:ext>
            </a:extLst>
          </p:cNvPr>
          <p:cNvPicPr>
            <a:picLocks noGrp="1" noChangeAspect="1"/>
          </p:cNvPicPr>
          <p:nvPr>
            <p:ph idx="4294967295"/>
          </p:nvPr>
        </p:nvPicPr>
        <p:blipFill rotWithShape="1">
          <a:blip r:embed="rId3"/>
          <a:srcRect l="943" r="17342"/>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p:spPr>
      </p:pic>
    </p:spTree>
    <p:extLst>
      <p:ext uri="{BB962C8B-B14F-4D97-AF65-F5344CB8AC3E}">
        <p14:creationId xmlns:p14="http://schemas.microsoft.com/office/powerpoint/2010/main" val="915870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p:cNvSpPr>
            <a:spLocks noGrp="1"/>
          </p:cNvSpPr>
          <p:nvPr>
            <p:ph type="ctrTitle"/>
          </p:nvPr>
        </p:nvSpPr>
        <p:spPr>
          <a:xfrm>
            <a:off x="2037374" y="1263404"/>
            <a:ext cx="8247189" cy="3115075"/>
          </a:xfrm>
        </p:spPr>
        <p:txBody>
          <a:bodyPr>
            <a:normAutofit/>
          </a:bodyPr>
          <a:lstStyle/>
          <a:p>
            <a:pPr algn="l"/>
            <a:r>
              <a:rPr lang="fr-FR" sz="7200">
                <a:solidFill>
                  <a:schemeClr val="accent1"/>
                </a:solidFill>
              </a:rPr>
              <a:t>FIN DE LA 1</a:t>
            </a:r>
            <a:r>
              <a:rPr lang="fr-FR" sz="7200" baseline="30000">
                <a:solidFill>
                  <a:schemeClr val="accent1"/>
                </a:solidFill>
              </a:rPr>
              <a:t>ère</a:t>
            </a:r>
            <a:r>
              <a:rPr lang="fr-FR" sz="7200">
                <a:solidFill>
                  <a:schemeClr val="accent1"/>
                </a:solidFill>
              </a:rPr>
              <a:t> PARTIE DE L’ÉPREUVE</a:t>
            </a:r>
          </a:p>
        </p:txBody>
      </p:sp>
      <p:sp>
        <p:nvSpPr>
          <p:cNvPr id="3" name="Sous-titre 2"/>
          <p:cNvSpPr>
            <a:spLocks noGrp="1"/>
          </p:cNvSpPr>
          <p:nvPr>
            <p:ph type="subTitle" idx="1"/>
          </p:nvPr>
        </p:nvSpPr>
        <p:spPr>
          <a:xfrm>
            <a:off x="2037374" y="4560432"/>
            <a:ext cx="8300202" cy="1228171"/>
          </a:xfrm>
        </p:spPr>
        <p:txBody>
          <a:bodyPr>
            <a:normAutofit/>
          </a:bodyPr>
          <a:lstStyle/>
          <a:p>
            <a:pPr algn="l"/>
            <a:r>
              <a:rPr lang="fr-FR" sz="2400">
                <a:solidFill>
                  <a:schemeClr val="tx1"/>
                </a:solidFill>
              </a:rPr>
              <a:t>UNE NOTE TOTALE SUR 12 POINTS.</a:t>
            </a:r>
          </a:p>
        </p:txBody>
      </p:sp>
      <p:sp>
        <p:nvSpPr>
          <p:cNvPr id="31" name="Isosceles Triangle 30">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930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8145848-1396-12A4-D511-157018E7B9E6}"/>
              </a:ext>
            </a:extLst>
          </p:cNvPr>
          <p:cNvSpPr>
            <a:spLocks noGrp="1"/>
          </p:cNvSpPr>
          <p:nvPr>
            <p:ph type="title"/>
          </p:nvPr>
        </p:nvSpPr>
        <p:spPr>
          <a:xfrm>
            <a:off x="873978" y="1718735"/>
            <a:ext cx="5767566" cy="1072378"/>
          </a:xfrm>
        </p:spPr>
        <p:txBody>
          <a:bodyPr anchor="ctr">
            <a:normAutofit/>
          </a:bodyPr>
          <a:lstStyle/>
          <a:p>
            <a:r>
              <a:rPr lang="fr-MQ" sz="3600"/>
              <a:t>La lecture cursive </a:t>
            </a:r>
          </a:p>
        </p:txBody>
      </p:sp>
      <p:sp>
        <p:nvSpPr>
          <p:cNvPr id="3" name="Espace réservé du contenu 2">
            <a:extLst>
              <a:ext uri="{FF2B5EF4-FFF2-40B4-BE49-F238E27FC236}">
                <a16:creationId xmlns:a16="http://schemas.microsoft.com/office/drawing/2014/main" id="{8752D456-DD22-51EA-A998-C8B9848C1025}"/>
              </a:ext>
            </a:extLst>
          </p:cNvPr>
          <p:cNvSpPr>
            <a:spLocks noGrp="1"/>
          </p:cNvSpPr>
          <p:nvPr>
            <p:ph idx="1"/>
          </p:nvPr>
        </p:nvSpPr>
        <p:spPr>
          <a:xfrm>
            <a:off x="873102" y="2789239"/>
            <a:ext cx="5768442" cy="2683606"/>
          </a:xfrm>
        </p:spPr>
        <p:txBody>
          <a:bodyPr>
            <a:normAutofit/>
          </a:bodyPr>
          <a:lstStyle/>
          <a:p>
            <a:r>
              <a:rPr lang="fr-FR" sz="1600">
                <a:solidFill>
                  <a:srgbClr val="FFFFFE"/>
                </a:solidFill>
              </a:rPr>
              <a:t>« </a:t>
            </a:r>
            <a:r>
              <a:rPr lang="fr-FR" sz="1600" i="1">
                <a:solidFill>
                  <a:srgbClr val="FFFFFE"/>
                </a:solidFill>
              </a:rPr>
              <a:t>Quinze jours </a:t>
            </a:r>
            <a:r>
              <a:rPr lang="fr-FR" sz="1600">
                <a:solidFill>
                  <a:srgbClr val="FFFFFE"/>
                </a:solidFill>
              </a:rPr>
              <a:t>? </a:t>
            </a:r>
            <a:r>
              <a:rPr lang="fr-FR" sz="1600" i="1">
                <a:solidFill>
                  <a:srgbClr val="FFFFFE"/>
                </a:solidFill>
              </a:rPr>
              <a:t>Quatre cents pages (cinq cents) à lire en quinze jours ? Mais on n’y arrivera jamais, monsieur ! </a:t>
            </a:r>
            <a:r>
              <a:rPr lang="fr-FR" sz="1600">
                <a:solidFill>
                  <a:srgbClr val="FFFFFE"/>
                </a:solidFill>
              </a:rPr>
              <a:t>» Daniel Pennac, </a:t>
            </a:r>
            <a:r>
              <a:rPr lang="fr-FR" sz="1600" i="1">
                <a:solidFill>
                  <a:srgbClr val="FFFFFE"/>
                </a:solidFill>
              </a:rPr>
              <a:t>Chagrin d’école</a:t>
            </a:r>
            <a:r>
              <a:rPr lang="fr-FR" sz="1600">
                <a:solidFill>
                  <a:srgbClr val="FFFFFE"/>
                </a:solidFill>
              </a:rPr>
              <a:t>, 1992  </a:t>
            </a:r>
          </a:p>
          <a:p>
            <a:pPr marL="0" indent="0">
              <a:buNone/>
            </a:pPr>
            <a:endParaRPr lang="fr-MQ" sz="1600">
              <a:solidFill>
                <a:srgbClr val="FFFFFE"/>
              </a:solidFill>
            </a:endParaRPr>
          </a:p>
        </p:txBody>
      </p:sp>
      <p:pic>
        <p:nvPicPr>
          <p:cNvPr id="5" name="Picture 4" descr="Gros plan de pages de livre">
            <a:extLst>
              <a:ext uri="{FF2B5EF4-FFF2-40B4-BE49-F238E27FC236}">
                <a16:creationId xmlns:a16="http://schemas.microsoft.com/office/drawing/2014/main" id="{6F306418-F560-A3C2-7EB8-4EDB6F7F824B}"/>
              </a:ext>
            </a:extLst>
          </p:cNvPr>
          <p:cNvPicPr>
            <a:picLocks noChangeAspect="1"/>
          </p:cNvPicPr>
          <p:nvPr/>
        </p:nvPicPr>
        <p:blipFill rotWithShape="1">
          <a:blip r:embed="rId2"/>
          <a:srcRect l="34909" r="14328"/>
          <a:stretch/>
        </p:blipFill>
        <p:spPr>
          <a:xfrm>
            <a:off x="7549862" y="227"/>
            <a:ext cx="4641833" cy="6858000"/>
          </a:xfrm>
          <a:prstGeom prst="rect">
            <a:avLst/>
          </a:prstGeom>
        </p:spPr>
      </p:pic>
    </p:spTree>
    <p:extLst>
      <p:ext uri="{BB962C8B-B14F-4D97-AF65-F5344CB8AC3E}">
        <p14:creationId xmlns:p14="http://schemas.microsoft.com/office/powerpoint/2010/main" val="498527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texte&#10;&#10;Description générée automatiquement">
            <a:extLst>
              <a:ext uri="{FF2B5EF4-FFF2-40B4-BE49-F238E27FC236}">
                <a16:creationId xmlns:a16="http://schemas.microsoft.com/office/drawing/2014/main" id="{F79BAE7A-ABFF-D0A2-1903-8036E225662C}"/>
              </a:ext>
            </a:extLst>
          </p:cNvPr>
          <p:cNvPicPr>
            <a:picLocks noChangeAspect="1"/>
          </p:cNvPicPr>
          <p:nvPr/>
        </p:nvPicPr>
        <p:blipFill>
          <a:blip r:embed="rId3"/>
          <a:stretch>
            <a:fillRect/>
          </a:stretch>
        </p:blipFill>
        <p:spPr>
          <a:xfrm>
            <a:off x="8751008" y="490169"/>
            <a:ext cx="1727200" cy="2882899"/>
          </a:xfrm>
          <a:prstGeom prst="rect">
            <a:avLst/>
          </a:prstGeom>
          <a:noFill/>
        </p:spPr>
      </p:pic>
      <p:sp>
        <p:nvSpPr>
          <p:cNvPr id="15" name="Date Placeholder 3">
            <a:extLst>
              <a:ext uri="{FF2B5EF4-FFF2-40B4-BE49-F238E27FC236}">
                <a16:creationId xmlns:a16="http://schemas.microsoft.com/office/drawing/2014/main" id="{BB7221A4-183C-436D-B559-F6469273B97C}"/>
              </a:ext>
            </a:extLst>
          </p:cNvPr>
          <p:cNvSpPr>
            <a:spLocks noGrp="1"/>
          </p:cNvSpPr>
          <p:nvPr>
            <p:ph type="dt" sz="half" idx="10"/>
          </p:nvPr>
        </p:nvSpPr>
        <p:spPr>
          <a:xfrm rot="5400000">
            <a:off x="10425981" y="4687095"/>
            <a:ext cx="2706690" cy="365125"/>
          </a:xfrm>
        </p:spPr>
        <p:txBody>
          <a:bodyPr>
            <a:normAutofit/>
          </a:bodyPr>
          <a:lstStyle/>
          <a:p>
            <a:pPr>
              <a:spcAft>
                <a:spcPts val="600"/>
              </a:spcAft>
            </a:pPr>
            <a:fld id="{AF835A09-8248-46FF-97BE-A977A8D97DFB}" type="datetime1">
              <a:rPr lang="en-US" smtClean="0"/>
              <a:pPr>
                <a:spcAft>
                  <a:spcPts val="600"/>
                </a:spcAft>
              </a:pPr>
              <a:t>6/2/23</a:t>
            </a:fld>
            <a:endParaRPr lang="en-US"/>
          </a:p>
        </p:txBody>
      </p:sp>
      <p:sp>
        <p:nvSpPr>
          <p:cNvPr id="4" name="Espace réservé du numéro de diapositive 3">
            <a:extLst>
              <a:ext uri="{FF2B5EF4-FFF2-40B4-BE49-F238E27FC236}">
                <a16:creationId xmlns:a16="http://schemas.microsoft.com/office/drawing/2014/main" id="{859F0687-AE4E-DAF0-4912-882C02087F62}"/>
              </a:ext>
            </a:extLst>
          </p:cNvPr>
          <p:cNvSpPr>
            <a:spLocks noGrp="1"/>
          </p:cNvSpPr>
          <p:nvPr>
            <p:ph type="sldNum" sz="quarter" idx="12"/>
          </p:nvPr>
        </p:nvSpPr>
        <p:spPr>
          <a:xfrm>
            <a:off x="11512296" y="6356350"/>
            <a:ext cx="574620" cy="365125"/>
          </a:xfrm>
        </p:spPr>
        <p:txBody>
          <a:bodyPr>
            <a:normAutofit/>
          </a:bodyPr>
          <a:lstStyle/>
          <a:p>
            <a:pPr>
              <a:spcAft>
                <a:spcPts val="600"/>
              </a:spcAft>
            </a:pPr>
            <a:fld id="{3109D357-8067-4A1F-97B2-93C5160B78D9}" type="slidenum">
              <a:rPr lang="en-US" smtClean="0"/>
              <a:pPr>
                <a:spcAft>
                  <a:spcPts val="600"/>
                </a:spcAft>
              </a:pPr>
              <a:t>55</a:t>
            </a:fld>
            <a:endParaRPr lang="en-US"/>
          </a:p>
        </p:txBody>
      </p:sp>
      <p:pic>
        <p:nvPicPr>
          <p:cNvPr id="17" name="Image 16" descr="Une image contenant texte, capture d’écran, cadre photo&#10;&#10;Description générée automatiquement">
            <a:extLst>
              <a:ext uri="{FF2B5EF4-FFF2-40B4-BE49-F238E27FC236}">
                <a16:creationId xmlns:a16="http://schemas.microsoft.com/office/drawing/2014/main" id="{8D097BD3-B2D6-72E8-9E30-E318852A3187}"/>
              </a:ext>
            </a:extLst>
          </p:cNvPr>
          <p:cNvPicPr>
            <a:picLocks noChangeAspect="1"/>
          </p:cNvPicPr>
          <p:nvPr/>
        </p:nvPicPr>
        <p:blipFill>
          <a:blip r:embed="rId4"/>
          <a:stretch>
            <a:fillRect/>
          </a:stretch>
        </p:blipFill>
        <p:spPr>
          <a:xfrm>
            <a:off x="7011520" y="467361"/>
            <a:ext cx="1727200" cy="2882900"/>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CE04E545-2E2D-72B0-28DD-9AB8B22A5927}"/>
              </a:ext>
            </a:extLst>
          </p:cNvPr>
          <p:cNvPicPr>
            <a:picLocks noChangeAspect="1"/>
          </p:cNvPicPr>
          <p:nvPr/>
        </p:nvPicPr>
        <p:blipFill>
          <a:blip r:embed="rId5"/>
          <a:stretch>
            <a:fillRect/>
          </a:stretch>
        </p:blipFill>
        <p:spPr>
          <a:xfrm>
            <a:off x="5335120" y="509382"/>
            <a:ext cx="1689100" cy="2857500"/>
          </a:xfrm>
          <a:prstGeom prst="rect">
            <a:avLst/>
          </a:prstGeom>
        </p:spPr>
      </p:pic>
      <p:pic>
        <p:nvPicPr>
          <p:cNvPr id="22" name="Image 21" descr="Une image contenant calendrier&#10;&#10;Description générée automatiquement">
            <a:extLst>
              <a:ext uri="{FF2B5EF4-FFF2-40B4-BE49-F238E27FC236}">
                <a16:creationId xmlns:a16="http://schemas.microsoft.com/office/drawing/2014/main" id="{113A7D6A-4FC5-EA96-79BF-15C573A48A6E}"/>
              </a:ext>
            </a:extLst>
          </p:cNvPr>
          <p:cNvPicPr>
            <a:picLocks noChangeAspect="1"/>
          </p:cNvPicPr>
          <p:nvPr/>
        </p:nvPicPr>
        <p:blipFill>
          <a:blip r:embed="rId6"/>
          <a:stretch>
            <a:fillRect/>
          </a:stretch>
        </p:blipFill>
        <p:spPr>
          <a:xfrm>
            <a:off x="1932939" y="3455180"/>
            <a:ext cx="1689100" cy="2857500"/>
          </a:xfrm>
          <a:prstGeom prst="rect">
            <a:avLst/>
          </a:prstGeom>
        </p:spPr>
      </p:pic>
      <p:pic>
        <p:nvPicPr>
          <p:cNvPr id="24" name="Image 23">
            <a:extLst>
              <a:ext uri="{FF2B5EF4-FFF2-40B4-BE49-F238E27FC236}">
                <a16:creationId xmlns:a16="http://schemas.microsoft.com/office/drawing/2014/main" id="{C5960938-6899-579B-3476-05E4384EEFFB}"/>
              </a:ext>
            </a:extLst>
          </p:cNvPr>
          <p:cNvPicPr>
            <a:picLocks noChangeAspect="1"/>
          </p:cNvPicPr>
          <p:nvPr/>
        </p:nvPicPr>
        <p:blipFill>
          <a:blip r:embed="rId7"/>
          <a:stretch>
            <a:fillRect/>
          </a:stretch>
        </p:blipFill>
        <p:spPr>
          <a:xfrm>
            <a:off x="5561064" y="3473999"/>
            <a:ext cx="1689100" cy="2882900"/>
          </a:xfrm>
          <a:prstGeom prst="rect">
            <a:avLst/>
          </a:prstGeom>
        </p:spPr>
      </p:pic>
      <p:pic>
        <p:nvPicPr>
          <p:cNvPr id="28" name="Image 27" descr="Une image contenant texte, nature, nuage, ciel de nuit&#10;&#10;Description générée automatiquement">
            <a:extLst>
              <a:ext uri="{FF2B5EF4-FFF2-40B4-BE49-F238E27FC236}">
                <a16:creationId xmlns:a16="http://schemas.microsoft.com/office/drawing/2014/main" id="{D394813F-5F22-5947-5E64-D0DCDE211A2E}"/>
              </a:ext>
            </a:extLst>
          </p:cNvPr>
          <p:cNvPicPr>
            <a:picLocks noChangeAspect="1"/>
          </p:cNvPicPr>
          <p:nvPr/>
        </p:nvPicPr>
        <p:blipFill>
          <a:blip r:embed="rId8"/>
          <a:stretch>
            <a:fillRect/>
          </a:stretch>
        </p:blipFill>
        <p:spPr>
          <a:xfrm>
            <a:off x="3694576" y="3465718"/>
            <a:ext cx="1816100" cy="2857500"/>
          </a:xfrm>
          <a:prstGeom prst="rect">
            <a:avLst/>
          </a:prstGeom>
        </p:spPr>
      </p:pic>
      <p:pic>
        <p:nvPicPr>
          <p:cNvPr id="31" name="Image 30">
            <a:extLst>
              <a:ext uri="{FF2B5EF4-FFF2-40B4-BE49-F238E27FC236}">
                <a16:creationId xmlns:a16="http://schemas.microsoft.com/office/drawing/2014/main" id="{0208CC21-31CD-9766-B281-3B4F02D4F13A}"/>
              </a:ext>
            </a:extLst>
          </p:cNvPr>
          <p:cNvPicPr>
            <a:picLocks noChangeAspect="1"/>
          </p:cNvPicPr>
          <p:nvPr/>
        </p:nvPicPr>
        <p:blipFill>
          <a:blip r:embed="rId9"/>
          <a:stretch>
            <a:fillRect/>
          </a:stretch>
        </p:blipFill>
        <p:spPr>
          <a:xfrm>
            <a:off x="76270" y="3364127"/>
            <a:ext cx="1886708" cy="2794000"/>
          </a:xfrm>
          <a:prstGeom prst="rect">
            <a:avLst/>
          </a:prstGeom>
        </p:spPr>
      </p:pic>
      <p:pic>
        <p:nvPicPr>
          <p:cNvPr id="33" name="Image 32">
            <a:extLst>
              <a:ext uri="{FF2B5EF4-FFF2-40B4-BE49-F238E27FC236}">
                <a16:creationId xmlns:a16="http://schemas.microsoft.com/office/drawing/2014/main" id="{4EADC419-CDF9-2E83-5020-3F0C50E3EFFF}"/>
              </a:ext>
            </a:extLst>
          </p:cNvPr>
          <p:cNvPicPr>
            <a:picLocks noChangeAspect="1"/>
          </p:cNvPicPr>
          <p:nvPr/>
        </p:nvPicPr>
        <p:blipFill>
          <a:blip r:embed="rId10"/>
          <a:stretch>
            <a:fillRect/>
          </a:stretch>
        </p:blipFill>
        <p:spPr>
          <a:xfrm>
            <a:off x="2951" y="510942"/>
            <a:ext cx="1879600" cy="2971800"/>
          </a:xfrm>
          <a:prstGeom prst="rect">
            <a:avLst/>
          </a:prstGeom>
        </p:spPr>
      </p:pic>
      <p:pic>
        <p:nvPicPr>
          <p:cNvPr id="35" name="Image 34" descr="Une image contenant calendrier&#10;&#10;Description générée automatiquement">
            <a:extLst>
              <a:ext uri="{FF2B5EF4-FFF2-40B4-BE49-F238E27FC236}">
                <a16:creationId xmlns:a16="http://schemas.microsoft.com/office/drawing/2014/main" id="{872C65FE-444C-A89D-3F02-F743450821BF}"/>
              </a:ext>
            </a:extLst>
          </p:cNvPr>
          <p:cNvPicPr>
            <a:picLocks noChangeAspect="1"/>
          </p:cNvPicPr>
          <p:nvPr/>
        </p:nvPicPr>
        <p:blipFill>
          <a:blip r:embed="rId11"/>
          <a:stretch>
            <a:fillRect/>
          </a:stretch>
        </p:blipFill>
        <p:spPr>
          <a:xfrm>
            <a:off x="3658720" y="509382"/>
            <a:ext cx="1676400" cy="2895600"/>
          </a:xfrm>
          <a:prstGeom prst="rect">
            <a:avLst/>
          </a:prstGeom>
        </p:spPr>
      </p:pic>
      <p:pic>
        <p:nvPicPr>
          <p:cNvPr id="37" name="Image 36" descr="Une image contenant texte, signe&#10;&#10;Description générée automatiquement">
            <a:extLst>
              <a:ext uri="{FF2B5EF4-FFF2-40B4-BE49-F238E27FC236}">
                <a16:creationId xmlns:a16="http://schemas.microsoft.com/office/drawing/2014/main" id="{7CB3BC4F-1981-C1E4-C831-202FA6E268A4}"/>
              </a:ext>
            </a:extLst>
          </p:cNvPr>
          <p:cNvPicPr>
            <a:picLocks noChangeAspect="1"/>
          </p:cNvPicPr>
          <p:nvPr/>
        </p:nvPicPr>
        <p:blipFill>
          <a:blip r:embed="rId12"/>
          <a:stretch>
            <a:fillRect/>
          </a:stretch>
        </p:blipFill>
        <p:spPr>
          <a:xfrm>
            <a:off x="1947397" y="521480"/>
            <a:ext cx="1674642" cy="2933700"/>
          </a:xfrm>
          <a:prstGeom prst="rect">
            <a:avLst/>
          </a:prstGeom>
        </p:spPr>
      </p:pic>
      <p:pic>
        <p:nvPicPr>
          <p:cNvPr id="39" name="Image 38">
            <a:extLst>
              <a:ext uri="{FF2B5EF4-FFF2-40B4-BE49-F238E27FC236}">
                <a16:creationId xmlns:a16="http://schemas.microsoft.com/office/drawing/2014/main" id="{B3735774-498B-3EA5-1FBF-E5B85128D79F}"/>
              </a:ext>
            </a:extLst>
          </p:cNvPr>
          <p:cNvPicPr>
            <a:picLocks noChangeAspect="1"/>
          </p:cNvPicPr>
          <p:nvPr/>
        </p:nvPicPr>
        <p:blipFill>
          <a:blip r:embed="rId13"/>
          <a:stretch>
            <a:fillRect/>
          </a:stretch>
        </p:blipFill>
        <p:spPr>
          <a:xfrm>
            <a:off x="7241777" y="3507739"/>
            <a:ext cx="1727200" cy="2908300"/>
          </a:xfrm>
          <a:prstGeom prst="rect">
            <a:avLst/>
          </a:prstGeom>
        </p:spPr>
      </p:pic>
      <p:pic>
        <p:nvPicPr>
          <p:cNvPr id="43" name="Image 42">
            <a:extLst>
              <a:ext uri="{FF2B5EF4-FFF2-40B4-BE49-F238E27FC236}">
                <a16:creationId xmlns:a16="http://schemas.microsoft.com/office/drawing/2014/main" id="{AB449189-B1BD-0E80-051D-6BDD1C47F9AF}"/>
              </a:ext>
            </a:extLst>
          </p:cNvPr>
          <p:cNvPicPr>
            <a:picLocks noChangeAspect="1"/>
          </p:cNvPicPr>
          <p:nvPr/>
        </p:nvPicPr>
        <p:blipFill>
          <a:blip r:embed="rId14"/>
          <a:stretch>
            <a:fillRect/>
          </a:stretch>
        </p:blipFill>
        <p:spPr>
          <a:xfrm>
            <a:off x="8931800" y="3477541"/>
            <a:ext cx="1892300" cy="2921000"/>
          </a:xfrm>
          <a:prstGeom prst="rect">
            <a:avLst/>
          </a:prstGeom>
        </p:spPr>
      </p:pic>
      <p:pic>
        <p:nvPicPr>
          <p:cNvPr id="45" name="Image 44">
            <a:extLst>
              <a:ext uri="{FF2B5EF4-FFF2-40B4-BE49-F238E27FC236}">
                <a16:creationId xmlns:a16="http://schemas.microsoft.com/office/drawing/2014/main" id="{CCC30CA0-78DA-3F31-64F4-6E02682D5877}"/>
              </a:ext>
            </a:extLst>
          </p:cNvPr>
          <p:cNvPicPr>
            <a:picLocks noChangeAspect="1"/>
          </p:cNvPicPr>
          <p:nvPr/>
        </p:nvPicPr>
        <p:blipFill>
          <a:blip r:embed="rId15"/>
          <a:stretch>
            <a:fillRect/>
          </a:stretch>
        </p:blipFill>
        <p:spPr>
          <a:xfrm>
            <a:off x="10659000" y="3435350"/>
            <a:ext cx="1739900" cy="2921000"/>
          </a:xfrm>
          <a:prstGeom prst="rect">
            <a:avLst/>
          </a:prstGeom>
        </p:spPr>
      </p:pic>
      <p:pic>
        <p:nvPicPr>
          <p:cNvPr id="49" name="Image 48" descr="Une image contenant texte&#10;&#10;Description générée automatiquement">
            <a:extLst>
              <a:ext uri="{FF2B5EF4-FFF2-40B4-BE49-F238E27FC236}">
                <a16:creationId xmlns:a16="http://schemas.microsoft.com/office/drawing/2014/main" id="{241FD7AC-6649-DD6A-B311-1BAFD8128E4A}"/>
              </a:ext>
            </a:extLst>
          </p:cNvPr>
          <p:cNvPicPr>
            <a:picLocks noChangeAspect="1"/>
          </p:cNvPicPr>
          <p:nvPr/>
        </p:nvPicPr>
        <p:blipFill>
          <a:blip r:embed="rId16"/>
          <a:stretch>
            <a:fillRect/>
          </a:stretch>
        </p:blipFill>
        <p:spPr>
          <a:xfrm>
            <a:off x="10464089" y="515732"/>
            <a:ext cx="1739900" cy="2844800"/>
          </a:xfrm>
          <a:prstGeom prst="rect">
            <a:avLst/>
          </a:prstGeom>
        </p:spPr>
      </p:pic>
    </p:spTree>
    <p:extLst>
      <p:ext uri="{BB962C8B-B14F-4D97-AF65-F5344CB8AC3E}">
        <p14:creationId xmlns:p14="http://schemas.microsoft.com/office/powerpoint/2010/main" val="632606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DBEFAC4-9A96-72CC-BEDA-44AC88587C35}"/>
              </a:ext>
            </a:extLst>
          </p:cNvPr>
          <p:cNvSpPr>
            <a:spLocks noGrp="1"/>
          </p:cNvSpPr>
          <p:nvPr>
            <p:ph type="title"/>
          </p:nvPr>
        </p:nvSpPr>
        <p:spPr>
          <a:xfrm>
            <a:off x="2880485" y="841375"/>
            <a:ext cx="6230857" cy="1230570"/>
          </a:xfrm>
        </p:spPr>
        <p:txBody>
          <a:bodyPr anchor="t">
            <a:normAutofit/>
          </a:bodyPr>
          <a:lstStyle/>
          <a:p>
            <a:pPr algn="l"/>
            <a:r>
              <a:rPr lang="fr-MQ" sz="3300" b="1">
                <a:solidFill>
                  <a:schemeClr val="accent1"/>
                </a:solidFill>
              </a:rPr>
              <a:t>La lecture cursive : quelques principes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71F7A8DF-63E8-7AEE-EE17-0AF8449A92F4}"/>
              </a:ext>
            </a:extLst>
          </p:cNvPr>
          <p:cNvSpPr>
            <a:spLocks noGrp="1"/>
          </p:cNvSpPr>
          <p:nvPr>
            <p:ph idx="1"/>
          </p:nvPr>
        </p:nvSpPr>
        <p:spPr>
          <a:xfrm>
            <a:off x="2193540" y="1581665"/>
            <a:ext cx="9717473" cy="4794421"/>
          </a:xfrm>
        </p:spPr>
        <p:txBody>
          <a:bodyPr anchor="t">
            <a:normAutofit/>
          </a:bodyPr>
          <a:lstStyle/>
          <a:p>
            <a:pPr marL="0" indent="0">
              <a:lnSpc>
                <a:spcPct val="110000"/>
              </a:lnSpc>
              <a:buNone/>
            </a:pPr>
            <a:r>
              <a:rPr lang="fr-MQ" sz="1600" dirty="0"/>
              <a:t>Rappel : La lecture cursive est l’</a:t>
            </a:r>
            <a:r>
              <a:rPr lang="fr-FR" sz="1600" dirty="0"/>
              <a:t>œuvre </a:t>
            </a:r>
            <a:r>
              <a:rPr lang="fr-MQ" sz="1600" dirty="0"/>
              <a:t>que l’élève présente lors de la seconde partie de l’entretien </a:t>
            </a:r>
          </a:p>
          <a:p>
            <a:pPr>
              <a:lnSpc>
                <a:spcPct val="110000"/>
              </a:lnSpc>
              <a:buFont typeface="Wingdings" pitchFamily="2" charset="2"/>
              <a:buChar char="Ø"/>
            </a:pPr>
            <a:r>
              <a:rPr lang="fr-MQ" sz="1600" dirty="0"/>
              <a:t>Une variété d’articulations </a:t>
            </a:r>
          </a:p>
          <a:p>
            <a:pPr>
              <a:lnSpc>
                <a:spcPct val="110000"/>
              </a:lnSpc>
              <a:buFont typeface="Wingdings" pitchFamily="2" charset="2"/>
              <a:buChar char="Ø"/>
            </a:pPr>
            <a:r>
              <a:rPr lang="fr-FR" sz="1600" dirty="0"/>
              <a:t>U</a:t>
            </a:r>
            <a:r>
              <a:rPr lang="fr-MQ" sz="1600" dirty="0"/>
              <a:t>n renforcement du parcours : appartient à la période définnie par l’objet d’étude idéalement</a:t>
            </a:r>
          </a:p>
          <a:p>
            <a:pPr>
              <a:lnSpc>
                <a:spcPct val="110000"/>
              </a:lnSpc>
              <a:buFont typeface="Wingdings" pitchFamily="2" charset="2"/>
              <a:buChar char="Ø"/>
            </a:pPr>
            <a:r>
              <a:rPr lang="fr-MQ" sz="1600" dirty="0"/>
              <a:t>Un siècle différent de celui de l’</a:t>
            </a:r>
            <a:r>
              <a:rPr lang="fr-FR" sz="1600" dirty="0"/>
              <a:t>œuvre</a:t>
            </a:r>
            <a:r>
              <a:rPr lang="fr-MQ" sz="1600" dirty="0"/>
              <a:t> intégrale </a:t>
            </a:r>
          </a:p>
          <a:p>
            <a:pPr>
              <a:lnSpc>
                <a:spcPct val="110000"/>
              </a:lnSpc>
              <a:buFont typeface="Wingdings" pitchFamily="2" charset="2"/>
              <a:buChar char="Ø"/>
            </a:pPr>
            <a:r>
              <a:rPr lang="fr-MQ" sz="1600" dirty="0"/>
              <a:t>Une </a:t>
            </a:r>
            <a:r>
              <a:rPr lang="fr-FR" sz="1600" dirty="0" err="1"/>
              <a:t>œ</a:t>
            </a:r>
            <a:r>
              <a:rPr lang="fr-MQ" sz="1600" dirty="0"/>
              <a:t>uvre dans son ensemble (pas un extrait)</a:t>
            </a:r>
          </a:p>
          <a:p>
            <a:pPr>
              <a:lnSpc>
                <a:spcPct val="110000"/>
              </a:lnSpc>
              <a:buFont typeface="Wingdings" pitchFamily="2" charset="2"/>
              <a:buChar char="Ø"/>
            </a:pPr>
            <a:r>
              <a:rPr lang="fr-MQ" sz="1600" dirty="0"/>
              <a:t>La présentation de la lecture cursive vaut 8 points.  </a:t>
            </a:r>
          </a:p>
          <a:p>
            <a:pPr marL="0" indent="0">
              <a:lnSpc>
                <a:spcPct val="110000"/>
              </a:lnSpc>
              <a:buNone/>
            </a:pPr>
            <a:endParaRPr lang="fr-MQ" sz="1600" b="1" dirty="0"/>
          </a:p>
          <a:p>
            <a:pPr marL="0" indent="0">
              <a:lnSpc>
                <a:spcPct val="110000"/>
              </a:lnSpc>
              <a:buNone/>
            </a:pPr>
            <a:r>
              <a:rPr lang="fr-MQ" sz="1600" b="1" dirty="0"/>
              <a:t>QUELLES </a:t>
            </a:r>
            <a:r>
              <a:rPr lang="fr-FR" sz="1600" b="1" dirty="0"/>
              <a:t>ŒUVRES </a:t>
            </a:r>
            <a:r>
              <a:rPr lang="fr-MQ" sz="1600" b="1" dirty="0"/>
              <a:t>? </a:t>
            </a:r>
          </a:p>
          <a:p>
            <a:pPr>
              <a:lnSpc>
                <a:spcPct val="110000"/>
              </a:lnSpc>
              <a:buFont typeface="Wingdings" pitchFamily="2" charset="2"/>
              <a:buChar char="q"/>
            </a:pPr>
            <a:r>
              <a:rPr lang="fr-MQ" sz="1600" b="1" dirty="0"/>
              <a:t>Une à deux </a:t>
            </a:r>
            <a:r>
              <a:rPr lang="fr-FR" sz="1600" b="1" dirty="0"/>
              <a:t>œuvre</a:t>
            </a:r>
            <a:r>
              <a:rPr lang="fr-MQ" sz="1600" b="1" dirty="0"/>
              <a:t>(s) maximum</a:t>
            </a:r>
            <a:r>
              <a:rPr lang="fr-MQ" sz="1600" dirty="0"/>
              <a:t> à proposer par l’enseignant aux élèves </a:t>
            </a:r>
            <a:r>
              <a:rPr lang="fr-MQ" sz="1600" b="1" dirty="0"/>
              <a:t>par objet d’étude </a:t>
            </a:r>
          </a:p>
          <a:p>
            <a:pPr>
              <a:lnSpc>
                <a:spcPct val="110000"/>
              </a:lnSpc>
              <a:buFont typeface="Wingdings" pitchFamily="2" charset="2"/>
              <a:buChar char="q"/>
            </a:pPr>
            <a:r>
              <a:rPr lang="fr-MQ" sz="1600" dirty="0"/>
              <a:t>Le candidat peut choisir </a:t>
            </a:r>
            <a:r>
              <a:rPr lang="fr-MQ" sz="1600" b="1" dirty="0"/>
              <a:t>comme lecture cursive une </a:t>
            </a:r>
            <a:r>
              <a:rPr lang="fr-FR" sz="1600" b="1" dirty="0" err="1"/>
              <a:t>œ</a:t>
            </a:r>
            <a:r>
              <a:rPr lang="fr-MQ" sz="1600" b="1" dirty="0"/>
              <a:t>uvre intégrale </a:t>
            </a:r>
          </a:p>
          <a:p>
            <a:pPr>
              <a:lnSpc>
                <a:spcPct val="110000"/>
              </a:lnSpc>
              <a:buFont typeface="Wingdings" pitchFamily="2" charset="2"/>
              <a:buChar char="q"/>
            </a:pPr>
            <a:r>
              <a:rPr lang="fr-MQ" sz="1600" dirty="0"/>
              <a:t>Le candidat peut disposer lors de l’entretien de </a:t>
            </a:r>
            <a:r>
              <a:rPr lang="fr-MQ" sz="1600" b="1" dirty="0"/>
              <a:t>l’</a:t>
            </a:r>
            <a:r>
              <a:rPr lang="fr-FR" sz="1600" b="1" dirty="0" err="1"/>
              <a:t>œ</a:t>
            </a:r>
            <a:r>
              <a:rPr lang="fr-MQ" sz="1600" b="1" dirty="0"/>
              <a:t>uvre choisie en lecture cursive </a:t>
            </a:r>
          </a:p>
        </p:txBody>
      </p:sp>
    </p:spTree>
    <p:extLst>
      <p:ext uri="{BB962C8B-B14F-4D97-AF65-F5344CB8AC3E}">
        <p14:creationId xmlns:p14="http://schemas.microsoft.com/office/powerpoint/2010/main" val="1165716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888631" y="2349925"/>
            <a:ext cx="3498979" cy="2456442"/>
          </a:xfrm>
        </p:spPr>
        <p:txBody>
          <a:bodyPr>
            <a:normAutofit/>
          </a:bodyPr>
          <a:lstStyle/>
          <a:p>
            <a:r>
              <a:rPr lang="fr-FR" sz="2500" b="1"/>
              <a:t>2</a:t>
            </a:r>
            <a:r>
              <a:rPr lang="fr-FR" sz="2500" b="1" baseline="30000"/>
              <a:t>nde</a:t>
            </a:r>
            <a:r>
              <a:rPr lang="fr-FR" sz="2500" b="1"/>
              <a:t> PARTIE DE L’ÉPREUVE :</a:t>
            </a:r>
            <a:br>
              <a:rPr lang="fr-FR" sz="2500"/>
            </a:br>
            <a:r>
              <a:rPr lang="fr-FR" sz="2500"/>
              <a:t>LA </a:t>
            </a:r>
            <a:r>
              <a:rPr lang="fr-FR" sz="2500" b="1"/>
              <a:t>PRÉSENTATION DE L’ŒUVRE CHOISIE ET L’ENTRETIEN</a:t>
            </a:r>
            <a:br>
              <a:rPr lang="fr-FR" sz="2500"/>
            </a:br>
            <a:r>
              <a:rPr lang="fr-FR" sz="2500" b="1"/>
              <a:t>Durée totale : 8 mn. </a:t>
            </a:r>
            <a:r>
              <a:rPr lang="mr-IN" sz="2500" b="1"/>
              <a:t>–</a:t>
            </a:r>
            <a:r>
              <a:rPr lang="fr-FR" sz="2500" b="1"/>
              <a:t> 8 points</a:t>
            </a: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extLst>
              <p:ext uri="{D42A27DB-BD31-4B8C-83A1-F6EECF244321}">
                <p14:modId xmlns:p14="http://schemas.microsoft.com/office/powerpoint/2010/main" val="2656942309"/>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258836"/>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 name="Rectangle 46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3" name="Group 46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6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11267E39-AFAE-974D-A6C5-26CC9A3FB8DD}"/>
              </a:ext>
            </a:extLst>
          </p:cNvPr>
          <p:cNvSpPr>
            <a:spLocks noGrp="1"/>
          </p:cNvSpPr>
          <p:nvPr>
            <p:ph type="title"/>
          </p:nvPr>
        </p:nvSpPr>
        <p:spPr>
          <a:xfrm>
            <a:off x="888630" y="4760132"/>
            <a:ext cx="5093596" cy="1777829"/>
          </a:xfrm>
        </p:spPr>
        <p:txBody>
          <a:bodyPr>
            <a:normAutofit/>
          </a:bodyPr>
          <a:lstStyle/>
          <a:p>
            <a:pPr algn="r"/>
            <a:r>
              <a:rPr lang="fr-FR" sz="2500" b="1">
                <a:solidFill>
                  <a:schemeClr val="tx1"/>
                </a:solidFill>
              </a:rPr>
              <a:t>2</a:t>
            </a:r>
            <a:r>
              <a:rPr lang="fr-FR" sz="2500" b="1" baseline="30000">
                <a:solidFill>
                  <a:schemeClr val="tx1"/>
                </a:solidFill>
              </a:rPr>
              <a:t>nde</a:t>
            </a:r>
            <a:r>
              <a:rPr lang="fr-FR" sz="2500" b="1">
                <a:solidFill>
                  <a:schemeClr val="tx1"/>
                </a:solidFill>
              </a:rPr>
              <a:t> PARTIE DE L’ÉPREUVE :</a:t>
            </a:r>
            <a:br>
              <a:rPr lang="fr-FR" sz="2500">
                <a:solidFill>
                  <a:schemeClr val="tx1"/>
                </a:solidFill>
              </a:rPr>
            </a:br>
            <a:r>
              <a:rPr lang="fr-FR" sz="2500">
                <a:solidFill>
                  <a:schemeClr val="tx1"/>
                </a:solidFill>
              </a:rPr>
              <a:t>LA </a:t>
            </a:r>
            <a:r>
              <a:rPr lang="fr-FR" sz="2500" b="1">
                <a:solidFill>
                  <a:schemeClr val="tx1"/>
                </a:solidFill>
              </a:rPr>
              <a:t>PRÉSENTATION DE L’ŒUVRE CHOISIE ET L’ENTRETIEN</a:t>
            </a:r>
            <a:br>
              <a:rPr lang="fr-FR" sz="2500">
                <a:solidFill>
                  <a:schemeClr val="tx1"/>
                </a:solidFill>
              </a:rPr>
            </a:br>
            <a:r>
              <a:rPr lang="fr-FR" sz="2500" b="1">
                <a:solidFill>
                  <a:schemeClr val="tx1"/>
                </a:solidFill>
              </a:rPr>
              <a:t>Durée totale : 8 mn. </a:t>
            </a:r>
            <a:r>
              <a:rPr lang="mr-IN" sz="2500" b="1">
                <a:solidFill>
                  <a:schemeClr val="tx1"/>
                </a:solidFill>
              </a:rPr>
              <a:t>–</a:t>
            </a:r>
            <a:r>
              <a:rPr lang="fr-FR" sz="2500" b="1">
                <a:solidFill>
                  <a:schemeClr val="tx1"/>
                </a:solidFill>
              </a:rPr>
              <a:t> 8 points</a:t>
            </a:r>
          </a:p>
        </p:txBody>
      </p:sp>
      <p:pic>
        <p:nvPicPr>
          <p:cNvPr id="457" name="Picture 456" descr="Un livre ouvert">
            <a:extLst>
              <a:ext uri="{FF2B5EF4-FFF2-40B4-BE49-F238E27FC236}">
                <a16:creationId xmlns:a16="http://schemas.microsoft.com/office/drawing/2014/main" id="{7D28379D-111E-9BB6-1315-3D057F3C3FEC}"/>
              </a:ext>
            </a:extLst>
          </p:cNvPr>
          <p:cNvPicPr>
            <a:picLocks noChangeAspect="1"/>
          </p:cNvPicPr>
          <p:nvPr/>
        </p:nvPicPr>
        <p:blipFill rotWithShape="1">
          <a:blip r:embed="rId2"/>
          <a:srcRect t="39000" b="4484"/>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55" name="Espace réservé du contenu 2">
            <a:extLst>
              <a:ext uri="{FF2B5EF4-FFF2-40B4-BE49-F238E27FC236}">
                <a16:creationId xmlns:a16="http://schemas.microsoft.com/office/drawing/2014/main" id="{C3CDC127-9F4E-2745-893D-73DB51129A9E}"/>
              </a:ext>
            </a:extLst>
          </p:cNvPr>
          <p:cNvSpPr>
            <a:spLocks noGrp="1"/>
          </p:cNvSpPr>
          <p:nvPr>
            <p:ph idx="1"/>
          </p:nvPr>
        </p:nvSpPr>
        <p:spPr>
          <a:xfrm>
            <a:off x="6226706" y="4767660"/>
            <a:ext cx="5173613" cy="1770300"/>
          </a:xfrm>
        </p:spPr>
        <p:txBody>
          <a:bodyPr>
            <a:normAutofit/>
          </a:bodyPr>
          <a:lstStyle/>
          <a:p>
            <a:pPr>
              <a:lnSpc>
                <a:spcPct val="110000"/>
              </a:lnSpc>
            </a:pPr>
            <a:r>
              <a:rPr lang="fr-FR"/>
              <a:t>Le livre choisi pour la lecture cursive ainsi que le récapitulatif peuvent être manipulés par le candidat durant cet entretien. Le livre peut contenir des annotations.  </a:t>
            </a:r>
          </a:p>
          <a:p>
            <a:pPr marL="0" indent="0">
              <a:lnSpc>
                <a:spcPct val="110000"/>
              </a:lnSpc>
              <a:buNone/>
            </a:pPr>
            <a:r>
              <a:rPr lang="fr-FR"/>
              <a:t> </a:t>
            </a:r>
          </a:p>
        </p:txBody>
      </p:sp>
    </p:spTree>
    <p:extLst>
      <p:ext uri="{BB962C8B-B14F-4D97-AF65-F5344CB8AC3E}">
        <p14:creationId xmlns:p14="http://schemas.microsoft.com/office/powerpoint/2010/main" val="1787571118"/>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1E2039-05B6-41EB-BB34-E52FFDAEF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8383D61-A776-40AC-981C-1CAC49C88B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290CFB8-58E1-4F34-A855-350D5A410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3BDEA5F-B063-4118-9744-11FEC62700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E1DD1A59-F61D-40DD-B812-0C6F93A8A3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2E2C54F6-1800-4971-B681-DEFB6FBA8C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B1374B8-A25E-44EB-AD0F-0E05A828FE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28C25E99-D1E9-4859-8E01-A6E2D1AA74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0937CA65-1D17-4A5D-8BF3-E15D651B3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C01023EF-4CCC-4729-98BB-FF0B7F9748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27241E4-65F5-4355-AA81-F0BD86A28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71FEA9BE-9673-4F2C-BE4D-660D61419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3E5864C0-9CA0-40E3-9D28-C9C0CBE89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663282E-0641-4452-885E-DA1E08D507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19A03A8-F33E-47ED-83A9-722AF01FCC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29257283-4C1E-4C1B-BCAB-41C9A2EBB3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C4B68600-C547-4381-B0C9-3A07C0B9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756851B-C7BF-48A1-9F0A-0FF39022A7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D12E8A06-3DA4-4E09-B176-38B9A760E0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B274CE1B-B11E-4310-B5C1-1481D6516E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1A9F8320-2A2F-4138-A932-99416108C3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6603F0F4-B34E-4649-AF02-1EE93846A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A0B8FB25-6E32-4601-AD46-1D77EC33B9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86BD8AE2-12C6-459B-BEE4-76FA4275DF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35826" y="1699589"/>
            <a:ext cx="3674476" cy="3470421"/>
            <a:chOff x="697883" y="1816768"/>
            <a:chExt cx="3674476" cy="3470421"/>
          </a:xfrm>
        </p:grpSpPr>
        <p:sp>
          <p:nvSpPr>
            <p:cNvPr id="36" name="Rectangle 35">
              <a:extLst>
                <a:ext uri="{FF2B5EF4-FFF2-40B4-BE49-F238E27FC236}">
                  <a16:creationId xmlns:a16="http://schemas.microsoft.com/office/drawing/2014/main" id="{E58B2507-8234-4863-AC57-C483BF618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12937C33-A4B2-4FE4-A0AA-F39BCDD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D5812CA-0CF3-43D5-8741-8EDAEE4C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re 2"/>
          <p:cNvSpPr>
            <a:spLocks noGrp="1"/>
          </p:cNvSpPr>
          <p:nvPr>
            <p:ph type="title"/>
          </p:nvPr>
        </p:nvSpPr>
        <p:spPr>
          <a:xfrm>
            <a:off x="2023575" y="2358391"/>
            <a:ext cx="3498979" cy="2453676"/>
          </a:xfrm>
        </p:spPr>
        <p:txBody>
          <a:bodyPr>
            <a:normAutofit fontScale="90000"/>
          </a:bodyPr>
          <a:lstStyle/>
          <a:p>
            <a:r>
              <a:rPr lang="fr-FR" b="1"/>
              <a:t>Un outil possible : les 4 pôles de l’entretien</a:t>
            </a:r>
          </a:p>
        </p:txBody>
      </p:sp>
      <p:graphicFrame>
        <p:nvGraphicFramePr>
          <p:cNvPr id="5" name="Diagramme 4"/>
          <p:cNvGraphicFramePr/>
          <p:nvPr>
            <p:extLst>
              <p:ext uri="{D42A27DB-BD31-4B8C-83A1-F6EECF244321}">
                <p14:modId xmlns:p14="http://schemas.microsoft.com/office/powerpoint/2010/main" val="290128023"/>
              </p:ext>
            </p:extLst>
          </p:nvPr>
        </p:nvGraphicFramePr>
        <p:xfrm>
          <a:off x="5766382" y="803186"/>
          <a:ext cx="6163680"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36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chemeClr val="bg1">
                <a:lumMod val="65000"/>
              </a:schemeClr>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64624F-4761-AC4B-A756-6F1915BE4132}"/>
              </a:ext>
            </a:extLst>
          </p:cNvPr>
          <p:cNvSpPr>
            <a:spLocks noGrp="1"/>
          </p:cNvSpPr>
          <p:nvPr>
            <p:ph type="title"/>
          </p:nvPr>
        </p:nvSpPr>
        <p:spPr>
          <a:xfrm>
            <a:off x="643467" y="1626050"/>
            <a:ext cx="3691254" cy="3983047"/>
          </a:xfrm>
        </p:spPr>
        <p:txBody>
          <a:bodyPr>
            <a:normAutofit/>
          </a:bodyPr>
          <a:lstStyle/>
          <a:p>
            <a:pPr algn="r" defTabSz="868680"/>
            <a:r>
              <a:rPr lang="fr-FR" sz="4180" b="1" i="0" kern="1200" cap="none" spc="-143">
                <a:solidFill>
                  <a:schemeClr val="tx1"/>
                </a:solidFill>
                <a:effectLst/>
                <a:latin typeface="+mj-lt"/>
                <a:ea typeface="+mj-ea"/>
                <a:cs typeface="+mj-cs"/>
              </a:rPr>
              <a:t>QUELS SONT LES OBJECTIFS DE L’ÉPREUVE ORALE ?     </a:t>
            </a:r>
            <a:br>
              <a:rPr lang="fr-FR" sz="4180" b="1" i="0" kern="1200" cap="none" spc="-143">
                <a:solidFill>
                  <a:schemeClr val="tx1"/>
                </a:solidFill>
                <a:effectLst/>
                <a:latin typeface="+mj-lt"/>
                <a:ea typeface="+mj-ea"/>
                <a:cs typeface="+mj-cs"/>
              </a:rPr>
            </a:br>
            <a:endParaRPr lang="fr-FR" sz="4400" b="1">
              <a:solidFill>
                <a:schemeClr val="tx1"/>
              </a:solidFill>
            </a:endParaRPr>
          </a:p>
        </p:txBody>
      </p:sp>
      <p:sp>
        <p:nvSpPr>
          <p:cNvPr id="3" name="Espace réservé du contenu 2">
            <a:extLst>
              <a:ext uri="{FF2B5EF4-FFF2-40B4-BE49-F238E27FC236}">
                <a16:creationId xmlns:a16="http://schemas.microsoft.com/office/drawing/2014/main" id="{CB1249A7-56EA-C841-8C02-9415F826DA96}"/>
              </a:ext>
            </a:extLst>
          </p:cNvPr>
          <p:cNvSpPr>
            <a:spLocks noGrp="1"/>
          </p:cNvSpPr>
          <p:nvPr>
            <p:ph idx="1"/>
          </p:nvPr>
        </p:nvSpPr>
        <p:spPr>
          <a:xfrm>
            <a:off x="4688571" y="1626050"/>
            <a:ext cx="6859962" cy="3983047"/>
          </a:xfrm>
        </p:spPr>
        <p:txBody>
          <a:bodyPr>
            <a:normAutofit/>
          </a:bodyPr>
          <a:lstStyle/>
          <a:p>
            <a:pPr marL="217170" indent="-217170" algn="just" defTabSz="868680">
              <a:spcBef>
                <a:spcPts val="950"/>
              </a:spcBef>
            </a:pPr>
            <a:r>
              <a:rPr lang="fr-FR" sz="1900" kern="1200">
                <a:solidFill>
                  <a:schemeClr val="tx1"/>
                </a:solidFill>
                <a:effectLst/>
                <a:latin typeface="+mn-lt"/>
                <a:ea typeface="+mn-ea"/>
                <a:cs typeface="+mn-cs"/>
              </a:rPr>
              <a:t>Apprécier la qualité de l’expression orale </a:t>
            </a:r>
          </a:p>
          <a:p>
            <a:pPr marL="217170" indent="-217170" algn="just" defTabSz="868680">
              <a:spcBef>
                <a:spcPts val="950"/>
              </a:spcBef>
            </a:pPr>
            <a:r>
              <a:rPr lang="fr-FR" sz="1900" kern="1200">
                <a:solidFill>
                  <a:schemeClr val="tx1"/>
                </a:solidFill>
                <a:effectLst/>
                <a:latin typeface="+mn-lt"/>
                <a:ea typeface="+mn-ea"/>
                <a:cs typeface="+mn-cs"/>
              </a:rPr>
              <a:t>Apprécier la capacité à développer un propos et à dialoguer avec l’examinateur </a:t>
            </a:r>
          </a:p>
          <a:p>
            <a:pPr marL="217170" indent="-217170" algn="just" defTabSz="868680">
              <a:spcBef>
                <a:spcPts val="950"/>
              </a:spcBef>
            </a:pPr>
            <a:r>
              <a:rPr lang="fr-FR" sz="1900" kern="1200">
                <a:solidFill>
                  <a:schemeClr val="tx1"/>
                </a:solidFill>
                <a:effectLst/>
                <a:latin typeface="+mn-lt"/>
                <a:ea typeface="+mn-ea"/>
                <a:cs typeface="+mn-cs"/>
              </a:rPr>
              <a:t>Évaluer les connaissances et l’aptitude à les mobiliser  </a:t>
            </a:r>
            <a:endParaRPr lang="fr-FR" sz="2000"/>
          </a:p>
        </p:txBody>
      </p:sp>
      <p:sp>
        <p:nvSpPr>
          <p:cNvPr id="4" name="ZoneTexte 3"/>
          <p:cNvSpPr txBox="1"/>
          <p:nvPr/>
        </p:nvSpPr>
        <p:spPr>
          <a:xfrm>
            <a:off x="4688571" y="1248903"/>
            <a:ext cx="6116353" cy="499609"/>
          </a:xfrm>
          <a:prstGeom prst="rect">
            <a:avLst/>
          </a:prstGeom>
          <a:noFill/>
        </p:spPr>
        <p:txBody>
          <a:bodyPr wrap="square" rtlCol="0">
            <a:spAutoFit/>
          </a:bodyPr>
          <a:lstStyle/>
          <a:p>
            <a:pPr defTabSz="434340">
              <a:spcAft>
                <a:spcPts val="600"/>
              </a:spcAft>
            </a:pPr>
            <a:r>
              <a:rPr lang="fr-FR" sz="2660" kern="1200">
                <a:solidFill>
                  <a:srgbClr val="FF0000"/>
                </a:solidFill>
                <a:latin typeface="+mn-lt"/>
                <a:ea typeface="+mn-ea"/>
                <a:cs typeface="+mn-cs"/>
              </a:rPr>
              <a:t>LES TEXTES OFFICIELS</a:t>
            </a:r>
            <a:endParaRPr lang="fr-FR" sz="2800">
              <a:solidFill>
                <a:srgbClr val="FF0000"/>
              </a:solidFill>
            </a:endParaRPr>
          </a:p>
        </p:txBody>
      </p:sp>
    </p:spTree>
    <p:extLst>
      <p:ext uri="{BB962C8B-B14F-4D97-AF65-F5344CB8AC3E}">
        <p14:creationId xmlns:p14="http://schemas.microsoft.com/office/powerpoint/2010/main" val="3944711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870F9-50BB-4B45-922B-2165B0E27E6F}"/>
              </a:ext>
            </a:extLst>
          </p:cNvPr>
          <p:cNvSpPr>
            <a:spLocks noGrp="1"/>
          </p:cNvSpPr>
          <p:nvPr>
            <p:ph type="title"/>
          </p:nvPr>
        </p:nvSpPr>
        <p:spPr>
          <a:xfrm>
            <a:off x="755595" y="1366376"/>
            <a:ext cx="3729743" cy="4243801"/>
          </a:xfrm>
          <a:solidFill>
            <a:srgbClr val="FF0000"/>
          </a:solidFill>
        </p:spPr>
        <p:txBody>
          <a:bodyPr>
            <a:normAutofit fontScale="90000"/>
          </a:bodyPr>
          <a:lstStyle/>
          <a:p>
            <a:r>
              <a:rPr lang="fr-FR" b="1" dirty="0"/>
              <a:t>2</a:t>
            </a:r>
            <a:r>
              <a:rPr lang="fr-FR" b="1" baseline="30000" dirty="0"/>
              <a:t>nde</a:t>
            </a:r>
            <a:r>
              <a:rPr lang="fr-FR" b="1" dirty="0"/>
              <a:t> PARTIE DE L’ÉPREUVE :</a:t>
            </a:r>
            <a:br>
              <a:rPr lang="fr-FR" dirty="0"/>
            </a:br>
            <a:r>
              <a:rPr lang="fr-FR" dirty="0"/>
              <a:t>LA </a:t>
            </a:r>
            <a:r>
              <a:rPr lang="fr-FR" b="1" dirty="0"/>
              <a:t>PRÉSENTATION DE L’ŒUVRE CHOISIE ET L’ENTRETIEN</a:t>
            </a:r>
            <a:br>
              <a:rPr lang="fr-FR" dirty="0"/>
            </a:br>
            <a:r>
              <a:rPr lang="fr-FR" b="1" dirty="0"/>
              <a:t>Durée totale : 8 mn. </a:t>
            </a:r>
            <a:r>
              <a:rPr lang="mr-IN" b="1" dirty="0"/>
              <a:t>–</a:t>
            </a:r>
            <a:r>
              <a:rPr lang="fr-FR" b="1" dirty="0"/>
              <a:t> 8 points</a:t>
            </a:r>
          </a:p>
        </p:txBody>
      </p:sp>
      <p:graphicFrame>
        <p:nvGraphicFramePr>
          <p:cNvPr id="38" name="Espace réservé du contenu 2">
            <a:extLst>
              <a:ext uri="{FF2B5EF4-FFF2-40B4-BE49-F238E27FC236}">
                <a16:creationId xmlns:a16="http://schemas.microsoft.com/office/drawing/2014/main" id="{2C4A64C7-3991-426F-8781-DAC86F731067}"/>
              </a:ext>
            </a:extLst>
          </p:cNvPr>
          <p:cNvGraphicFramePr>
            <a:graphicFrameLocks noGrp="1"/>
          </p:cNvGraphicFramePr>
          <p:nvPr>
            <p:ph idx="1"/>
            <p:extLst>
              <p:ext uri="{D42A27DB-BD31-4B8C-83A1-F6EECF244321}">
                <p14:modId xmlns:p14="http://schemas.microsoft.com/office/powerpoint/2010/main" val="545312774"/>
              </p:ext>
            </p:extLst>
          </p:nvPr>
        </p:nvGraphicFramePr>
        <p:xfrm>
          <a:off x="4623793" y="300037"/>
          <a:ext cx="7900331" cy="641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564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CB4D6429-BF22-0B48-B81F-5F893DDD54BC}"/>
              </a:ext>
            </a:extLst>
          </p:cNvPr>
          <p:cNvSpPr>
            <a:spLocks noGrp="1"/>
          </p:cNvSpPr>
          <p:nvPr>
            <p:ph type="title"/>
          </p:nvPr>
        </p:nvSpPr>
        <p:spPr>
          <a:xfrm>
            <a:off x="1759287" y="9526"/>
            <a:ext cx="8673427" cy="1981450"/>
          </a:xfrm>
        </p:spPr>
        <p:txBody>
          <a:bodyPr>
            <a:normAutofit/>
          </a:bodyPr>
          <a:lstStyle/>
          <a:p>
            <a:r>
              <a:rPr lang="fr-FR" sz="3000" b="1"/>
              <a:t>2</a:t>
            </a:r>
            <a:r>
              <a:rPr lang="fr-FR" sz="3000" b="1" baseline="30000"/>
              <a:t>nde</a:t>
            </a:r>
            <a:r>
              <a:rPr lang="fr-FR" sz="3000" b="1"/>
              <a:t> PARTIE DE L’ÉPREUVE :</a:t>
            </a:r>
            <a:br>
              <a:rPr lang="fr-FR" sz="3000"/>
            </a:br>
            <a:r>
              <a:rPr lang="fr-FR" sz="3000"/>
              <a:t>LA </a:t>
            </a:r>
            <a:r>
              <a:rPr lang="fr-FR" sz="3000" b="1"/>
              <a:t>PRÉSENTATION DE L’ŒUVRE CHOISIE ET L’ENTRETIEN</a:t>
            </a:r>
            <a:br>
              <a:rPr lang="fr-FR" sz="3000"/>
            </a:br>
            <a:r>
              <a:rPr lang="fr-FR" sz="3000" b="1"/>
              <a:t>Durée totale : 8 mn. </a:t>
            </a:r>
            <a:r>
              <a:rPr lang="mr-IN" sz="3000" b="1"/>
              <a:t>–</a:t>
            </a:r>
            <a:r>
              <a:rPr lang="fr-FR" sz="3000" b="1"/>
              <a:t> 8 points</a:t>
            </a:r>
            <a:endParaRPr lang="fr-FR" sz="3000" b="1">
              <a:solidFill>
                <a:schemeClr val="tx1"/>
              </a:solidFill>
            </a:endParaRPr>
          </a:p>
        </p:txBody>
      </p:sp>
      <p:graphicFrame>
        <p:nvGraphicFramePr>
          <p:cNvPr id="5" name="Espace réservé du contenu 2">
            <a:extLst>
              <a:ext uri="{FF2B5EF4-FFF2-40B4-BE49-F238E27FC236}">
                <a16:creationId xmlns:a16="http://schemas.microsoft.com/office/drawing/2014/main" id="{17F9B345-8759-4A3A-B036-0C18642D9337}"/>
              </a:ext>
            </a:extLst>
          </p:cNvPr>
          <p:cNvGraphicFramePr>
            <a:graphicFrameLocks noGrp="1"/>
          </p:cNvGraphicFramePr>
          <p:nvPr>
            <p:ph idx="1"/>
          </p:nvPr>
        </p:nvGraphicFramePr>
        <p:xfrm>
          <a:off x="807722" y="2228850"/>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255138"/>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98649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2"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63" name="Rectangle 28">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9">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3" name="Rectangle 32">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4"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7"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6"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6" name="Freeform: Shape 55">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D5C8189-AFC1-3243-B3EB-8D2A2FE9CB12}"/>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br>
              <a:rPr lang="en-US" sz="2600"/>
            </a:br>
            <a:r>
              <a:rPr lang="en-US" sz="2600"/>
              <a:t>3. Comment compléter le bordereau d’évaluation ? </a:t>
            </a:r>
            <a:br>
              <a:rPr lang="en-US" sz="2600"/>
            </a:br>
            <a:r>
              <a:rPr lang="en-US" sz="2600"/>
              <a:t>Comment effectuer la saisie des notes ?  </a:t>
            </a:r>
            <a:br>
              <a:rPr lang="en-US" sz="2600"/>
            </a:br>
            <a:endParaRPr lang="en-US" sz="2600"/>
          </a:p>
        </p:txBody>
      </p:sp>
    </p:spTree>
    <p:extLst>
      <p:ext uri="{BB962C8B-B14F-4D97-AF65-F5344CB8AC3E}">
        <p14:creationId xmlns:p14="http://schemas.microsoft.com/office/powerpoint/2010/main" val="16053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530600" y="0"/>
            <a:ext cx="5121169" cy="6858000"/>
          </a:xfrm>
          <a:prstGeom prst="rect">
            <a:avLst/>
          </a:prstGeom>
        </p:spPr>
      </p:pic>
    </p:spTree>
    <p:extLst>
      <p:ext uri="{BB962C8B-B14F-4D97-AF65-F5344CB8AC3E}">
        <p14:creationId xmlns:p14="http://schemas.microsoft.com/office/powerpoint/2010/main" val="657092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116586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fiche d’évaluation</a:t>
            </a:r>
            <a:endParaRPr lang="fr-FR" dirty="0"/>
          </a:p>
        </p:txBody>
      </p:sp>
      <p:graphicFrame>
        <p:nvGraphicFramePr>
          <p:cNvPr id="37" name="ZoneTexte 2">
            <a:extLst>
              <a:ext uri="{FF2B5EF4-FFF2-40B4-BE49-F238E27FC236}">
                <a16:creationId xmlns:a16="http://schemas.microsoft.com/office/drawing/2014/main" id="{5F9DB7FA-CB5A-D423-EEE3-D26DBB5C0ACE}"/>
              </a:ext>
            </a:extLst>
          </p:cNvPr>
          <p:cNvGraphicFramePr/>
          <p:nvPr>
            <p:extLst>
              <p:ext uri="{D42A27DB-BD31-4B8C-83A1-F6EECF244321}">
                <p14:modId xmlns:p14="http://schemas.microsoft.com/office/powerpoint/2010/main" val="2693908708"/>
              </p:ext>
            </p:extLst>
          </p:nvPr>
        </p:nvGraphicFramePr>
        <p:xfrm>
          <a:off x="5214550" y="347004"/>
          <a:ext cx="7295575" cy="6163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071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88631" y="2349925"/>
            <a:ext cx="3498979" cy="2456442"/>
          </a:xfrm>
        </p:spPr>
        <p:txBody>
          <a:bodyPr>
            <a:normAutofit/>
          </a:bodyPr>
          <a:lstStyle/>
          <a:p>
            <a:r>
              <a:rPr lang="fr-FR" dirty="0"/>
              <a:t>La saisie des notes</a:t>
            </a:r>
          </a:p>
        </p:txBody>
      </p:sp>
      <p:graphicFrame>
        <p:nvGraphicFramePr>
          <p:cNvPr id="7" name="Espace réservé du contenu 2">
            <a:extLst>
              <a:ext uri="{FF2B5EF4-FFF2-40B4-BE49-F238E27FC236}">
                <a16:creationId xmlns:a16="http://schemas.microsoft.com/office/drawing/2014/main" id="{0F3D1473-FC7E-0C33-4B2F-0E8BC5F0F0D0}"/>
              </a:ext>
            </a:extLst>
          </p:cNvPr>
          <p:cNvGraphicFramePr>
            <a:graphicFrameLocks noGrp="1"/>
          </p:cNvGraphicFramePr>
          <p:nvPr>
            <p:ph idx="1"/>
            <p:extLst>
              <p:ext uri="{D42A27DB-BD31-4B8C-83A1-F6EECF244321}">
                <p14:modId xmlns:p14="http://schemas.microsoft.com/office/powerpoint/2010/main" val="174587989"/>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939388"/>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59"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BD5C8189-AFC1-3243-B3EB-8D2A2FE9CB12}"/>
              </a:ext>
            </a:extLst>
          </p:cNvPr>
          <p:cNvSpPr>
            <a:spLocks noGrp="1"/>
          </p:cNvSpPr>
          <p:nvPr>
            <p:ph type="title"/>
          </p:nvPr>
        </p:nvSpPr>
        <p:spPr>
          <a:xfrm>
            <a:off x="1759236" y="3980237"/>
            <a:ext cx="8672295" cy="727748"/>
          </a:xfrm>
        </p:spPr>
        <p:txBody>
          <a:bodyPr vert="horz" lIns="228600" tIns="228600" rIns="228600" bIns="0" rtlCol="0" anchor="b">
            <a:normAutofit fontScale="90000"/>
          </a:bodyPr>
          <a:lstStyle/>
          <a:p>
            <a:pPr>
              <a:lnSpc>
                <a:spcPct val="80000"/>
              </a:lnSpc>
            </a:pPr>
            <a:r>
              <a:rPr lang="en-US" sz="1300" dirty="0"/>
              <a:t>4</a:t>
            </a:r>
            <a:r>
              <a:rPr lang="en-US" sz="3600" b="1" dirty="0"/>
              <a:t>. Quelle posture adopter </a:t>
            </a:r>
            <a:r>
              <a:rPr lang="en-US" sz="3600" b="1" dirty="0" err="1"/>
              <a:t>en</a:t>
            </a:r>
            <a:r>
              <a:rPr lang="en-US" sz="3600" b="1" dirty="0"/>
              <a:t> tant </a:t>
            </a:r>
            <a:r>
              <a:rPr lang="en-US" sz="3600" b="1" dirty="0" err="1"/>
              <a:t>qu’examinateur</a:t>
            </a:r>
            <a:r>
              <a:rPr lang="en-US" sz="3600" b="1" dirty="0"/>
              <a:t> ?</a:t>
            </a:r>
            <a:br>
              <a:rPr lang="en-US" sz="1300" dirty="0"/>
            </a:br>
            <a:br>
              <a:rPr lang="en-US" sz="1300" dirty="0"/>
            </a:br>
            <a:endParaRPr lang="en-US" sz="1300" dirty="0"/>
          </a:p>
        </p:txBody>
      </p:sp>
      <p:sp>
        <p:nvSpPr>
          <p:cNvPr id="62" name="Rectangle 61">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Questions">
            <a:extLst>
              <a:ext uri="{FF2B5EF4-FFF2-40B4-BE49-F238E27FC236}">
                <a16:creationId xmlns:a16="http://schemas.microsoft.com/office/drawing/2014/main" id="{652B892B-7149-0B81-8E92-469E93C18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1885" y="1346402"/>
            <a:ext cx="2302486" cy="2302486"/>
          </a:xfrm>
          <a:prstGeom prst="rect">
            <a:avLst/>
          </a:prstGeom>
          <a:ln w="12700">
            <a:noFill/>
          </a:ln>
        </p:spPr>
      </p:pic>
    </p:spTree>
    <p:extLst>
      <p:ext uri="{BB962C8B-B14F-4D97-AF65-F5344CB8AC3E}">
        <p14:creationId xmlns:p14="http://schemas.microsoft.com/office/powerpoint/2010/main" val="2944454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45459" y="960120"/>
            <a:ext cx="3865695" cy="4171278"/>
          </a:xfrm>
        </p:spPr>
        <p:txBody>
          <a:bodyPr>
            <a:normAutofit/>
          </a:bodyPr>
          <a:lstStyle/>
          <a:p>
            <a:pPr algn="r"/>
            <a:r>
              <a:rPr lang="fr-FR" sz="4400">
                <a:solidFill>
                  <a:schemeClr val="tx1"/>
                </a:solidFill>
              </a:rPr>
              <a:t>La posture de l’examinateur </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4797425" y="376237"/>
            <a:ext cx="7132637" cy="5303839"/>
          </a:xfrm>
        </p:spPr>
        <p:txBody>
          <a:bodyPr>
            <a:normAutofit/>
          </a:bodyPr>
          <a:lstStyle/>
          <a:p>
            <a:pPr algn="just">
              <a:buFont typeface="Wingdings" charset="2"/>
              <a:buChar char="§"/>
            </a:pPr>
            <a:r>
              <a:rPr lang="fr-FR" sz="2000" dirty="0"/>
              <a:t>≠ enseignant dans sa classe : il évalue en tant que membre d’un jury collégial et respecte les cadres de référence de l’examen. </a:t>
            </a:r>
          </a:p>
          <a:p>
            <a:pPr algn="just">
              <a:buFont typeface="Wingdings" charset="2"/>
              <a:buChar char="§"/>
            </a:pPr>
            <a:r>
              <a:rPr lang="fr-FR" sz="2000" dirty="0"/>
              <a:t>Il respecte les règles de neutralité à l’égard de la prestation du candidat et de la formation reçue et fait preuve de discrétion professionnelle. </a:t>
            </a:r>
          </a:p>
          <a:p>
            <a:pPr algn="just">
              <a:buFont typeface="Wingdings" charset="2"/>
              <a:buChar char="§"/>
            </a:pPr>
            <a:r>
              <a:rPr lang="fr-FR" sz="2000" dirty="0"/>
              <a:t>Il fait preuve de bienveillance et de courtoisie.</a:t>
            </a:r>
          </a:p>
          <a:p>
            <a:pPr algn="just">
              <a:buFont typeface="Wingdings" charset="2"/>
              <a:buChar char="§"/>
            </a:pPr>
            <a:r>
              <a:rPr lang="fr-FR" sz="2000" dirty="0"/>
              <a:t>Il prend en compte la spécificité des deux voies (générale ou technologique) et le niveau de difficultés des textes.</a:t>
            </a:r>
          </a:p>
          <a:p>
            <a:pPr algn="just">
              <a:buFont typeface="Wingdings" charset="2"/>
              <a:buChar char="§"/>
            </a:pPr>
            <a:r>
              <a:rPr lang="fr-FR" sz="2000" dirty="0"/>
              <a:t>Il dispose de toute l’échelle de notation. </a:t>
            </a:r>
          </a:p>
        </p:txBody>
      </p:sp>
    </p:spTree>
    <p:extLst>
      <p:ext uri="{BB962C8B-B14F-4D97-AF65-F5344CB8AC3E}">
        <p14:creationId xmlns:p14="http://schemas.microsoft.com/office/powerpoint/2010/main" val="303098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91399703-B839-924F-99A5-D0EA296BC658}"/>
              </a:ext>
            </a:extLst>
          </p:cNvPr>
          <p:cNvSpPr>
            <a:spLocks noGrp="1"/>
          </p:cNvSpPr>
          <p:nvPr>
            <p:ph type="title"/>
          </p:nvPr>
        </p:nvSpPr>
        <p:spPr>
          <a:xfrm>
            <a:off x="7269686" y="795527"/>
            <a:ext cx="4123738" cy="1433323"/>
          </a:xfrm>
        </p:spPr>
        <p:txBody>
          <a:bodyPr>
            <a:normAutofit/>
          </a:bodyPr>
          <a:lstStyle/>
          <a:p>
            <a:pPr algn="l"/>
            <a:r>
              <a:rPr lang="fr-FR" sz="3200" b="1">
                <a:solidFill>
                  <a:schemeClr val="tx2"/>
                </a:solidFill>
              </a:rPr>
              <a:t>QUELS SONT LES DIFFÉRENTS EXERCICES ? </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ablier terminé">
            <a:extLst>
              <a:ext uri="{FF2B5EF4-FFF2-40B4-BE49-F238E27FC236}">
                <a16:creationId xmlns:a16="http://schemas.microsoft.com/office/drawing/2014/main" id="{94B771F2-1DDF-B925-BE0F-A8D7D1BFD9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303" y="960214"/>
            <a:ext cx="4919472" cy="4919472"/>
          </a:xfrm>
          <a:prstGeom prst="rect">
            <a:avLst/>
          </a:prstGeom>
          <a:ln w="12700">
            <a:noFill/>
          </a:ln>
        </p:spPr>
      </p:pic>
      <p:sp>
        <p:nvSpPr>
          <p:cNvPr id="56" name="Espace réservé du contenu 2">
            <a:extLst>
              <a:ext uri="{FF2B5EF4-FFF2-40B4-BE49-F238E27FC236}">
                <a16:creationId xmlns:a16="http://schemas.microsoft.com/office/drawing/2014/main" id="{D9848BF1-6EC1-3C46-86EF-1ED6F13D1C93}"/>
              </a:ext>
            </a:extLst>
          </p:cNvPr>
          <p:cNvSpPr>
            <a:spLocks noGrp="1"/>
          </p:cNvSpPr>
          <p:nvPr>
            <p:ph idx="1"/>
          </p:nvPr>
        </p:nvSpPr>
        <p:spPr>
          <a:xfrm>
            <a:off x="7293817" y="2338388"/>
            <a:ext cx="4099607" cy="3678237"/>
          </a:xfrm>
        </p:spPr>
        <p:txBody>
          <a:bodyPr>
            <a:normAutofit/>
          </a:bodyPr>
          <a:lstStyle/>
          <a:p>
            <a:pPr marL="0" indent="0">
              <a:buNone/>
            </a:pPr>
            <a:r>
              <a:rPr lang="fr-FR" b="1"/>
              <a:t>LE TEMPS  : </a:t>
            </a:r>
          </a:p>
          <a:p>
            <a:r>
              <a:rPr lang="fr-FR"/>
              <a:t>Préparation : 30 minutes </a:t>
            </a:r>
          </a:p>
          <a:p>
            <a:r>
              <a:rPr lang="fr-FR"/>
              <a:t>Durée de l’épreuve : 20 minutes (12 +8 mn) </a:t>
            </a:r>
          </a:p>
          <a:p>
            <a:r>
              <a:rPr lang="fr-FR"/>
              <a:t>Coefficient : 5  (baccalauréats général et technologique)</a:t>
            </a:r>
          </a:p>
          <a:p>
            <a:pPr marL="0" indent="0">
              <a:buNone/>
            </a:pPr>
            <a:endParaRPr lang="fr-FR"/>
          </a:p>
        </p:txBody>
      </p:sp>
    </p:spTree>
    <p:extLst>
      <p:ext uri="{BB962C8B-B14F-4D97-AF65-F5344CB8AC3E}">
        <p14:creationId xmlns:p14="http://schemas.microsoft.com/office/powerpoint/2010/main" val="2029298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9" name="Rectangle 28">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9">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3" name="Rectangle 32">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8"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BD5C8189-AFC1-3243-B3EB-8D2A2FE9CB12}"/>
              </a:ext>
            </a:extLst>
          </p:cNvPr>
          <p:cNvSpPr>
            <a:spLocks noGrp="1"/>
          </p:cNvSpPr>
          <p:nvPr>
            <p:ph type="title"/>
          </p:nvPr>
        </p:nvSpPr>
        <p:spPr>
          <a:xfrm>
            <a:off x="2037374" y="1263404"/>
            <a:ext cx="8247189" cy="3115075"/>
          </a:xfrm>
        </p:spPr>
        <p:txBody>
          <a:bodyPr vert="horz" lIns="228600" tIns="228600" rIns="228600" bIns="0" rtlCol="0" anchor="b">
            <a:normAutofit/>
          </a:bodyPr>
          <a:lstStyle/>
          <a:p>
            <a:pPr algn="l">
              <a:lnSpc>
                <a:spcPct val="80000"/>
              </a:lnSpc>
            </a:pPr>
            <a:r>
              <a:rPr lang="en-US" sz="5600">
                <a:solidFill>
                  <a:schemeClr val="accent1"/>
                </a:solidFill>
              </a:rPr>
              <a:t>5. Quels sont les documents autorisés pour le candidat ? </a:t>
            </a:r>
            <a:br>
              <a:rPr lang="en-US" sz="5600">
                <a:solidFill>
                  <a:schemeClr val="accent1"/>
                </a:solidFill>
              </a:rPr>
            </a:br>
            <a:endParaRPr lang="en-US" sz="5600">
              <a:solidFill>
                <a:schemeClr val="accent1"/>
              </a:solidFill>
            </a:endParaRPr>
          </a:p>
        </p:txBody>
      </p:sp>
      <p:sp>
        <p:nvSpPr>
          <p:cNvPr id="56" name="Isosceles Triangle 55">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679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F81B02"/>
            </a:solidFill>
          </a:ln>
        </p:spPr>
        <p:txBody>
          <a:bodyPr/>
          <a:lstStyle/>
          <a:p>
            <a:r>
              <a:rPr lang="fr-FR" dirty="0"/>
              <a:t>Les documents autorisés</a:t>
            </a:r>
          </a:p>
        </p:txBody>
      </p:sp>
      <p:sp>
        <p:nvSpPr>
          <p:cNvPr id="3" name="Espace réservé du texte 2"/>
          <p:cNvSpPr>
            <a:spLocks noGrp="1"/>
          </p:cNvSpPr>
          <p:nvPr>
            <p:ph type="body" idx="1"/>
          </p:nvPr>
        </p:nvSpPr>
        <p:spPr>
          <a:xfrm>
            <a:off x="5125137" y="596680"/>
            <a:ext cx="6265088" cy="892305"/>
          </a:xfrm>
          <a:ln>
            <a:solidFill>
              <a:srgbClr val="F81B02"/>
            </a:solidFill>
          </a:ln>
        </p:spPr>
        <p:txBody>
          <a:bodyPr>
            <a:noAutofit/>
          </a:bodyPr>
          <a:lstStyle/>
          <a:p>
            <a:pPr algn="ctr"/>
            <a:r>
              <a:rPr lang="fr-FR" dirty="0"/>
              <a:t>Temps de préparation </a:t>
            </a:r>
          </a:p>
          <a:p>
            <a:pPr algn="ctr"/>
            <a:r>
              <a:rPr lang="fr-FR" dirty="0"/>
              <a:t>+ 1</a:t>
            </a:r>
            <a:r>
              <a:rPr lang="fr-FR" baseline="30000" dirty="0"/>
              <a:t>ère</a:t>
            </a:r>
            <a:r>
              <a:rPr lang="fr-FR" dirty="0"/>
              <a:t> partie de l’épreuve : </a:t>
            </a:r>
          </a:p>
        </p:txBody>
      </p:sp>
      <p:sp>
        <p:nvSpPr>
          <p:cNvPr id="4" name="Espace réservé du contenu 3"/>
          <p:cNvSpPr>
            <a:spLocks noGrp="1"/>
          </p:cNvSpPr>
          <p:nvPr>
            <p:ph sz="half" idx="2"/>
          </p:nvPr>
        </p:nvSpPr>
        <p:spPr>
          <a:ln>
            <a:solidFill>
              <a:srgbClr val="F81B02"/>
            </a:solidFill>
          </a:ln>
        </p:spPr>
        <p:txBody>
          <a:bodyPr>
            <a:normAutofit fontScale="55000" lnSpcReduction="20000"/>
          </a:bodyPr>
          <a:lstStyle/>
          <a:p>
            <a:pPr marL="0" indent="0">
              <a:buNone/>
            </a:pPr>
            <a:endParaRPr lang="fr-FR" dirty="0"/>
          </a:p>
          <a:p>
            <a:pPr marL="0" indent="0">
              <a:buNone/>
            </a:pPr>
            <a:r>
              <a:rPr lang="fr-FR" sz="2400" dirty="0"/>
              <a:t>1 photocopie vierge du texte à étudier.</a:t>
            </a:r>
          </a:p>
          <a:p>
            <a:pPr marL="0" indent="0">
              <a:buNone/>
            </a:pPr>
            <a:endParaRPr lang="fr-FR" sz="2400" dirty="0"/>
          </a:p>
          <a:p>
            <a:pPr marL="0" indent="0">
              <a:buNone/>
            </a:pPr>
            <a:r>
              <a:rPr lang="fr-FR" sz="2400" dirty="0"/>
              <a:t>Pour la session 2020, il a été décidé que le récapitulatif et l’œuvre de lecture cursive sont laissés au candidat pendant ce temps de l’épreuve. </a:t>
            </a:r>
          </a:p>
        </p:txBody>
      </p:sp>
      <p:sp>
        <p:nvSpPr>
          <p:cNvPr id="5" name="Espace réservé du texte 4"/>
          <p:cNvSpPr>
            <a:spLocks noGrp="1"/>
          </p:cNvSpPr>
          <p:nvPr>
            <p:ph type="body" sz="quarter" idx="3"/>
          </p:nvPr>
        </p:nvSpPr>
        <p:spPr>
          <a:xfrm>
            <a:off x="5118653" y="3488286"/>
            <a:ext cx="6264414" cy="863401"/>
          </a:xfrm>
          <a:ln>
            <a:solidFill>
              <a:srgbClr val="F81B02"/>
            </a:solidFill>
          </a:ln>
        </p:spPr>
        <p:txBody>
          <a:bodyPr/>
          <a:lstStyle/>
          <a:p>
            <a:pPr algn="ctr"/>
            <a:r>
              <a:rPr lang="fr-FR" dirty="0"/>
              <a:t>2</a:t>
            </a:r>
            <a:r>
              <a:rPr lang="fr-FR" baseline="30000" dirty="0"/>
              <a:t>nde </a:t>
            </a:r>
            <a:r>
              <a:rPr lang="fr-FR" dirty="0"/>
              <a:t>partie de l’épreuve </a:t>
            </a:r>
          </a:p>
        </p:txBody>
      </p:sp>
      <p:sp>
        <p:nvSpPr>
          <p:cNvPr id="6" name="Espace réservé du contenu 5"/>
          <p:cNvSpPr>
            <a:spLocks noGrp="1"/>
          </p:cNvSpPr>
          <p:nvPr>
            <p:ph sz="quarter" idx="4"/>
          </p:nvPr>
        </p:nvSpPr>
        <p:spPr>
          <a:xfrm>
            <a:off x="5118447" y="4351686"/>
            <a:ext cx="6265588" cy="2316135"/>
          </a:xfrm>
          <a:ln>
            <a:solidFill>
              <a:srgbClr val="F81B02"/>
            </a:solidFill>
          </a:ln>
        </p:spPr>
        <p:txBody>
          <a:bodyPr>
            <a:normAutofit fontScale="55000" lnSpcReduction="20000"/>
          </a:bodyPr>
          <a:lstStyle/>
          <a:p>
            <a:pPr marL="0" indent="0">
              <a:buNone/>
            </a:pPr>
            <a:endParaRPr lang="fr-FR" dirty="0"/>
          </a:p>
          <a:p>
            <a:pPr marL="0" indent="0">
              <a:buNone/>
            </a:pPr>
            <a:r>
              <a:rPr lang="fr-FR" sz="2400" dirty="0"/>
              <a:t>Le candidat peut utiliser l’œuvre choisie s’il l’a apportée.</a:t>
            </a:r>
          </a:p>
          <a:p>
            <a:pPr marL="0" indent="0">
              <a:buNone/>
            </a:pPr>
            <a:r>
              <a:rPr lang="fr-FR" sz="2400" dirty="0"/>
              <a:t>Elle peut être annotée. </a:t>
            </a:r>
          </a:p>
        </p:txBody>
      </p:sp>
    </p:spTree>
    <p:extLst>
      <p:ext uri="{BB962C8B-B14F-4D97-AF65-F5344CB8AC3E}">
        <p14:creationId xmlns:p14="http://schemas.microsoft.com/office/powerpoint/2010/main" val="3352322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59"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BD5C8189-AFC1-3243-B3EB-8D2A2FE9CB12}"/>
              </a:ext>
            </a:extLst>
          </p:cNvPr>
          <p:cNvSpPr>
            <a:spLocks noGrp="1"/>
          </p:cNvSpPr>
          <p:nvPr>
            <p:ph type="title"/>
          </p:nvPr>
        </p:nvSpPr>
        <p:spPr>
          <a:xfrm>
            <a:off x="1759236" y="3980237"/>
            <a:ext cx="8672295" cy="727748"/>
          </a:xfrm>
        </p:spPr>
        <p:txBody>
          <a:bodyPr vert="horz" lIns="228600" tIns="228600" rIns="228600" bIns="0" rtlCol="0" anchor="b">
            <a:normAutofit fontScale="90000"/>
          </a:bodyPr>
          <a:lstStyle/>
          <a:p>
            <a:pPr>
              <a:lnSpc>
                <a:spcPct val="80000"/>
              </a:lnSpc>
            </a:pPr>
            <a:r>
              <a:rPr lang="en-US" b="1" dirty="0">
                <a:solidFill>
                  <a:schemeClr val="bg1"/>
                </a:solidFill>
              </a:rPr>
              <a:t>6. </a:t>
            </a:r>
            <a:r>
              <a:rPr lang="en-US" sz="3600" b="1" dirty="0" err="1">
                <a:solidFill>
                  <a:schemeClr val="bg1"/>
                </a:solidFill>
              </a:rPr>
              <a:t>Quelques</a:t>
            </a:r>
            <a:r>
              <a:rPr lang="en-US" sz="3600" b="1" dirty="0">
                <a:solidFill>
                  <a:schemeClr val="bg1"/>
                </a:solidFill>
              </a:rPr>
              <a:t> points de vigilance</a:t>
            </a:r>
            <a:br>
              <a:rPr lang="en-US" sz="1300" dirty="0"/>
            </a:br>
            <a:br>
              <a:rPr lang="en-US" sz="1300" dirty="0"/>
            </a:br>
            <a:endParaRPr lang="en-US" sz="1300" dirty="0"/>
          </a:p>
        </p:txBody>
      </p:sp>
      <p:sp>
        <p:nvSpPr>
          <p:cNvPr id="62" name="Rectangle 61">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ightning bolt">
            <a:extLst>
              <a:ext uri="{FF2B5EF4-FFF2-40B4-BE49-F238E27FC236}">
                <a16:creationId xmlns:a16="http://schemas.microsoft.com/office/drawing/2014/main" id="{A5204100-D764-39B5-5619-F2F04D366B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1885" y="1346402"/>
            <a:ext cx="2302486" cy="2302486"/>
          </a:xfrm>
          <a:prstGeom prst="rect">
            <a:avLst/>
          </a:prstGeom>
          <a:ln w="12700">
            <a:noFill/>
          </a:ln>
        </p:spPr>
      </p:pic>
    </p:spTree>
    <p:extLst>
      <p:ext uri="{BB962C8B-B14F-4D97-AF65-F5344CB8AC3E}">
        <p14:creationId xmlns:p14="http://schemas.microsoft.com/office/powerpoint/2010/main" val="4120654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88631" y="2349925"/>
            <a:ext cx="3498979" cy="2456442"/>
          </a:xfrm>
        </p:spPr>
        <p:txBody>
          <a:bodyPr>
            <a:normAutofit/>
          </a:bodyPr>
          <a:lstStyle/>
          <a:p>
            <a:r>
              <a:rPr lang="fr-FR" sz="3700"/>
              <a:t>Je suis en retard. </a:t>
            </a:r>
            <a:br>
              <a:rPr lang="fr-FR" sz="3700"/>
            </a:br>
            <a:r>
              <a:rPr lang="fr-FR" sz="3700"/>
              <a:t>Je suis en arrêt maladie.</a:t>
            </a:r>
          </a:p>
        </p:txBody>
      </p:sp>
      <p:graphicFrame>
        <p:nvGraphicFramePr>
          <p:cNvPr id="5" name="Espace réservé du contenu 2">
            <a:extLst>
              <a:ext uri="{FF2B5EF4-FFF2-40B4-BE49-F238E27FC236}">
                <a16:creationId xmlns:a16="http://schemas.microsoft.com/office/drawing/2014/main" id="{A5F195D9-07C6-86B0-DEA7-65065C4AF7FE}"/>
              </a:ext>
            </a:extLst>
          </p:cNvPr>
          <p:cNvGraphicFramePr>
            <a:graphicFrameLocks noGrp="1"/>
          </p:cNvGraphicFramePr>
          <p:nvPr>
            <p:ph idx="1"/>
            <p:extLst>
              <p:ext uri="{D42A27DB-BD31-4B8C-83A1-F6EECF244321}">
                <p14:modId xmlns:p14="http://schemas.microsoft.com/office/powerpoint/2010/main" val="963064597"/>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247989"/>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2" name="Rectangle 98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4" name="Group 98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8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EFD3229C-3217-AA4A-AB56-06F5A6F05AB4}"/>
              </a:ext>
            </a:extLst>
          </p:cNvPr>
          <p:cNvSpPr>
            <a:spLocks noGrp="1"/>
          </p:cNvSpPr>
          <p:nvPr>
            <p:ph type="title"/>
          </p:nvPr>
        </p:nvSpPr>
        <p:spPr>
          <a:xfrm>
            <a:off x="1759287" y="798881"/>
            <a:ext cx="8673427" cy="1048945"/>
          </a:xfrm>
        </p:spPr>
        <p:txBody>
          <a:bodyPr>
            <a:normAutofit/>
          </a:bodyPr>
          <a:lstStyle/>
          <a:p>
            <a:r>
              <a:rPr lang="fr-FR" sz="2200" b="1" dirty="0">
                <a:solidFill>
                  <a:schemeClr val="tx1"/>
                </a:solidFill>
              </a:rPr>
              <a:t> </a:t>
            </a:r>
            <a:br>
              <a:rPr lang="fr-FR" sz="2200" b="1" dirty="0">
                <a:solidFill>
                  <a:schemeClr val="tx1"/>
                </a:solidFill>
              </a:rPr>
            </a:br>
            <a:r>
              <a:rPr lang="fr-FR" sz="2200" b="1">
                <a:solidFill>
                  <a:schemeClr val="tx1"/>
                </a:solidFill>
              </a:rPr>
              <a:t>Points de vigilance : l’exposé </a:t>
            </a:r>
          </a:p>
        </p:txBody>
      </p:sp>
      <p:pic>
        <p:nvPicPr>
          <p:cNvPr id="762" name="Picture 420" descr="Une image contenant Rectangle, mur, Caractère coloré, jaune&#10;&#10;Description générée automatiquement">
            <a:extLst>
              <a:ext uri="{FF2B5EF4-FFF2-40B4-BE49-F238E27FC236}">
                <a16:creationId xmlns:a16="http://schemas.microsoft.com/office/drawing/2014/main" id="{F08F262B-8223-4C1B-8E1A-CF6051C9ACF5}"/>
              </a:ext>
            </a:extLst>
          </p:cNvPr>
          <p:cNvPicPr>
            <a:picLocks noChangeAspect="1"/>
          </p:cNvPicPr>
          <p:nvPr/>
        </p:nvPicPr>
        <p:blipFill rotWithShape="1">
          <a:blip r:embed="rId2"/>
          <a:srcRect l="31077" r="18159"/>
          <a:stretch/>
        </p:blipFill>
        <p:spPr>
          <a:xfrm>
            <a:off x="10068910" y="227"/>
            <a:ext cx="2122785" cy="6858000"/>
          </a:xfrm>
          <a:prstGeom prst="rect">
            <a:avLst/>
          </a:prstGeom>
        </p:spPr>
      </p:pic>
      <p:graphicFrame>
        <p:nvGraphicFramePr>
          <p:cNvPr id="977" name="Espace réservé du contenu 2">
            <a:extLst>
              <a:ext uri="{FF2B5EF4-FFF2-40B4-BE49-F238E27FC236}">
                <a16:creationId xmlns:a16="http://schemas.microsoft.com/office/drawing/2014/main" id="{3F53B5BB-A547-42D5-ACCD-85BC726A1DBC}"/>
              </a:ext>
            </a:extLst>
          </p:cNvPr>
          <p:cNvGraphicFramePr>
            <a:graphicFrameLocks noGrp="1"/>
          </p:cNvGraphicFramePr>
          <p:nvPr>
            <p:ph idx="1"/>
            <p:extLst>
              <p:ext uri="{D42A27DB-BD31-4B8C-83A1-F6EECF244321}">
                <p14:modId xmlns:p14="http://schemas.microsoft.com/office/powerpoint/2010/main" val="890391197"/>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25476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2" name="Rectangle 98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4" name="Group 98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8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EFD3229C-3217-AA4A-AB56-06F5A6F05AB4}"/>
              </a:ext>
            </a:extLst>
          </p:cNvPr>
          <p:cNvSpPr>
            <a:spLocks noGrp="1"/>
          </p:cNvSpPr>
          <p:nvPr>
            <p:ph type="title"/>
          </p:nvPr>
        </p:nvSpPr>
        <p:spPr>
          <a:xfrm>
            <a:off x="1759287" y="798881"/>
            <a:ext cx="8673427" cy="1048945"/>
          </a:xfrm>
        </p:spPr>
        <p:txBody>
          <a:bodyPr>
            <a:normAutofit/>
          </a:bodyPr>
          <a:lstStyle/>
          <a:p>
            <a:r>
              <a:rPr lang="fr-FR" sz="2200" b="1" dirty="0">
                <a:solidFill>
                  <a:schemeClr val="tx1"/>
                </a:solidFill>
              </a:rPr>
              <a:t> </a:t>
            </a:r>
            <a:br>
              <a:rPr lang="fr-FR" sz="2200" b="1" dirty="0">
                <a:solidFill>
                  <a:schemeClr val="tx1"/>
                </a:solidFill>
              </a:rPr>
            </a:br>
            <a:r>
              <a:rPr lang="fr-FR" sz="2200" b="1">
                <a:solidFill>
                  <a:schemeClr val="tx1"/>
                </a:solidFill>
              </a:rPr>
              <a:t>Points de vigilance : question de grammaire</a:t>
            </a:r>
          </a:p>
        </p:txBody>
      </p:sp>
      <p:pic>
        <p:nvPicPr>
          <p:cNvPr id="762" name="Picture 420" descr="Une image contenant Rectangle, mur, Caractère coloré, jaune&#10;&#10;Description générée automatiquement">
            <a:extLst>
              <a:ext uri="{FF2B5EF4-FFF2-40B4-BE49-F238E27FC236}">
                <a16:creationId xmlns:a16="http://schemas.microsoft.com/office/drawing/2014/main" id="{F08F262B-8223-4C1B-8E1A-CF6051C9ACF5}"/>
              </a:ext>
            </a:extLst>
          </p:cNvPr>
          <p:cNvPicPr>
            <a:picLocks noChangeAspect="1"/>
          </p:cNvPicPr>
          <p:nvPr/>
        </p:nvPicPr>
        <p:blipFill rotWithShape="1">
          <a:blip r:embed="rId2"/>
          <a:srcRect l="31077" r="18159"/>
          <a:stretch/>
        </p:blipFill>
        <p:spPr>
          <a:xfrm>
            <a:off x="10068910" y="227"/>
            <a:ext cx="2122785" cy="6858000"/>
          </a:xfrm>
          <a:prstGeom prst="rect">
            <a:avLst/>
          </a:prstGeom>
        </p:spPr>
      </p:pic>
      <p:graphicFrame>
        <p:nvGraphicFramePr>
          <p:cNvPr id="977" name="Espace réservé du contenu 2">
            <a:extLst>
              <a:ext uri="{FF2B5EF4-FFF2-40B4-BE49-F238E27FC236}">
                <a16:creationId xmlns:a16="http://schemas.microsoft.com/office/drawing/2014/main" id="{3F53B5BB-A547-42D5-ACCD-85BC726A1DBC}"/>
              </a:ext>
            </a:extLst>
          </p:cNvPr>
          <p:cNvGraphicFramePr>
            <a:graphicFrameLocks noGrp="1"/>
          </p:cNvGraphicFramePr>
          <p:nvPr>
            <p:ph idx="1"/>
            <p:extLst>
              <p:ext uri="{D42A27DB-BD31-4B8C-83A1-F6EECF244321}">
                <p14:modId xmlns:p14="http://schemas.microsoft.com/office/powerpoint/2010/main" val="2654253522"/>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089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4C5E4-E79F-7C78-4A4B-5651487BC149}"/>
              </a:ext>
            </a:extLst>
          </p:cNvPr>
          <p:cNvSpPr>
            <a:spLocks noGrp="1"/>
          </p:cNvSpPr>
          <p:nvPr>
            <p:ph type="title"/>
          </p:nvPr>
        </p:nvSpPr>
        <p:spPr>
          <a:xfrm>
            <a:off x="185056" y="122631"/>
            <a:ext cx="11789229" cy="1116811"/>
          </a:xfrm>
        </p:spPr>
        <p:txBody>
          <a:bodyPr/>
          <a:lstStyle/>
          <a:p>
            <a:pPr algn="ctr"/>
            <a:r>
              <a:rPr lang="fr-MQ" b="1" dirty="0">
                <a:solidFill>
                  <a:srgbClr val="FF0000"/>
                </a:solidFill>
              </a:rPr>
              <a:t>L’évaluation de l’oral </a:t>
            </a:r>
          </a:p>
        </p:txBody>
      </p:sp>
      <p:pic>
        <p:nvPicPr>
          <p:cNvPr id="5" name="Espace réservé du contenu 4" descr="Une image contenant table&#10;&#10;Description générée automatiquement">
            <a:extLst>
              <a:ext uri="{FF2B5EF4-FFF2-40B4-BE49-F238E27FC236}">
                <a16:creationId xmlns:a16="http://schemas.microsoft.com/office/drawing/2014/main" id="{D741009A-7DDF-DC53-EEDA-0CD330B0CB60}"/>
              </a:ext>
            </a:extLst>
          </p:cNvPr>
          <p:cNvPicPr>
            <a:picLocks noGrp="1" noChangeAspect="1"/>
          </p:cNvPicPr>
          <p:nvPr>
            <p:ph idx="1"/>
          </p:nvPr>
        </p:nvPicPr>
        <p:blipFill>
          <a:blip r:embed="rId2"/>
          <a:stretch>
            <a:fillRect/>
          </a:stretch>
        </p:blipFill>
        <p:spPr>
          <a:xfrm>
            <a:off x="447269" y="1517877"/>
            <a:ext cx="10046559" cy="5133110"/>
          </a:xfrm>
        </p:spPr>
      </p:pic>
    </p:spTree>
    <p:extLst>
      <p:ext uri="{BB962C8B-B14F-4D97-AF65-F5344CB8AC3E}">
        <p14:creationId xmlns:p14="http://schemas.microsoft.com/office/powerpoint/2010/main" val="7299996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60"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A262968D-68B7-9DCC-4F50-C6BD8C08BBCA}"/>
              </a:ext>
            </a:extLst>
          </p:cNvPr>
          <p:cNvSpPr>
            <a:spLocks noGrp="1"/>
          </p:cNvSpPr>
          <p:nvPr>
            <p:ph type="title"/>
          </p:nvPr>
        </p:nvSpPr>
        <p:spPr>
          <a:xfrm>
            <a:off x="1759236" y="3980237"/>
            <a:ext cx="8672295" cy="727748"/>
          </a:xfrm>
        </p:spPr>
        <p:txBody>
          <a:bodyPr vert="horz" lIns="228600" tIns="228600" rIns="228600" bIns="0" rtlCol="0" anchor="b">
            <a:normAutofit/>
          </a:bodyPr>
          <a:lstStyle/>
          <a:p>
            <a:pPr>
              <a:lnSpc>
                <a:spcPct val="80000"/>
              </a:lnSpc>
            </a:pPr>
            <a:r>
              <a:rPr lang="en-US" sz="3700" dirty="0"/>
              <a:t>Merci ! </a:t>
            </a:r>
          </a:p>
        </p:txBody>
      </p:sp>
      <p:sp>
        <p:nvSpPr>
          <p:cNvPr id="63" name="Rectangle 62">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miling Face with No Fill">
            <a:extLst>
              <a:ext uri="{FF2B5EF4-FFF2-40B4-BE49-F238E27FC236}">
                <a16:creationId xmlns:a16="http://schemas.microsoft.com/office/drawing/2014/main" id="{5257A945-E925-F42E-69A9-1DB732AFA5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1885" y="1346402"/>
            <a:ext cx="2302486" cy="2302486"/>
          </a:xfrm>
          <a:prstGeom prst="rect">
            <a:avLst/>
          </a:prstGeom>
          <a:ln w="12700">
            <a:noFill/>
          </a:ln>
        </p:spPr>
      </p:pic>
    </p:spTree>
    <p:extLst>
      <p:ext uri="{BB962C8B-B14F-4D97-AF65-F5344CB8AC3E}">
        <p14:creationId xmlns:p14="http://schemas.microsoft.com/office/powerpoint/2010/main" val="264680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2" name="Rectangle 261">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263">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265"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6"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7"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8"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9"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0"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1"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2"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3"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4"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5"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6"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7"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8"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9"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0"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1"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2"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3"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4"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5"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0B1B50A5-0CD8-7641-A543-7D30BC915AA6}"/>
              </a:ext>
            </a:extLst>
          </p:cNvPr>
          <p:cNvSpPr>
            <a:spLocks noGrp="1"/>
          </p:cNvSpPr>
          <p:nvPr>
            <p:ph type="title"/>
          </p:nvPr>
        </p:nvSpPr>
        <p:spPr>
          <a:xfrm>
            <a:off x="665744" y="2991713"/>
            <a:ext cx="3005004" cy="2109649"/>
          </a:xfrm>
        </p:spPr>
        <p:txBody>
          <a:bodyPr>
            <a:normAutofit/>
          </a:bodyPr>
          <a:lstStyle/>
          <a:p>
            <a:pPr defTabSz="777240"/>
            <a:r>
              <a:rPr lang="fr-FR" sz="3400" b="1" i="0" kern="1200" cap="none" spc="-127" dirty="0">
                <a:solidFill>
                  <a:srgbClr val="FFFEFF"/>
                </a:solidFill>
                <a:effectLst/>
                <a:latin typeface="+mj-lt"/>
                <a:ea typeface="+mj-ea"/>
                <a:cs typeface="+mj-cs"/>
              </a:rPr>
              <a:t>1</a:t>
            </a:r>
            <a:r>
              <a:rPr lang="fr-FR" sz="3400" b="1" i="0" kern="1200" cap="none" spc="-127" baseline="30000" dirty="0">
                <a:solidFill>
                  <a:srgbClr val="FFFEFF"/>
                </a:solidFill>
                <a:effectLst/>
                <a:latin typeface="+mj-lt"/>
                <a:ea typeface="+mj-ea"/>
                <a:cs typeface="+mj-cs"/>
              </a:rPr>
              <a:t>ère</a:t>
            </a:r>
            <a:r>
              <a:rPr lang="fr-FR" sz="3400" b="1" i="0" kern="1200" cap="none" spc="-127" dirty="0">
                <a:solidFill>
                  <a:srgbClr val="FFFEFF"/>
                </a:solidFill>
                <a:effectLst/>
                <a:latin typeface="+mj-lt"/>
                <a:ea typeface="+mj-ea"/>
                <a:cs typeface="+mj-cs"/>
              </a:rPr>
              <a:t> partie de l’épreuve</a:t>
            </a:r>
            <a:endParaRPr lang="fr-FR" b="1" dirty="0"/>
          </a:p>
        </p:txBody>
      </p:sp>
      <p:graphicFrame>
        <p:nvGraphicFramePr>
          <p:cNvPr id="257" name="Espace réservé du contenu 2">
            <a:extLst>
              <a:ext uri="{FF2B5EF4-FFF2-40B4-BE49-F238E27FC236}">
                <a16:creationId xmlns:a16="http://schemas.microsoft.com/office/drawing/2014/main" id="{52C19FB2-C57A-484B-87BB-265525E7F4DB}"/>
              </a:ext>
            </a:extLst>
          </p:cNvPr>
          <p:cNvGraphicFramePr>
            <a:graphicFrameLocks noGrp="1"/>
          </p:cNvGraphicFramePr>
          <p:nvPr>
            <p:ph idx="1"/>
            <p:extLst>
              <p:ext uri="{D42A27DB-BD31-4B8C-83A1-F6EECF244321}">
                <p14:modId xmlns:p14="http://schemas.microsoft.com/office/powerpoint/2010/main" val="1007958215"/>
              </p:ext>
            </p:extLst>
          </p:nvPr>
        </p:nvGraphicFramePr>
        <p:xfrm>
          <a:off x="4463597" y="643467"/>
          <a:ext cx="7509392"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166735" y="2010708"/>
            <a:ext cx="4184698" cy="400110"/>
          </a:xfrm>
          <a:prstGeom prst="rect">
            <a:avLst/>
          </a:prstGeom>
          <a:noFill/>
        </p:spPr>
        <p:txBody>
          <a:bodyPr wrap="square" rtlCol="0">
            <a:spAutoFit/>
          </a:bodyPr>
          <a:lstStyle/>
          <a:p>
            <a:pPr defTabSz="388620">
              <a:spcAft>
                <a:spcPts val="600"/>
              </a:spcAft>
            </a:pPr>
            <a:r>
              <a:rPr lang="fr-FR" sz="2000" b="1" kern="1200" dirty="0">
                <a:solidFill>
                  <a:schemeClr val="tx1"/>
                </a:solidFill>
                <a:latin typeface="+mn-lt"/>
                <a:ea typeface="+mn-ea"/>
                <a:cs typeface="+mn-cs"/>
              </a:rPr>
              <a:t>Durée : 12 mn </a:t>
            </a:r>
            <a:r>
              <a:rPr lang="mr-IN" sz="2000" b="1" kern="1200" dirty="0">
                <a:solidFill>
                  <a:schemeClr val="tx1"/>
                </a:solidFill>
                <a:latin typeface="+mn-lt"/>
                <a:ea typeface="+mn-ea"/>
                <a:cs typeface="+mn-cs"/>
              </a:rPr>
              <a:t>–</a:t>
            </a:r>
            <a:r>
              <a:rPr lang="fr-FR" sz="2000" b="1" kern="1200" dirty="0">
                <a:solidFill>
                  <a:schemeClr val="tx1"/>
                </a:solidFill>
                <a:latin typeface="+mn-lt"/>
                <a:ea typeface="+mn-ea"/>
                <a:cs typeface="+mn-cs"/>
              </a:rPr>
              <a:t> Total : 12 points.</a:t>
            </a:r>
            <a:endParaRPr lang="fr-FR" sz="2000" b="1" dirty="0"/>
          </a:p>
        </p:txBody>
      </p:sp>
    </p:spTree>
    <p:extLst>
      <p:ext uri="{BB962C8B-B14F-4D97-AF65-F5344CB8AC3E}">
        <p14:creationId xmlns:p14="http://schemas.microsoft.com/office/powerpoint/2010/main" val="349005165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5"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E90F5C74-6F26-FC4A-8362-D55DA3DE0FDB}"/>
              </a:ext>
            </a:extLst>
          </p:cNvPr>
          <p:cNvSpPr>
            <a:spLocks noGrp="1"/>
          </p:cNvSpPr>
          <p:nvPr>
            <p:ph type="title"/>
          </p:nvPr>
        </p:nvSpPr>
        <p:spPr>
          <a:xfrm>
            <a:off x="671622" y="2639346"/>
            <a:ext cx="2932067" cy="2058444"/>
          </a:xfrm>
        </p:spPr>
        <p:txBody>
          <a:bodyPr>
            <a:normAutofit/>
          </a:bodyPr>
          <a:lstStyle/>
          <a:p>
            <a:pPr defTabSz="758952"/>
            <a:r>
              <a:rPr lang="fr-FR" sz="3071" b="1" i="0" kern="1200" cap="none" spc="-125" dirty="0">
                <a:solidFill>
                  <a:srgbClr val="FFFEFF"/>
                </a:solidFill>
                <a:effectLst/>
                <a:latin typeface="+mj-lt"/>
                <a:ea typeface="+mj-ea"/>
                <a:cs typeface="+mj-cs"/>
              </a:rPr>
              <a:t>2</a:t>
            </a:r>
            <a:r>
              <a:rPr lang="fr-FR" sz="3071" b="1" i="0" kern="1200" cap="none" spc="-125" baseline="30000" dirty="0">
                <a:solidFill>
                  <a:srgbClr val="FFFEFF"/>
                </a:solidFill>
                <a:effectLst/>
                <a:latin typeface="+mj-lt"/>
                <a:ea typeface="+mj-ea"/>
                <a:cs typeface="+mj-cs"/>
              </a:rPr>
              <a:t>nde</a:t>
            </a:r>
            <a:r>
              <a:rPr lang="fr-FR" sz="3071" b="1" i="0" kern="1200" cap="none" spc="-125" dirty="0">
                <a:solidFill>
                  <a:srgbClr val="FFFEFF"/>
                </a:solidFill>
                <a:effectLst/>
                <a:latin typeface="+mj-lt"/>
                <a:ea typeface="+mj-ea"/>
                <a:cs typeface="+mj-cs"/>
              </a:rPr>
              <a:t> partie de l’épreuve</a:t>
            </a:r>
            <a:endParaRPr lang="fr-FR" sz="3700" b="1" dirty="0"/>
          </a:p>
        </p:txBody>
      </p:sp>
      <p:graphicFrame>
        <p:nvGraphicFramePr>
          <p:cNvPr id="7" name="Espace réservé du contenu 2">
            <a:extLst>
              <a:ext uri="{FF2B5EF4-FFF2-40B4-BE49-F238E27FC236}">
                <a16:creationId xmlns:a16="http://schemas.microsoft.com/office/drawing/2014/main" id="{A817C3B5-48A1-47C9-832A-247FDD5234CA}"/>
              </a:ext>
            </a:extLst>
          </p:cNvPr>
          <p:cNvGraphicFramePr>
            <a:graphicFrameLocks noGrp="1"/>
          </p:cNvGraphicFramePr>
          <p:nvPr>
            <p:ph idx="1"/>
            <p:extLst>
              <p:ext uri="{D42A27DB-BD31-4B8C-83A1-F6EECF244321}">
                <p14:modId xmlns:p14="http://schemas.microsoft.com/office/powerpoint/2010/main" val="1883517776"/>
              </p:ext>
            </p:extLst>
          </p:nvPr>
        </p:nvGraphicFramePr>
        <p:xfrm>
          <a:off x="4470775" y="643467"/>
          <a:ext cx="7240148"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15966" y="1887768"/>
            <a:ext cx="3900486" cy="400110"/>
          </a:xfrm>
          <a:prstGeom prst="rect">
            <a:avLst/>
          </a:prstGeom>
          <a:noFill/>
        </p:spPr>
        <p:txBody>
          <a:bodyPr wrap="square" rtlCol="0">
            <a:spAutoFit/>
          </a:bodyPr>
          <a:lstStyle/>
          <a:p>
            <a:pPr defTabSz="379476">
              <a:spcAft>
                <a:spcPts val="600"/>
              </a:spcAft>
            </a:pPr>
            <a:r>
              <a:rPr lang="fr-FR" sz="2000" b="1" kern="1200" dirty="0">
                <a:solidFill>
                  <a:schemeClr val="tx1"/>
                </a:solidFill>
                <a:latin typeface="+mn-lt"/>
                <a:ea typeface="+mn-ea"/>
                <a:cs typeface="+mn-cs"/>
              </a:rPr>
              <a:t>Durée : 8 mn </a:t>
            </a:r>
            <a:r>
              <a:rPr lang="mr-IN" sz="2000" b="1" kern="1200" dirty="0">
                <a:solidFill>
                  <a:schemeClr val="tx1"/>
                </a:solidFill>
                <a:latin typeface="+mn-lt"/>
                <a:ea typeface="+mn-ea"/>
                <a:cs typeface="+mn-cs"/>
              </a:rPr>
              <a:t>–</a:t>
            </a:r>
            <a:r>
              <a:rPr lang="fr-FR" sz="2000" b="1" kern="1200" dirty="0">
                <a:solidFill>
                  <a:schemeClr val="tx1"/>
                </a:solidFill>
                <a:latin typeface="+mn-lt"/>
                <a:ea typeface="+mn-ea"/>
                <a:cs typeface="+mn-cs"/>
              </a:rPr>
              <a:t> Total : 8 points</a:t>
            </a:r>
            <a:endParaRPr lang="fr-FR" sz="2000" b="1" dirty="0"/>
          </a:p>
        </p:txBody>
      </p:sp>
    </p:spTree>
    <p:extLst>
      <p:ext uri="{BB962C8B-B14F-4D97-AF65-F5344CB8AC3E}">
        <p14:creationId xmlns:p14="http://schemas.microsoft.com/office/powerpoint/2010/main" val="32704100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110</TotalTime>
  <Words>3941</Words>
  <Application>Microsoft Macintosh PowerPoint</Application>
  <PresentationFormat>Grand écran</PresentationFormat>
  <Paragraphs>348</Paragraphs>
  <Slides>77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77</vt:i4>
      </vt:variant>
    </vt:vector>
  </HeadingPairs>
  <TitlesOfParts>
    <vt:vector size="84" baseType="lpstr">
      <vt:lpstr>Arial</vt:lpstr>
      <vt:lpstr>Calibri</vt:lpstr>
      <vt:lpstr>Calibri Light</vt:lpstr>
      <vt:lpstr>LiberationSerif</vt:lpstr>
      <vt:lpstr>Rockwell</vt:lpstr>
      <vt:lpstr>Wingdings</vt:lpstr>
      <vt:lpstr>Atlas</vt:lpstr>
      <vt:lpstr>Réunion d’entente :  l’oral des ÉAF  </vt:lpstr>
      <vt:lpstr>Objectifs de la réunion d’entente  </vt:lpstr>
      <vt:lpstr>Présentation PowerPoint</vt:lpstr>
      <vt:lpstr>Déroulement de la réunion </vt:lpstr>
      <vt:lpstr>1. Quels sont les objectifs de cette épreuve orale? Quels sont les différents exercices ?   </vt:lpstr>
      <vt:lpstr>QUELS SONT LES OBJECTIFS DE L’ÉPREUVE ORALE ?      </vt:lpstr>
      <vt:lpstr>QUELS SONT LES DIFFÉRENTS EXERCICES ? </vt:lpstr>
      <vt:lpstr>1ère partie de l’épreuve</vt:lpstr>
      <vt:lpstr>2nde partie de l’épreuve</vt:lpstr>
      <vt:lpstr>2. Comment se déroule un oral et comment évaluer chacune des étapes ?   </vt:lpstr>
      <vt:lpstr>Présentation PowerPoint</vt:lpstr>
      <vt:lpstr>LA FICHE D’ÉVALUATION </vt:lpstr>
      <vt:lpstr>L’accueil individuel du candidat</vt:lpstr>
      <vt:lpstr>Présentation PowerPoint</vt:lpstr>
      <vt:lpstr>Le déroulement de l’épreuve</vt:lpstr>
      <vt:lpstr>L’oral </vt:lpstr>
      <vt:lpstr>Le récapitulatif d’œuvres </vt:lpstr>
      <vt:lpstr>L’oral  Un lien Éduscol  pour l’épreuve orale </vt:lpstr>
      <vt:lpstr>L’oral  Un lien Éduscol  pour l’épreuve orale </vt:lpstr>
      <vt:lpstr>DÉBUT DE LA 1ère PARTIE DE L’ÉPREUVE</vt:lpstr>
      <vt:lpstr>PREMIÈRE PARTIE DE L’ÉPREUVE : L’EXPOSÉ SUR UN DES TEXTES DU RÉCAPITULATIF  Durée totale : 12 mn. – 12 points</vt:lpstr>
      <vt:lpstr>L’explication linéaire </vt:lpstr>
      <vt:lpstr>À partir de la fiche méthode Éduscol</vt:lpstr>
      <vt:lpstr>LA LECTURE jusqu’à 2 mn  2 points </vt:lpstr>
      <vt:lpstr>PREMIÈRE PARTIE DE L’ÉPREUVE : L’EXPOSÉ SUR UN DES TEXTES DU DESCRIPTIF  Durée totale : 12 mn. – 12 points</vt:lpstr>
      <vt:lpstr>Présentation PowerPoint</vt:lpstr>
      <vt:lpstr>PREMIÈRE PARTIE DE L’ÉPREUVE : L’EXPOSÉ SUR UN DES TEXTES DU DESCRIPTIF  Durée totale : 12 mn. – 12 points</vt:lpstr>
      <vt:lpstr>L’EXPLICATION 8 mn  8 points </vt:lpstr>
      <vt:lpstr>PREMIÈRE PARTIE DE L’ÉPREUVE : L’EXPOSÉ SUR UN DES TEXTES DU DESCRIPTIF  Durée totale : 12 mn. – 12 points</vt:lpstr>
      <vt:lpstr>Présentation PowerPoint</vt:lpstr>
      <vt:lpstr>Des propositions, des décisions collégiales : </vt:lpstr>
      <vt:lpstr>PREMIÈRE PARTIE DE L’ÉPREUVE : L’EXPOSÉ SUR UN DES TEXTES DU DESCRIPTIF  Durée totale : 12 mn. – 12 points</vt:lpstr>
      <vt:lpstr>La grammaire  à l’oral des éaf</vt:lpstr>
      <vt:lpstr>La grammaire </vt:lpstr>
      <vt:lpstr>La grammaire (2) </vt:lpstr>
      <vt:lpstr>La grammaire (3) </vt:lpstr>
      <vt:lpstr>Éduscol proposition 1</vt:lpstr>
      <vt:lpstr>Éduscol proposition 2 </vt:lpstr>
      <vt:lpstr>Éduscol proposition 4 </vt:lpstr>
      <vt:lpstr>Éduscol proposition 3</vt:lpstr>
      <vt:lpstr>Favoriser les manipulations syntaxiques </vt:lpstr>
      <vt:lpstr>Question sur la négation</vt:lpstr>
      <vt:lpstr>La négation </vt:lpstr>
      <vt:lpstr>Question sur les subordonnées conjonctives  utilisées en fonction de compléments circonstanciels</vt:lpstr>
      <vt:lpstr>Les propositions subordonnées conjonctives circonstancielles </vt:lpstr>
      <vt:lpstr>Question sur l’interrogation</vt:lpstr>
      <vt:lpstr>L’interrogation </vt:lpstr>
      <vt:lpstr>Points de vigilance  grammaire </vt:lpstr>
      <vt:lpstr>PREMIÈRE PARTIE DE L’ÉPREUVE : L’EXPOSÉ SUR UN DES TEXTES DU DESCRIPTIF  Durée totale : 12 mn. – 12 points</vt:lpstr>
      <vt:lpstr>Présentation PowerPoint</vt:lpstr>
      <vt:lpstr>Rappel : La terminologie grammaticale  (Fabrice Poli) </vt:lpstr>
      <vt:lpstr>Le deuxième tome </vt:lpstr>
      <vt:lpstr>FIN DE LA 1ère PARTIE DE L’ÉPREUVE</vt:lpstr>
      <vt:lpstr>La lecture cursive </vt:lpstr>
      <vt:lpstr>Présentation PowerPoint</vt:lpstr>
      <vt:lpstr>La lecture cursive : quelques principes  </vt:lpstr>
      <vt:lpstr>2nde PARTIE DE L’ÉPREUVE : LA PRÉSENTATION DE L’ŒUVRE CHOISIE ET L’ENTRETIEN Durée totale : 8 mn. – 8 points</vt:lpstr>
      <vt:lpstr>2nde PARTIE DE L’ÉPREUVE : LA PRÉSENTATION DE L’ŒUVRE CHOISIE ET L’ENTRETIEN Durée totale : 8 mn. – 8 points</vt:lpstr>
      <vt:lpstr>Un outil possible : les 4 pôles de l’entretien</vt:lpstr>
      <vt:lpstr>2nde PARTIE DE L’ÉPREUVE : LA PRÉSENTATION DE L’ŒUVRE CHOISIE ET L’ENTRETIEN Durée totale : 8 mn. – 8 points</vt:lpstr>
      <vt:lpstr>2nde PARTIE DE L’ÉPREUVE : LA PRÉSENTATION DE L’ŒUVRE CHOISIE ET L’ENTRETIEN Durée totale : 8 mn. – 8 points</vt:lpstr>
      <vt:lpstr>Présentation PowerPoint</vt:lpstr>
      <vt:lpstr> 3. Comment compléter le bordereau d’évaluation ?  Comment effectuer la saisie des notes ?   </vt:lpstr>
      <vt:lpstr>Présentation PowerPoint</vt:lpstr>
      <vt:lpstr>Présentation PowerPoint</vt:lpstr>
      <vt:lpstr>La fiche d’évaluation</vt:lpstr>
      <vt:lpstr>La saisie des notes</vt:lpstr>
      <vt:lpstr>4. Quelle posture adopter en tant qu’examinateur ?  </vt:lpstr>
      <vt:lpstr>La posture de l’examinateur </vt:lpstr>
      <vt:lpstr>5. Quels sont les documents autorisés pour le candidat ?  </vt:lpstr>
      <vt:lpstr>Les documents autorisés</vt:lpstr>
      <vt:lpstr>6. Quelques points de vigilance  </vt:lpstr>
      <vt:lpstr>Je suis en retard.  Je suis en arrêt maladie.</vt:lpstr>
      <vt:lpstr>  Points de vigilance : l’exposé </vt:lpstr>
      <vt:lpstr>  Points de vigilance : question de grammaire</vt:lpstr>
      <vt:lpstr>L’évaluation de l’oral </vt:lpstr>
      <vt:lpstr>Merci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d’entente : l’oral des ÉAF  </dc:title>
  <dc:creator>hortense NOUGARO</dc:creator>
  <cp:lastModifiedBy>hortense NOUGARO</cp:lastModifiedBy>
  <cp:revision>2</cp:revision>
  <dcterms:created xsi:type="dcterms:W3CDTF">2023-06-02T11:41:02Z</dcterms:created>
  <dcterms:modified xsi:type="dcterms:W3CDTF">2023-06-02T13:31:43Z</dcterms:modified>
</cp:coreProperties>
</file>