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B28B-3FC1-4485-A8FE-E9AE326BA38B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E69F-9472-4001-9D1A-874403F7F0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ECOLE OUVERTE </a:t>
            </a:r>
            <a:br>
              <a:rPr lang="fr-F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AU LP LA TRINITE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7643866" cy="17526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Réunion d’information à destination des élèves et familles </a:t>
            </a:r>
          </a:p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le </a:t>
            </a:r>
            <a:r>
              <a:rPr lang="fr-FR" u="sng" dirty="0" smtClean="0">
                <a:solidFill>
                  <a:schemeClr val="accent5">
                    <a:lumMod val="50000"/>
                  </a:schemeClr>
                </a:solidFill>
              </a:rPr>
              <a:t>vendredi 4 mai 2018 </a:t>
            </a:r>
          </a:p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à 16h en salle AT33</a:t>
            </a:r>
          </a:p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VENEZ NOMBREUX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1538" y="4071942"/>
            <a:ext cx="7286676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>
                <a:latin typeface="Arial Black" pitchFamily="34" charset="0"/>
              </a:rPr>
              <a:t>THEME</a:t>
            </a:r>
            <a:r>
              <a:rPr lang="fr-FR" dirty="0" smtClean="0">
                <a:latin typeface="Arial Black" pitchFamily="34" charset="0"/>
              </a:rPr>
              <a:t> : SANTE ET CITOYENNETE COLLEGE/LYCEE</a:t>
            </a:r>
          </a:p>
          <a:p>
            <a:pPr algn="ctr"/>
            <a:endParaRPr lang="fr-FR" dirty="0">
              <a:latin typeface="Arial Black" pitchFamily="34" charset="0"/>
            </a:endParaRPr>
          </a:p>
          <a:p>
            <a:pPr algn="ctr"/>
            <a:r>
              <a:rPr lang="fr-FR" dirty="0" smtClean="0">
                <a:latin typeface="Arial Black" pitchFamily="34" charset="0"/>
              </a:rPr>
              <a:t>1 semaine en juillet 2018</a:t>
            </a:r>
          </a:p>
          <a:p>
            <a:pPr algn="ctr"/>
            <a:r>
              <a:rPr lang="fr-FR" dirty="0" smtClean="0">
                <a:latin typeface="Arial Black" pitchFamily="34" charset="0"/>
              </a:rPr>
              <a:t>1 semaine en août 2018</a:t>
            </a:r>
          </a:p>
          <a:p>
            <a:pPr algn="ctr"/>
            <a:r>
              <a:rPr lang="fr-FR" dirty="0" smtClean="0">
                <a:latin typeface="Arial Black" pitchFamily="34" charset="0"/>
              </a:rPr>
              <a:t>1 semaine en octobre 2018</a:t>
            </a:r>
          </a:p>
          <a:p>
            <a:pPr algn="ctr"/>
            <a:r>
              <a:rPr lang="fr-FR" dirty="0" smtClean="0">
                <a:latin typeface="Arial Black" pitchFamily="34" charset="0"/>
              </a:rPr>
              <a:t>2 samedis en novembre 2018</a:t>
            </a:r>
          </a:p>
          <a:p>
            <a:pPr algn="ctr"/>
            <a:r>
              <a:rPr lang="fr-FR" dirty="0" smtClean="0">
                <a:latin typeface="Arial Black" pitchFamily="34" charset="0"/>
              </a:rPr>
              <a:t>4 mercredis en octobre/novembre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ECOLE OUVERTE  AU LP LA TRINITE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OUVERTE  AU LP LA TRINITE</dc:title>
  <dc:creator>COUTAND</dc:creator>
  <cp:lastModifiedBy>Utilisateur</cp:lastModifiedBy>
  <cp:revision>2</cp:revision>
  <dcterms:created xsi:type="dcterms:W3CDTF">2018-04-23T00:31:31Z</dcterms:created>
  <dcterms:modified xsi:type="dcterms:W3CDTF">2018-04-26T18:07:10Z</dcterms:modified>
</cp:coreProperties>
</file>