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</p:sldIdLst>
  <p:sldSz cx="9144000" cy="6858000" type="screen4x3"/>
  <p:notesSz cx="6799263" cy="9929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26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Titr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25" name="Sous-titr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31" name="Espace réservé de la date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9EE9EC9-1F54-4522-BD69-1E760EF6E1EC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5280D0F-FE2B-4EEC-BDCF-6ADFB3F3CF9D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E9EC9-1F54-4522-BD69-1E760EF6E1EC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0D0F-FE2B-4EEC-BDCF-6ADFB3F3CF9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274959"/>
            <a:ext cx="1524000" cy="5851525"/>
          </a:xfrm>
        </p:spPr>
        <p:txBody>
          <a:bodyPr vert="eaVert" anchor="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6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F9EE9EC9-1F54-4522-BD69-1E760EF6E1EC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5280D0F-FE2B-4EEC-BDCF-6ADFB3F3CF9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E9EC9-1F54-4522-BD69-1E760EF6E1EC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0D0F-FE2B-4EEC-BDCF-6ADFB3F3CF9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6801" y="2821840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66801" y="1905004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9EE9EC9-1F54-4522-BD69-1E760EF6E1EC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B5280D0F-FE2B-4EEC-BDCF-6ADFB3F3CF9D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178808" y="1600204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E9EC9-1F54-4522-BD69-1E760EF6E1EC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0D0F-FE2B-4EEC-BDCF-6ADFB3F3CF9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E9EC9-1F54-4522-BD69-1E760EF6E1EC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0D0F-FE2B-4EEC-BDCF-6ADFB3F3CF9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E9EC9-1F54-4522-BD69-1E760EF6E1EC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0D0F-FE2B-4EEC-BDCF-6ADFB3F3CF9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9EE9EC9-1F54-4522-BD69-1E760EF6E1EC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0D0F-FE2B-4EEC-BDCF-6ADFB3F3CF9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E9EC9-1F54-4522-BD69-1E760EF6E1EC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0D0F-FE2B-4EEC-BDCF-6ADFB3F3CF9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70" y="1004672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 rot="21420000">
            <a:off x="596708" y="998820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E9EC9-1F54-4522-BD69-1E760EF6E1EC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0D0F-FE2B-4EEC-BDCF-6ADFB3F3CF9D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Espace réservé pour une image 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" name="Espace réservé du titre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27" name="Espace réservé de la date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9EE9EC9-1F54-4522-BD69-1E760EF6E1EC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5280D0F-FE2B-4EEC-BDCF-6ADFB3F3CF9D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6672"/>
          </a:xfrm>
        </p:spPr>
        <p:txBody>
          <a:bodyPr>
            <a:normAutofit fontScale="90000"/>
          </a:bodyPr>
          <a:lstStyle/>
          <a:p>
            <a:r>
              <a:rPr lang="fr-FR" dirty="0"/>
              <a:t>ORDRE DU JOUR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31" y="990944"/>
            <a:ext cx="8333049" cy="5547016"/>
          </a:xfrm>
        </p:spPr>
        <p:txBody>
          <a:bodyPr>
            <a:normAutofit fontScale="92500" lnSpcReduction="20000"/>
          </a:bodyPr>
          <a:lstStyle/>
          <a:p>
            <a:r>
              <a:rPr lang="fr-FR" sz="2000" dirty="0"/>
              <a:t>Mot de bienvenue / Structure péda EDT, AP, journées de cohésion résultats des examens et orientation </a:t>
            </a:r>
            <a:r>
              <a:rPr lang="fr-FR" sz="2000" dirty="0" err="1"/>
              <a:t>ParcourSup</a:t>
            </a:r>
            <a:r>
              <a:rPr lang="fr-FR" sz="2000" dirty="0"/>
              <a:t> : Le Proviseur et la Proviseur Adjointe</a:t>
            </a:r>
          </a:p>
          <a:p>
            <a:r>
              <a:rPr lang="fr-FR" sz="2000" dirty="0"/>
              <a:t>ULIS et prise en charge des élèves en situation de handicap (GEVASCO - GPDS) : Mme PUNG</a:t>
            </a:r>
          </a:p>
          <a:p>
            <a:r>
              <a:rPr lang="fr-FR" sz="2000" dirty="0"/>
              <a:t>Organisation examens, PFMP/ bureau des entreprises et rémunération (réforme) : DDFPT / RBDE </a:t>
            </a:r>
          </a:p>
          <a:p>
            <a:r>
              <a:rPr lang="fr-FR" sz="2000" dirty="0"/>
              <a:t>Pronote, colibri, </a:t>
            </a:r>
            <a:r>
              <a:rPr lang="fr-FR" sz="2000" dirty="0" err="1"/>
              <a:t>Educonnect</a:t>
            </a:r>
            <a:r>
              <a:rPr lang="fr-FR" sz="2000" dirty="0"/>
              <a:t>, tests nationaux- outil de suivi de scolarité – permanence parents, livres numériques et format papier / ordinateurs : RUPPN </a:t>
            </a:r>
          </a:p>
          <a:p>
            <a:r>
              <a:rPr lang="fr-FR" sz="2000" dirty="0"/>
              <a:t>Représentant des parents d’élèves au conseil d’administration – intervention des associations : UPEM / FCPE </a:t>
            </a:r>
          </a:p>
          <a:p>
            <a:r>
              <a:rPr lang="fr-FR" sz="2000" dirty="0"/>
              <a:t>Règlement intérieur et lutte contre le harcèlement scolaire : Les CPE </a:t>
            </a:r>
          </a:p>
          <a:p>
            <a:r>
              <a:rPr lang="fr-FR" sz="2000" dirty="0"/>
              <a:t>MLDS / Atelier sophrologie pour classes à examen : M. SAINTE-ROSE </a:t>
            </a:r>
          </a:p>
          <a:p>
            <a:r>
              <a:rPr lang="fr-FR" sz="2000" dirty="0"/>
              <a:t>Bourses et demi-pension : Gestionnaire </a:t>
            </a:r>
          </a:p>
          <a:p>
            <a:r>
              <a:rPr lang="fr-FR" sz="2000" dirty="0"/>
              <a:t>ERASMUS et PASS CULTURE : le Proviseur </a:t>
            </a:r>
          </a:p>
          <a:p>
            <a:r>
              <a:rPr lang="fr-FR" sz="2000" dirty="0"/>
              <a:t>Modalité service sociale et de santé : Infirmière / Assistante sociale (Fond Social) </a:t>
            </a:r>
          </a:p>
          <a:p>
            <a:r>
              <a:rPr lang="fr-FR" sz="2000" dirty="0"/>
              <a:t>ACHAUME : quel impact sur vos enfants, l’utilisation prolongée du portable? </a:t>
            </a:r>
            <a:endParaRPr lang="fr-FR" sz="1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1180</TotalTime>
  <Words>169</Words>
  <Application>Microsoft Office PowerPoint</Application>
  <PresentationFormat>Affichage à l'écran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Trebuchet MS</vt:lpstr>
      <vt:lpstr>Wingdings</vt:lpstr>
      <vt:lpstr>Wingdings 2</vt:lpstr>
      <vt:lpstr>Opulent</vt:lpstr>
      <vt:lpstr>ORDRE DU JOUR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ASSEMBLEE GENERALE DES PARENTS</dc:title>
  <dc:creator>proviseur</dc:creator>
  <cp:lastModifiedBy>LP TRINITE</cp:lastModifiedBy>
  <cp:revision>55</cp:revision>
  <cp:lastPrinted>2021-10-07T15:42:42Z</cp:lastPrinted>
  <dcterms:created xsi:type="dcterms:W3CDTF">2019-09-27T12:21:25Z</dcterms:created>
  <dcterms:modified xsi:type="dcterms:W3CDTF">2023-09-29T14:35:00Z</dcterms:modified>
</cp:coreProperties>
</file>