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5" r:id="rId3"/>
    <p:sldId id="283" r:id="rId4"/>
    <p:sldId id="272" r:id="rId5"/>
    <p:sldId id="273" r:id="rId6"/>
    <p:sldId id="277" r:id="rId7"/>
    <p:sldId id="261" r:id="rId8"/>
    <p:sldId id="274" r:id="rId9"/>
    <p:sldId id="280" r:id="rId10"/>
    <p:sldId id="268" r:id="rId11"/>
    <p:sldId id="276" r:id="rId12"/>
    <p:sldId id="284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 autoAdjust="0"/>
    <p:restoredTop sz="94579" autoAdjust="0"/>
  </p:normalViewPr>
  <p:slideViewPr>
    <p:cSldViewPr>
      <p:cViewPr>
        <p:scale>
          <a:sx n="73" d="100"/>
          <a:sy n="73" d="100"/>
        </p:scale>
        <p:origin x="-27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5E1C06-82E7-413D-9108-4FFA5D53F028}" type="doc">
      <dgm:prSet loTypeId="urn:microsoft.com/office/officeart/2005/8/layout/cycle2" loCatId="cycle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05F02910-10B7-42FC-863B-9EB2B2175E27}" type="pres">
      <dgm:prSet presAssocID="{565E1C06-82E7-413D-9108-4FFA5D53F02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</dgm:ptLst>
  <dgm:cxnLst>
    <dgm:cxn modelId="{5AA6D21F-7149-40A5-8EFD-AF584C67C657}" type="presOf" srcId="{565E1C06-82E7-413D-9108-4FFA5D53F028}" destId="{05F02910-10B7-42FC-863B-9EB2B2175E27}" srcOrd="0" destOrd="0" presId="urn:microsoft.com/office/officeart/2005/8/layout/cycle2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04C91-1ECA-47A5-B80F-92D701373904}" type="datetimeFigureOut">
              <a:rPr lang="fr-FR" smtClean="0"/>
              <a:pPr/>
              <a:t>10/05/2014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1A1A6-13B0-4707-9789-70FD41D9DF2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1A1A6-13B0-4707-9789-70FD41D9DF2E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1A1A6-13B0-4707-9789-70FD41D9DF2E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1A1A6-13B0-4707-9789-70FD41D9DF2E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1A1A6-13B0-4707-9789-70FD41D9DF2E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1A1A6-13B0-4707-9789-70FD41D9DF2E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1A1A6-13B0-4707-9789-70FD41D9DF2E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1A1A6-13B0-4707-9789-70FD41D9DF2E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1AAB-3777-4B8B-9993-6569651811DE}" type="datetimeFigureOut">
              <a:rPr lang="fr-FR" smtClean="0"/>
              <a:pPr/>
              <a:t>10/05/2014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764-112D-4986-9F4B-4C1E4D72A1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1AAB-3777-4B8B-9993-6569651811DE}" type="datetimeFigureOut">
              <a:rPr lang="fr-FR" smtClean="0"/>
              <a:pPr/>
              <a:t>10/05/2014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764-112D-4986-9F4B-4C1E4D72A1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1AAB-3777-4B8B-9993-6569651811DE}" type="datetimeFigureOut">
              <a:rPr lang="fr-FR" smtClean="0"/>
              <a:pPr/>
              <a:t>10/05/2014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764-112D-4986-9F4B-4C1E4D72A1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1AAB-3777-4B8B-9993-6569651811DE}" type="datetimeFigureOut">
              <a:rPr lang="fr-FR" smtClean="0"/>
              <a:pPr/>
              <a:t>10/05/2014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764-112D-4986-9F4B-4C1E4D72A1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1AAB-3777-4B8B-9993-6569651811DE}" type="datetimeFigureOut">
              <a:rPr lang="fr-FR" smtClean="0"/>
              <a:pPr/>
              <a:t>10/05/2014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764-112D-4986-9F4B-4C1E4D72A1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1AAB-3777-4B8B-9993-6569651811DE}" type="datetimeFigureOut">
              <a:rPr lang="fr-FR" smtClean="0"/>
              <a:pPr/>
              <a:t>10/05/2014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764-112D-4986-9F4B-4C1E4D72A1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1AAB-3777-4B8B-9993-6569651811DE}" type="datetimeFigureOut">
              <a:rPr lang="fr-FR" smtClean="0"/>
              <a:pPr/>
              <a:t>10/05/2014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764-112D-4986-9F4B-4C1E4D72A1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1AAB-3777-4B8B-9993-6569651811DE}" type="datetimeFigureOut">
              <a:rPr lang="fr-FR" smtClean="0"/>
              <a:pPr/>
              <a:t>10/05/2014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764-112D-4986-9F4B-4C1E4D72A1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1AAB-3777-4B8B-9993-6569651811DE}" type="datetimeFigureOut">
              <a:rPr lang="fr-FR" smtClean="0"/>
              <a:pPr/>
              <a:t>10/05/2014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764-112D-4986-9F4B-4C1E4D72A1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1AAB-3777-4B8B-9993-6569651811DE}" type="datetimeFigureOut">
              <a:rPr lang="fr-FR" smtClean="0"/>
              <a:pPr/>
              <a:t>10/05/2014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764-112D-4986-9F4B-4C1E4D72A1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1AAB-3777-4B8B-9993-6569651811DE}" type="datetimeFigureOut">
              <a:rPr lang="fr-FR" smtClean="0"/>
              <a:pPr/>
              <a:t>10/05/2014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764-112D-4986-9F4B-4C1E4D72A1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21AAB-3777-4B8B-9993-6569651811DE}" type="datetimeFigureOut">
              <a:rPr lang="fr-FR" smtClean="0"/>
              <a:pPr/>
              <a:t>10/05/2014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ED764-112D-4986-9F4B-4C1E4D72A1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4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Diapositive_Microsoft_Office_PowerPoint1.sldx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jpeg"/><Relationship Id="rId4" Type="http://schemas.openxmlformats.org/officeDocument/2006/relationships/image" Target="../media/image34.pn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31640" y="476672"/>
            <a:ext cx="6836296" cy="1470025"/>
          </a:xfrm>
        </p:spPr>
        <p:txBody>
          <a:bodyPr>
            <a:noAutofit/>
          </a:bodyPr>
          <a:lstStyle/>
          <a:p>
            <a:r>
              <a:rPr lang="fr-FR" sz="3200" b="1" i="1" dirty="0" smtClean="0">
                <a:solidFill>
                  <a:srgbClr val="FF0000"/>
                </a:solidFill>
              </a:rPr>
              <a:t>Mobilité individuelle des Elèves Comenius au Lycée Professionnel </a:t>
            </a:r>
            <a:br>
              <a:rPr lang="fr-FR" sz="3200" b="1" i="1" dirty="0" smtClean="0">
                <a:solidFill>
                  <a:srgbClr val="FF0000"/>
                </a:solidFill>
              </a:rPr>
            </a:br>
            <a:r>
              <a:rPr lang="fr-FR" sz="3200" b="1" i="1" dirty="0" smtClean="0">
                <a:solidFill>
                  <a:srgbClr val="FF0000"/>
                </a:solidFill>
              </a:rPr>
              <a:t>RAYMOND NERIS DU MARIN </a:t>
            </a:r>
            <a:br>
              <a:rPr lang="fr-FR" sz="3200" b="1" i="1" dirty="0" smtClean="0">
                <a:solidFill>
                  <a:srgbClr val="FF0000"/>
                </a:solidFill>
              </a:rPr>
            </a:br>
            <a:r>
              <a:rPr lang="fr-FR" sz="3200" b="1" i="1" dirty="0" smtClean="0">
                <a:solidFill>
                  <a:srgbClr val="FF0000"/>
                </a:solidFill>
              </a:rPr>
              <a:t>DU 07/01/2014 AU 08/04/2014   </a:t>
            </a:r>
            <a:br>
              <a:rPr lang="fr-FR" sz="3200" b="1" i="1" dirty="0" smtClean="0">
                <a:solidFill>
                  <a:srgbClr val="FF0000"/>
                </a:solidFill>
              </a:rPr>
            </a:b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9512" y="1428736"/>
            <a:ext cx="8712968" cy="5168616"/>
          </a:xfrm>
        </p:spPr>
        <p:txBody>
          <a:bodyPr>
            <a:normAutofit fontScale="47500" lnSpcReduction="20000"/>
          </a:bodyPr>
          <a:lstStyle/>
          <a:p>
            <a:endParaRPr lang="fr-FR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fr-FR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fr-FR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Cette action est l’une des actions du programme Comenius. </a:t>
            </a:r>
          </a:p>
          <a:p>
            <a:r>
              <a:rPr lang="fr-F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C’est </a:t>
            </a:r>
            <a:r>
              <a:rPr lang="fr-FR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une initiative </a:t>
            </a:r>
            <a:r>
              <a:rPr lang="fr-F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européenne permettant </a:t>
            </a:r>
            <a:r>
              <a:rPr lang="fr-FR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aux élèves de l’enseignement secondaire d’effectuer un séjour de trois à dix mois dans un établissement d’accueil à </a:t>
            </a:r>
            <a:r>
              <a:rPr lang="fr-F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l’étranger.</a:t>
            </a:r>
          </a:p>
          <a:p>
            <a:endParaRPr lang="fr-FR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fr-FR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L'objectif de cette action est d'offrir aux élèves l'opportunité d'une expérience européenne afin de mieux appréhender la diversité des cultures et des langues européennes, d'acquérir des compétences nécessaires à leur développement personnel. </a:t>
            </a:r>
          </a:p>
          <a:p>
            <a:endParaRPr lang="fr-FR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fr-FR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Cette action est aussi une expérience pédagogique internationale</a:t>
            </a:r>
          </a:p>
          <a:p>
            <a:r>
              <a:rPr lang="fr-F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importante pour les enseignants participant à l'organisation et à la mise en place de la mobilité.</a:t>
            </a:r>
          </a:p>
          <a:p>
            <a:endParaRPr lang="fr-FR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</a:t>
            </a:r>
          </a:p>
          <a:p>
            <a:r>
              <a:rPr lang="fr-F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Elle a également pour objectif de renforcer la coopération entre les établissements partenaires et de leur permettre d’établir une reconnaissance réciproque des études effectuées à l’étranger.</a:t>
            </a:r>
          </a:p>
          <a:p>
            <a:endParaRPr lang="fr-FR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17 pays de l'Union participent aujourd'hui à ce programme inédit.</a:t>
            </a:r>
          </a:p>
          <a:p>
            <a:endParaRPr lang="fr-FR" dirty="0"/>
          </a:p>
        </p:txBody>
      </p:sp>
    </p:spTree>
  </p:cSld>
  <p:clrMapOvr>
    <a:masterClrMapping/>
  </p:clrMapOvr>
  <p:transition advTm="68225">
    <p:sndAc>
      <p:stSnd loop="1">
        <p:snd r:embed="rId2" name="Gilles Floro_Dézi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00"/>
                            </p:stCondLst>
                            <p:childTnLst>
                              <p:par>
                                <p:cTn id="49" presetID="2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000"/>
                            </p:stCondLst>
                            <p:childTnLst>
                              <p:par>
                                <p:cTn id="70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0"/>
                            </p:stCondLst>
                            <p:childTnLst>
                              <p:par>
                                <p:cTn id="81" presetID="2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9000"/>
                            </p:stCondLst>
                            <p:childTnLst>
                              <p:par>
                                <p:cTn id="92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:\COMENIUS CIRO GIORGIA CRISTINA\20140205_103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88640"/>
            <a:ext cx="1584176" cy="2016224"/>
          </a:xfrm>
          <a:prstGeom prst="rect">
            <a:avLst/>
          </a:prstGeom>
          <a:noFill/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88640"/>
            <a:ext cx="19077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H:\COMENIUS CIRO GIORGIA CRISTINA\20140205_1449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1728192" cy="2088232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835696" y="2204864"/>
            <a:ext cx="48600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ACTIVITES DU WEEK-END</a:t>
            </a:r>
          </a:p>
          <a:p>
            <a:pPr algn="ctr"/>
            <a:r>
              <a:rPr lang="fr-FR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EXCURSIONS</a:t>
            </a:r>
          </a:p>
        </p:txBody>
      </p:sp>
      <p:pic>
        <p:nvPicPr>
          <p:cNvPr id="16" name="Picture 3" descr="D:\COMENIUS CIRO GIORGIA CRISTINA\IMG_06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27776" y="2897560"/>
            <a:ext cx="1836712" cy="3771800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188640"/>
            <a:ext cx="159460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188640"/>
            <a:ext cx="172819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6096" y="3501008"/>
            <a:ext cx="1649156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912" y="3501008"/>
            <a:ext cx="158417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2852936"/>
            <a:ext cx="18002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1720" y="3429000"/>
            <a:ext cx="165618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me 16"/>
          <p:cNvGraphicFramePr/>
          <p:nvPr/>
        </p:nvGraphicFramePr>
        <p:xfrm>
          <a:off x="2339752" y="0"/>
          <a:ext cx="2520280" cy="3212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3" descr="H:\COMENIUS CIRO GIORGIA CRISTINA\IMG_047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206" y="3212976"/>
            <a:ext cx="1928794" cy="3645024"/>
          </a:xfrm>
          <a:prstGeom prst="rect">
            <a:avLst/>
          </a:prstGeom>
          <a:noFill/>
        </p:spPr>
      </p:pic>
      <p:pic>
        <p:nvPicPr>
          <p:cNvPr id="6" name="Picture 10" descr="H:\COMENIUS CIRO GIORGIA CRISTINA\IMG_07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3212976"/>
            <a:ext cx="2448272" cy="3645024"/>
          </a:xfrm>
          <a:prstGeom prst="rect">
            <a:avLst/>
          </a:prstGeom>
          <a:noFill/>
        </p:spPr>
      </p:pic>
      <p:pic>
        <p:nvPicPr>
          <p:cNvPr id="7170" name="Picture 2" descr="D:\COMENIUS CIRO GIORGIA CRISTINA\IMG_085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206" y="0"/>
            <a:ext cx="1928794" cy="3212976"/>
          </a:xfrm>
          <a:prstGeom prst="rect">
            <a:avLst/>
          </a:prstGeom>
          <a:noFill/>
        </p:spPr>
      </p:pic>
      <p:pic>
        <p:nvPicPr>
          <p:cNvPr id="7171" name="Picture 3" descr="D:\COMENIUS CIRO GIORGIA CRISTINA\IMG_085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39752" y="3212976"/>
            <a:ext cx="2572908" cy="3645024"/>
          </a:xfrm>
          <a:prstGeom prst="rect">
            <a:avLst/>
          </a:prstGeom>
          <a:noFill/>
        </p:spPr>
      </p:pic>
      <p:pic>
        <p:nvPicPr>
          <p:cNvPr id="7173" name="Picture 5" descr="D:\COMENIUS CIRO GIORGIA CRISTINA\IMG_081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60032" y="0"/>
            <a:ext cx="2355174" cy="3212976"/>
          </a:xfrm>
          <a:prstGeom prst="rect">
            <a:avLst/>
          </a:prstGeom>
          <a:noFill/>
        </p:spPr>
      </p:pic>
      <p:pic>
        <p:nvPicPr>
          <p:cNvPr id="7175" name="Picture 7" descr="D:\COMENIUS CIRO GIORGIA CRISTINA\IMG_079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212976"/>
            <a:ext cx="2357454" cy="3645024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 rot="18841065">
            <a:off x="2416743" y="2496065"/>
            <a:ext cx="4066269" cy="15388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CARNAVAL</a:t>
            </a:r>
          </a:p>
          <a:p>
            <a:pPr algn="ctr"/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Février 2014</a:t>
            </a:r>
            <a:endParaRPr lang="fr-FR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77" name="Picture 9" descr="D:\COMENIUS CIRO GIORGIA CRISTINA\IMG_075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2411760" cy="32129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40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71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71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71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71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70" decel="100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770" decel="100000"/>
                                        <p:tgtEl>
                                          <p:spTgt spid="71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0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9594561">
            <a:off x="101006" y="993876"/>
            <a:ext cx="8229600" cy="4911248"/>
          </a:xfrm>
        </p:spPr>
        <p:txBody>
          <a:bodyPr>
            <a:normAutofit/>
          </a:bodyPr>
          <a:lstStyle/>
          <a:p>
            <a:r>
              <a:rPr lang="fr-FR" sz="9600" b="1" dirty="0" smtClean="0"/>
              <a:t>Départ le 08/04/2014</a:t>
            </a:r>
            <a:br>
              <a:rPr lang="fr-FR" sz="9600" b="1" dirty="0" smtClean="0"/>
            </a:br>
            <a:r>
              <a:rPr lang="fr-FR" sz="9600" b="1" dirty="0" smtClean="0"/>
              <a:t>CIAO</a:t>
            </a:r>
            <a:endParaRPr lang="fr-FR" sz="9600" b="1" dirty="0"/>
          </a:p>
        </p:txBody>
      </p:sp>
      <p:pic>
        <p:nvPicPr>
          <p:cNvPr id="8" name="Espace réservé du contenu 7" descr="F:\photos cristina\IMG_088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711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9032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VILLE DE GROTTAGLIE DANS LA REGION DE </a:t>
            </a:r>
            <a:r>
              <a:rPr lang="fr-FR" b="1" dirty="0" smtClean="0"/>
              <a:t>POUILLES (Sud </a:t>
            </a:r>
            <a:r>
              <a:rPr lang="fr-FR" b="1" smtClean="0"/>
              <a:t>de l’Italie)</a:t>
            </a:r>
            <a:endParaRPr lang="fr-FR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fr-FR" sz="3600" b="1" dirty="0" smtClean="0"/>
              <a:t>ARRIVEE des élèves italiens le </a:t>
            </a:r>
            <a:br>
              <a:rPr lang="fr-FR" sz="3600" b="1" dirty="0" smtClean="0"/>
            </a:br>
            <a:r>
              <a:rPr lang="fr-FR" sz="3600" b="1" dirty="0" smtClean="0"/>
              <a:t>07 JANVIER 2014</a:t>
            </a:r>
            <a:endParaRPr lang="fr-FR" sz="36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340768"/>
            <a:ext cx="3744416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D:\italiens\20140109_114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286124"/>
            <a:ext cx="2725474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4000496" y="292893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CIRO</a:t>
            </a:r>
            <a:endParaRPr lang="fr-FR" b="1" dirty="0"/>
          </a:p>
        </p:txBody>
      </p:sp>
      <p:pic>
        <p:nvPicPr>
          <p:cNvPr id="1027" name="Picture 3" descr="D:\italiens\20140109_1146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2500330" cy="34290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ZoneTexte 7"/>
          <p:cNvSpPr txBox="1"/>
          <p:nvPr/>
        </p:nvSpPr>
        <p:spPr>
          <a:xfrm>
            <a:off x="428596" y="2928934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CHRISTINA</a:t>
            </a:r>
            <a:endParaRPr lang="fr-FR" b="1" dirty="0"/>
          </a:p>
        </p:txBody>
      </p:sp>
      <p:pic>
        <p:nvPicPr>
          <p:cNvPr id="1028" name="Picture 4" descr="D:\italiens\20140109_1147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3286124"/>
            <a:ext cx="2500303" cy="34290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ZoneTexte 9"/>
          <p:cNvSpPr txBox="1"/>
          <p:nvPr/>
        </p:nvSpPr>
        <p:spPr>
          <a:xfrm>
            <a:off x="7215206" y="2928934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GIORGIA</a:t>
            </a:r>
            <a:endParaRPr lang="fr-FR" b="1" dirty="0"/>
          </a:p>
        </p:txBody>
      </p:sp>
    </p:spTree>
  </p:cSld>
  <p:clrMapOvr>
    <a:masterClrMapping/>
  </p:clrMapOvr>
  <p:transition advTm="17394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HEBERGEMENT DANS LES FAMILLES</a:t>
            </a:r>
            <a:br>
              <a:rPr lang="fr-FR" b="1" dirty="0" smtClean="0"/>
            </a:br>
            <a:endParaRPr lang="fr-FR" b="1" dirty="0"/>
          </a:p>
        </p:txBody>
      </p:sp>
      <p:pic>
        <p:nvPicPr>
          <p:cNvPr id="10" name="Picture 5" descr="H:\COMENIUS CIRO GIORGIA CRISTINA\IMG_02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714752"/>
            <a:ext cx="2071702" cy="2928958"/>
          </a:xfrm>
          <a:prstGeom prst="rect">
            <a:avLst/>
          </a:prstGeom>
          <a:noFill/>
        </p:spPr>
      </p:pic>
      <p:pic>
        <p:nvPicPr>
          <p:cNvPr id="11" name="Picture 6" descr="H:\COMENIUS CIRO GIORGIA CRISTINA\IMG_0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714752"/>
            <a:ext cx="2130600" cy="2928958"/>
          </a:xfrm>
          <a:prstGeom prst="rect">
            <a:avLst/>
          </a:prstGeom>
          <a:noFill/>
        </p:spPr>
      </p:pic>
      <p:pic>
        <p:nvPicPr>
          <p:cNvPr id="12" name="Picture 11" descr="I:\WhatsApp\Media\WhatsApp Images\IMG-20140307-WA00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3714752"/>
            <a:ext cx="2000264" cy="2928958"/>
          </a:xfrm>
          <a:prstGeom prst="rect">
            <a:avLst/>
          </a:prstGeom>
          <a:noFill/>
        </p:spPr>
      </p:pic>
      <p:pic>
        <p:nvPicPr>
          <p:cNvPr id="13" name="Picture 2" descr="H:\COMENIUS CIRO GIORGIA CRISTINA\IMG_04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785794"/>
            <a:ext cx="2857520" cy="2571768"/>
          </a:xfrm>
          <a:prstGeom prst="rect">
            <a:avLst/>
          </a:prstGeom>
          <a:noFill/>
        </p:spPr>
      </p:pic>
      <p:pic>
        <p:nvPicPr>
          <p:cNvPr id="2050" name="Picture 2" descr="D:\Camera\IMG_09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785794"/>
            <a:ext cx="3000396" cy="2571768"/>
          </a:xfrm>
          <a:prstGeom prst="rect">
            <a:avLst/>
          </a:prstGeom>
          <a:noFill/>
        </p:spPr>
      </p:pic>
      <p:pic>
        <p:nvPicPr>
          <p:cNvPr id="2051" name="Picture 3" descr="D:\Camera\IMG_1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785794"/>
            <a:ext cx="2571768" cy="2571768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3645024"/>
            <a:ext cx="22322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2457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fr-FR" sz="3600" b="1" dirty="0" smtClean="0"/>
              <a:t>ACCUEIL AU LYCEE RAYMOND NERIS </a:t>
            </a:r>
            <a:br>
              <a:rPr lang="fr-FR" sz="3600" b="1" dirty="0" smtClean="0"/>
            </a:br>
            <a:r>
              <a:rPr lang="fr-FR" sz="3600" b="1" dirty="0" smtClean="0"/>
              <a:t>AU MARIN</a:t>
            </a:r>
            <a:endParaRPr lang="fr-FR" sz="36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36712"/>
            <a:ext cx="2340924" cy="1877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 11" descr="F:\Départ Italiens\20140407_1825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933056"/>
            <a:ext cx="3816424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268760"/>
            <a:ext cx="38164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D:\Camera\IMG_0969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852936"/>
            <a:ext cx="2304256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2" descr="D:\20140131_1605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797152"/>
            <a:ext cx="2304256" cy="2060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6" descr="D:\Camera\IMG_09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4941168"/>
            <a:ext cx="2520280" cy="1916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980728"/>
            <a:ext cx="2448272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4208" y="2852936"/>
            <a:ext cx="2448272" cy="2016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2906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9792" y="-142900"/>
            <a:ext cx="3744416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ECHANGES PEDAGOGIQUES</a:t>
            </a:r>
            <a:br>
              <a:rPr lang="fr-FR" sz="2400" b="1" dirty="0" smtClean="0"/>
            </a:br>
            <a:r>
              <a:rPr lang="fr-FR" sz="2400" b="1" dirty="0" smtClean="0"/>
              <a:t>ET CULTURELS</a:t>
            </a:r>
            <a:endParaRPr lang="fr-FR" sz="2400" b="1" dirty="0"/>
          </a:p>
        </p:txBody>
      </p:sp>
      <p:pic>
        <p:nvPicPr>
          <p:cNvPr id="12" name="Picture 4" descr="H:\COMENIUS CIRO GIORGIA CRISTINA\IMG_0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908720"/>
            <a:ext cx="2088232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D:\italiens\Le 25 mars 2014\DSCF5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4864"/>
            <a:ext cx="2051720" cy="2160240"/>
          </a:xfrm>
          <a:prstGeom prst="rect">
            <a:avLst/>
          </a:prstGeom>
          <a:noFill/>
        </p:spPr>
      </p:pic>
      <p:pic>
        <p:nvPicPr>
          <p:cNvPr id="4100" name="Picture 4" descr="D:\italiens\20140109_0848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908720"/>
            <a:ext cx="2016224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2" name="Picture 6" descr="D:\italiens\20140109_0923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32" y="2204864"/>
            <a:ext cx="2571768" cy="2160240"/>
          </a:xfrm>
          <a:prstGeom prst="rect">
            <a:avLst/>
          </a:prstGeom>
          <a:noFill/>
        </p:spPr>
      </p:pic>
      <p:pic>
        <p:nvPicPr>
          <p:cNvPr id="13" name="Picture 2" descr="D:\Camera\IMG_09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0"/>
            <a:ext cx="2555776" cy="206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7" descr="D:\italien coiffure\20140321_1134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2924944"/>
            <a:ext cx="2016224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6" descr="D:\italien coiffure\20140321_10133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051720" cy="206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" descr="H:\COMENIUS CIRO GIORGIA CRISTINA\IMG_0383.jpg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95736" y="2852936"/>
            <a:ext cx="2088232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3" descr="D:\Camera\IMG_097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437112"/>
            <a:ext cx="2051720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4" descr="D:\Camera\IMG_097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5736" y="4869160"/>
            <a:ext cx="2088232" cy="1988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88224" y="4437112"/>
            <a:ext cx="2555776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 descr="H:\100OLYMP\P6300146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27984" y="4869160"/>
            <a:ext cx="2016224" cy="1988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34975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6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000"/>
                            </p:stCondLst>
                            <p:childTnLst>
                              <p:par>
                                <p:cTn id="6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4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268760"/>
          </a:xfrm>
        </p:spPr>
        <p:txBody>
          <a:bodyPr>
            <a:noAutofit/>
          </a:bodyPr>
          <a:lstStyle/>
          <a:p>
            <a:r>
              <a:rPr lang="fr-FR" sz="2800" b="1" i="1" dirty="0" smtClean="0">
                <a:solidFill>
                  <a:srgbClr val="FF0000"/>
                </a:solidFill>
              </a:rPr>
              <a:t/>
            </a:r>
            <a:br>
              <a:rPr lang="fr-FR" sz="2800" b="1" i="1" dirty="0" smtClean="0">
                <a:solidFill>
                  <a:srgbClr val="FF0000"/>
                </a:solidFill>
              </a:rPr>
            </a:br>
            <a:r>
              <a:rPr lang="fr-FR" sz="2800" b="1" i="1" dirty="0" smtClean="0">
                <a:solidFill>
                  <a:srgbClr val="FF0000"/>
                </a:solidFill>
              </a:rPr>
              <a:t/>
            </a:r>
            <a:br>
              <a:rPr lang="fr-FR" sz="2800" b="1" i="1" dirty="0" smtClean="0">
                <a:solidFill>
                  <a:srgbClr val="FF0000"/>
                </a:solidFill>
              </a:rPr>
            </a:br>
            <a:r>
              <a:rPr lang="fr-FR" sz="2400" b="1" i="1" dirty="0" smtClean="0">
                <a:solidFill>
                  <a:srgbClr val="FF0000"/>
                </a:solidFill>
              </a:rPr>
              <a:t>PERIODE DE FORMATION EN ENTREPRISE AU CLUB MED </a:t>
            </a:r>
            <a:br>
              <a:rPr lang="fr-FR" sz="2400" b="1" i="1" dirty="0" smtClean="0">
                <a:solidFill>
                  <a:srgbClr val="FF0000"/>
                </a:solidFill>
              </a:rPr>
            </a:br>
            <a:r>
              <a:rPr lang="fr-FR" sz="2400" b="1" i="1" dirty="0" smtClean="0">
                <a:solidFill>
                  <a:srgbClr val="FF0000"/>
                </a:solidFill>
              </a:rPr>
              <a:t>OFFICE DUTOURISME DU MARIN / HÔTEL BAKOUA</a:t>
            </a:r>
            <a:br>
              <a:rPr lang="fr-FR" sz="2400" b="1" i="1" dirty="0" smtClean="0">
                <a:solidFill>
                  <a:srgbClr val="FF0000"/>
                </a:solidFill>
              </a:rPr>
            </a:br>
            <a:endParaRPr lang="fr-FR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216024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924944"/>
            <a:ext cx="216024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268760"/>
            <a:ext cx="237626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4869160"/>
            <a:ext cx="201622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37" name="Object 1"/>
          <p:cNvGraphicFramePr>
            <a:graphicFrameLocks noChangeAspect="1"/>
          </p:cNvGraphicFramePr>
          <p:nvPr/>
        </p:nvGraphicFramePr>
        <p:xfrm>
          <a:off x="2339751" y="1556792"/>
          <a:ext cx="4176465" cy="3095625"/>
        </p:xfrm>
        <a:graphic>
          <a:graphicData uri="http://schemas.openxmlformats.org/presentationml/2006/ole">
            <p:oleObj spid="_x0000_s14337" name="Diapositive" r:id="rId8" imgW="4570378" imgH="3427445" progId="PowerPoint.Slide.12">
              <p:embed/>
            </p:oleObj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3068960"/>
            <a:ext cx="2448272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4869160"/>
            <a:ext cx="1944216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216" y="4869160"/>
            <a:ext cx="2448272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4797152"/>
            <a:ext cx="2160240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88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H:\COMENIUS CIRO GIORGIA CRISTINA\IMG_03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32248" cy="1800200"/>
          </a:xfrm>
          <a:prstGeom prst="rect">
            <a:avLst/>
          </a:prstGeom>
          <a:noFill/>
        </p:spPr>
      </p:pic>
      <p:pic>
        <p:nvPicPr>
          <p:cNvPr id="12" name="Picture 3" descr="H:\COMENIUS CIRO GIORGIA CRISTINA\IMG_03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581128"/>
            <a:ext cx="2160240" cy="2088232"/>
          </a:xfrm>
          <a:prstGeom prst="rect">
            <a:avLst/>
          </a:prstGeom>
          <a:noFill/>
        </p:spPr>
      </p:pic>
      <p:pic>
        <p:nvPicPr>
          <p:cNvPr id="14" name="Picture 11" descr="H:\COMENIUS CIRO GIORGIA CRISTINA\IMG_03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88640"/>
            <a:ext cx="2088232" cy="18002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934707" y="2551837"/>
            <a:ext cx="52745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ACTIVITES DU WEEK-END</a:t>
            </a:r>
            <a:br>
              <a:rPr lang="fr-FR" sz="36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</a:br>
            <a:r>
              <a:rPr lang="fr-FR" sz="36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SORTIE EN MER</a:t>
            </a:r>
            <a:endParaRPr lang="fr-FR" sz="36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0" name="Picture 4" descr="H:\COMENIUS CIRO GIORGIA CRISTINA\20140208_1252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88640"/>
            <a:ext cx="2195736" cy="1800200"/>
          </a:xfrm>
          <a:prstGeom prst="rect">
            <a:avLst/>
          </a:prstGeom>
          <a:noFill/>
        </p:spPr>
      </p:pic>
      <p:pic>
        <p:nvPicPr>
          <p:cNvPr id="16" name="Picture 4" descr="D:\Camera\IMG_1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581128"/>
            <a:ext cx="2160240" cy="2088232"/>
          </a:xfrm>
          <a:prstGeom prst="rect">
            <a:avLst/>
          </a:prstGeom>
          <a:noFill/>
        </p:spPr>
      </p:pic>
      <p:pic>
        <p:nvPicPr>
          <p:cNvPr id="17" name="Picture 2" descr="D:\Camera\IMG_10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4581128"/>
            <a:ext cx="2088232" cy="2088232"/>
          </a:xfrm>
          <a:prstGeom prst="rect">
            <a:avLst/>
          </a:prstGeom>
          <a:noFill/>
        </p:spPr>
      </p:pic>
      <p:pic>
        <p:nvPicPr>
          <p:cNvPr id="18" name="Picture 6" descr="D:\Camera\IMG_103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4581128"/>
            <a:ext cx="2160240" cy="2088232"/>
          </a:xfrm>
          <a:prstGeom prst="rect">
            <a:avLst/>
          </a:prstGeom>
          <a:noFill/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2060848"/>
            <a:ext cx="18002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4288" y="2060848"/>
            <a:ext cx="18002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83768" y="188640"/>
            <a:ext cx="208823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159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0"/>
                            </p:stCondLst>
                            <p:childTnLst>
                              <p:par>
                                <p:cTn id="73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COMENIUS CIRO GIORGIA CRISTINA\IMG_049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664296" cy="1872208"/>
          </a:xfrm>
          <a:prstGeom prst="rect">
            <a:avLst/>
          </a:prstGeom>
          <a:noFill/>
        </p:spPr>
      </p:pic>
      <p:pic>
        <p:nvPicPr>
          <p:cNvPr id="5" name="Picture 2" descr="H:\COMENIUS CIRO GIORGIA CRISTINA\IMG_0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3024336" cy="1872208"/>
          </a:xfrm>
          <a:prstGeom prst="rect">
            <a:avLst/>
          </a:prstGeom>
          <a:noFill/>
        </p:spPr>
      </p:pic>
      <p:pic>
        <p:nvPicPr>
          <p:cNvPr id="6" name="Picture 3" descr="H:\COMENIUS CIRO GIORGIA CRISTINA\IMG_04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204864"/>
            <a:ext cx="3024336" cy="2016224"/>
          </a:xfrm>
          <a:prstGeom prst="rect">
            <a:avLst/>
          </a:prstGeom>
          <a:noFill/>
        </p:spPr>
      </p:pic>
      <p:pic>
        <p:nvPicPr>
          <p:cNvPr id="7" name="Picture 4" descr="H:\COMENIUS CIRO GIORGIA CRISTINA\IMG_05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365104"/>
            <a:ext cx="2664296" cy="2304256"/>
          </a:xfrm>
          <a:prstGeom prst="rect">
            <a:avLst/>
          </a:prstGeom>
          <a:noFill/>
        </p:spPr>
      </p:pic>
      <p:pic>
        <p:nvPicPr>
          <p:cNvPr id="8" name="Picture 5" descr="H:\COMENIUS CIRO GIORGIA CRISTINA\IMG_04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365104"/>
            <a:ext cx="3024336" cy="2304256"/>
          </a:xfrm>
          <a:prstGeom prst="rect">
            <a:avLst/>
          </a:prstGeom>
          <a:noFill/>
        </p:spPr>
      </p:pic>
      <p:pic>
        <p:nvPicPr>
          <p:cNvPr id="9" name="Picture 6" descr="H:\COMENIUS CIRO GIORGIA CRISTINA\IMG_04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4365104"/>
            <a:ext cx="2952328" cy="2304256"/>
          </a:xfrm>
          <a:prstGeom prst="rect">
            <a:avLst/>
          </a:prstGeom>
          <a:noFill/>
        </p:spPr>
      </p:pic>
      <p:pic>
        <p:nvPicPr>
          <p:cNvPr id="10" name="Picture 7" descr="H:\COMENIUS CIRO GIORGIA CRISTINA\IMG_05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188640"/>
            <a:ext cx="2664296" cy="1872208"/>
          </a:xfrm>
          <a:prstGeom prst="rect">
            <a:avLst/>
          </a:prstGeom>
          <a:noFill/>
        </p:spPr>
      </p:pic>
      <p:pic>
        <p:nvPicPr>
          <p:cNvPr id="11" name="Picture 4" descr="H:\COMENIUS CIRO GIORGIA CRISTINA\20140201_09201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2204864"/>
            <a:ext cx="2664296" cy="201622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63688" y="2420888"/>
            <a:ext cx="5076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ACTIVITES DU WEEK-END</a:t>
            </a:r>
          </a:p>
          <a:p>
            <a:pPr algn="ctr"/>
            <a:r>
              <a:rPr lang="fr-FR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RANDONNEES</a:t>
            </a:r>
          </a:p>
        </p:txBody>
      </p:sp>
    </p:spTree>
  </p:cSld>
  <p:clrMapOvr>
    <a:masterClrMapping/>
  </p:clrMapOvr>
  <p:transition advTm="2716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202</Words>
  <Application>Microsoft Office PowerPoint</Application>
  <PresentationFormat>Affichage à l'écran (4:3)</PresentationFormat>
  <Paragraphs>42</Paragraphs>
  <Slides>12</Slides>
  <Notes>7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4" baseType="lpstr">
      <vt:lpstr>Thème Office</vt:lpstr>
      <vt:lpstr>Diapositive</vt:lpstr>
      <vt:lpstr>Mobilité individuelle des Elèves Comenius au Lycée Professionnel  RAYMOND NERIS DU MARIN  DU 07/01/2014 AU 08/04/2014    </vt:lpstr>
      <vt:lpstr>VILLE DE GROTTAGLIE DANS LA REGION DE POUILLES (Sud de l’Italie)</vt:lpstr>
      <vt:lpstr>ARRIVEE des élèves italiens le  07 JANVIER 2014</vt:lpstr>
      <vt:lpstr>HEBERGEMENT DANS LES FAMILLES </vt:lpstr>
      <vt:lpstr>ACCUEIL AU LYCEE RAYMOND NERIS  AU MARIN</vt:lpstr>
      <vt:lpstr>ECHANGES PEDAGOGIQUES ET CULTURELS</vt:lpstr>
      <vt:lpstr>  PERIODE DE FORMATION EN ENTREPRISE AU CLUB MED  OFFICE DUTOURISME DU MARIN / HÔTEL BAKOUA </vt:lpstr>
      <vt:lpstr>Diapositive 8</vt:lpstr>
      <vt:lpstr>Diapositive 9</vt:lpstr>
      <vt:lpstr>Diapositive 10</vt:lpstr>
      <vt:lpstr>Diapositive 11</vt:lpstr>
      <vt:lpstr>Départ le 08/04/2014 CIAO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Mobilité individuelle des élèves Comenius</dc:title>
  <dc:creator>raphy</dc:creator>
  <cp:lastModifiedBy>raphy</cp:lastModifiedBy>
  <cp:revision>167</cp:revision>
  <dcterms:created xsi:type="dcterms:W3CDTF">2014-03-22T20:01:00Z</dcterms:created>
  <dcterms:modified xsi:type="dcterms:W3CDTF">2014-05-10T15:01:09Z</dcterms:modified>
</cp:coreProperties>
</file>