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4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14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FORMATION : BIMER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«</a:t>
            </a:r>
            <a:r>
              <a:rPr lang="fr-FR" dirty="0"/>
              <a:t> Module Navigation, réglementation, sécurité ».</a:t>
            </a:r>
          </a:p>
        </p:txBody>
      </p:sp>
    </p:spTree>
    <p:extLst>
      <p:ext uri="{BB962C8B-B14F-4D97-AF65-F5344CB8AC3E}">
        <p14:creationId xmlns:p14="http://schemas.microsoft.com/office/powerpoint/2010/main" val="27189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42" y="1005014"/>
            <a:ext cx="2847460" cy="50621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2" y="1005014"/>
            <a:ext cx="4309413" cy="24240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34" y="982856"/>
            <a:ext cx="4004047" cy="30030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1" y="3429059"/>
            <a:ext cx="3517475" cy="26381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3976428"/>
            <a:ext cx="3821567" cy="28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012" y="307017"/>
            <a:ext cx="10364452" cy="1605094"/>
          </a:xfrm>
        </p:spPr>
        <p:txBody>
          <a:bodyPr/>
          <a:lstStyle/>
          <a:p>
            <a:r>
              <a:rPr lang="fr-FR" dirty="0" smtClean="0"/>
              <a:t> TABLEAU DE COMMANDE DE NAVIGATION ET DE COMMUNICATION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91478" y="2420058"/>
            <a:ext cx="3291521" cy="57626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9" y="2996320"/>
            <a:ext cx="4497342" cy="33730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29" y="2267659"/>
            <a:ext cx="3853928" cy="21678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83" y="1302159"/>
            <a:ext cx="3256005" cy="43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733804"/>
            <a:ext cx="5105400" cy="2871787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26" y="2733803"/>
            <a:ext cx="5105400" cy="2871787"/>
          </a:xfrm>
        </p:spPr>
      </p:pic>
    </p:spTree>
    <p:extLst>
      <p:ext uri="{BB962C8B-B14F-4D97-AF65-F5344CB8AC3E}">
        <p14:creationId xmlns:p14="http://schemas.microsoft.com/office/powerpoint/2010/main" val="19868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Remorquage du bateau Raymond Néris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18" y="2214694"/>
            <a:ext cx="2802410" cy="3736547"/>
          </a:xfrm>
          <a:prstGeom prst="rect">
            <a:avLst/>
          </a:prstGeom>
        </p:spPr>
      </p:pic>
      <p:pic>
        <p:nvPicPr>
          <p:cNvPr id="11" name="VID-20230124-WA005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9097" y="2214694"/>
            <a:ext cx="2173330" cy="3839994"/>
          </a:xfrm>
          <a:prstGeom prst="rect">
            <a:avLst/>
          </a:prstGeom>
        </p:spPr>
      </p:pic>
      <p:pic>
        <p:nvPicPr>
          <p:cNvPr id="12" name="VID-20230124-WA005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90094" y="2243804"/>
            <a:ext cx="2156855" cy="38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RADEAU DE SURVIE ET UN PEU DE PILOTAGE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33" y="2366963"/>
            <a:ext cx="1926133" cy="342423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25465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81</TotalTime>
  <Words>39</Words>
  <Application>Microsoft Office PowerPoint</Application>
  <PresentationFormat>Grand écran</PresentationFormat>
  <Paragraphs>20</Paragraphs>
  <Slides>6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Tw Cen MT</vt:lpstr>
      <vt:lpstr>Ronds dans l’eau</vt:lpstr>
      <vt:lpstr>FORMATION : BIMER</vt:lpstr>
      <vt:lpstr>  </vt:lpstr>
      <vt:lpstr> TABLEAU DE COMMANDE DE NAVIGATION ET DE COMMUNICATION</vt:lpstr>
      <vt:lpstr> </vt:lpstr>
      <vt:lpstr>Remorquage du bateau Raymond Néris</vt:lpstr>
      <vt:lpstr>RADEAU DE SURVIE ET UN PEU DE PILOTAGE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 : BIMER</dc:title>
  <dc:creator>ADJ-DDFPT</dc:creator>
  <cp:lastModifiedBy>ADJ-DDFPT</cp:lastModifiedBy>
  <cp:revision>8</cp:revision>
  <dcterms:created xsi:type="dcterms:W3CDTF">2023-01-30T19:51:33Z</dcterms:created>
  <dcterms:modified xsi:type="dcterms:W3CDTF">2023-02-06T17:27:44Z</dcterms:modified>
</cp:coreProperties>
</file>