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726" y="1208903"/>
            <a:ext cx="10303877" cy="842318"/>
          </a:xfrm>
        </p:spPr>
        <p:txBody>
          <a:bodyPr/>
          <a:lstStyle/>
          <a:p>
            <a:r>
              <a:rPr lang="fr-FR" sz="3600" dirty="0" smtClean="0"/>
              <a:t>FORUM DE L’ORIENTATION ET DE L’INSERTION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2044" y="2170103"/>
            <a:ext cx="9381239" cy="593691"/>
          </a:xfrm>
        </p:spPr>
        <p:txBody>
          <a:bodyPr/>
          <a:lstStyle/>
          <a:p>
            <a:r>
              <a:rPr lang="fr-FR" dirty="0" smtClean="0"/>
              <a:t>AVEC LES ELEVES DES CLASSES DE TERMINALE DU LYCEE RAYMOND NERIS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62044" y="2660822"/>
            <a:ext cx="9316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matinée a commencé par le présentation des différents intervenants par Mme Voitier-Mongis proviseure adjoint du lycée Raymond Néris. Les objectifs du forum ont été également énoncés. A </a:t>
            </a:r>
            <a:r>
              <a:rPr lang="fr-FR" dirty="0" smtClean="0"/>
              <a:t>l’issue de </a:t>
            </a:r>
            <a:r>
              <a:rPr lang="fr-FR" dirty="0" smtClean="0"/>
              <a:t>cette intervention, les élèves accompagnés de leurs professeurs se sont rendus dans les salles dédiées afin de rencontrer chaque intervenant.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98" y="3921212"/>
            <a:ext cx="2008407" cy="28616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91" y="4278186"/>
            <a:ext cx="3253038" cy="24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33839" y="1919418"/>
            <a:ext cx="93169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Intervenants:</a:t>
            </a:r>
          </a:p>
          <a:p>
            <a:r>
              <a:rPr lang="fr-FR" dirty="0"/>
              <a:t>	</a:t>
            </a:r>
            <a:r>
              <a:rPr lang="fr-FR" dirty="0" smtClean="0"/>
              <a:t>			 Le Pôle emploi Mr RENE</a:t>
            </a:r>
          </a:p>
          <a:p>
            <a:r>
              <a:rPr lang="fr-FR" dirty="0" smtClean="0"/>
              <a:t> </a:t>
            </a:r>
            <a:r>
              <a:rPr lang="fr-FR" dirty="0"/>
              <a:t>	</a:t>
            </a:r>
            <a:r>
              <a:rPr lang="fr-FR" dirty="0" smtClean="0"/>
              <a:t>			 La Mission locale </a:t>
            </a:r>
            <a:r>
              <a:rPr lang="fr-FR" dirty="0"/>
              <a:t>Mme POULIN, Mr  BESSARD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	 Le RSMA Mr  accompagné d’une jeune volontaire</a:t>
            </a:r>
          </a:p>
          <a:p>
            <a:r>
              <a:rPr lang="fr-FR" dirty="0"/>
              <a:t>	</a:t>
            </a:r>
            <a:r>
              <a:rPr lang="fr-FR" dirty="0" smtClean="0"/>
              <a:t>			 Les 3 </a:t>
            </a:r>
            <a:r>
              <a:rPr lang="fr-FR" dirty="0" smtClean="0"/>
              <a:t>Armées</a:t>
            </a:r>
            <a:endParaRPr lang="fr-FR" dirty="0" smtClean="0"/>
          </a:p>
          <a:p>
            <a:r>
              <a:rPr lang="fr-FR" dirty="0" smtClean="0"/>
              <a:t>				 Le ICEA Mr DURAND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Les Objectifs: 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Mieux </a:t>
            </a:r>
            <a:r>
              <a:rPr lang="fr-FR" dirty="0"/>
              <a:t>préparer son avenir </a:t>
            </a:r>
            <a:r>
              <a:rPr lang="fr-FR" dirty="0" smtClean="0"/>
              <a:t>professionnel.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Être </a:t>
            </a:r>
            <a:r>
              <a:rPr lang="fr-FR" dirty="0"/>
              <a:t>sensibilisé, se renseigner sur les </a:t>
            </a:r>
            <a:r>
              <a:rPr lang="fr-FR" dirty="0" smtClean="0"/>
              <a:t>formations présentées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Faciliter son </a:t>
            </a:r>
            <a:r>
              <a:rPr lang="fr-FR" dirty="0"/>
              <a:t>insertion professionnelle et améliorer </a:t>
            </a:r>
            <a:r>
              <a:rPr lang="fr-FR" dirty="0" smtClean="0"/>
              <a:t>son savoir </a:t>
            </a:r>
            <a:r>
              <a:rPr lang="fr-FR" dirty="0"/>
              <a:t>être par des </a:t>
            </a:r>
            <a:r>
              <a:rPr lang="fr-FR" dirty="0" smtClean="0"/>
              <a:t>échanges.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Accroitre sa </a:t>
            </a:r>
            <a:r>
              <a:rPr lang="fr-FR" dirty="0"/>
              <a:t>motivation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Découvrir </a:t>
            </a:r>
            <a:r>
              <a:rPr lang="fr-FR" dirty="0"/>
              <a:t>et appréhender le quotidien des jeunes </a:t>
            </a:r>
            <a:r>
              <a:rPr lang="fr-FR" dirty="0" smtClean="0"/>
              <a:t>volontaires.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53" y="3118065"/>
            <a:ext cx="3735015" cy="18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PÔLE EMPLOI et MISSION LOCALE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21" y="1629004"/>
            <a:ext cx="3150393" cy="4200525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76" y="2294210"/>
            <a:ext cx="3826819" cy="2870114"/>
          </a:xfrm>
        </p:spPr>
      </p:pic>
    </p:spTree>
    <p:extLst>
      <p:ext uri="{BB962C8B-B14F-4D97-AF65-F5344CB8AC3E}">
        <p14:creationId xmlns:p14="http://schemas.microsoft.com/office/powerpoint/2010/main" val="26161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TROIS ARMEES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54" y="1402933"/>
            <a:ext cx="3146822" cy="4195763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28" y="1937360"/>
            <a:ext cx="2431192" cy="32415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82" y="3558154"/>
            <a:ext cx="3389486" cy="262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73" y="32075"/>
            <a:ext cx="1687353" cy="224980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82" y="1609351"/>
            <a:ext cx="4395788" cy="2474760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0" y="3879873"/>
            <a:ext cx="2074782" cy="27663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30" y="4577394"/>
            <a:ext cx="3674799" cy="20688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4" y="70463"/>
            <a:ext cx="1998705" cy="26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RSMA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8" y="1443481"/>
            <a:ext cx="4106276" cy="2937509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-167"/>
            <a:ext cx="3601479" cy="480197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93" y="2566039"/>
            <a:ext cx="4395787" cy="3296840"/>
          </a:xfrm>
        </p:spPr>
      </p:pic>
    </p:spTree>
    <p:extLst>
      <p:ext uri="{BB962C8B-B14F-4D97-AF65-F5344CB8AC3E}">
        <p14:creationId xmlns:p14="http://schemas.microsoft.com/office/powerpoint/2010/main" val="15359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ICEA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80" y="1426095"/>
            <a:ext cx="3536184" cy="471491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71401" y="1940762"/>
            <a:ext cx="4396341" cy="420024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6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Hommage à Nathanaël PEROU et Ismaël HEJOAKA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7" y="1870938"/>
            <a:ext cx="3289049" cy="4385399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17" y="1647568"/>
            <a:ext cx="3166184" cy="4221578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853" y="2835763"/>
            <a:ext cx="3396472" cy="25473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45" y="1870938"/>
            <a:ext cx="1711249" cy="39367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14845" y="6071286"/>
            <a:ext cx="18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Nathanaël PEROU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367501" y="6102448"/>
            <a:ext cx="172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Ismaël </a:t>
            </a:r>
            <a:r>
              <a:rPr lang="fr-FR" sz="1400" dirty="0"/>
              <a:t>HEJOAKA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535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</TotalTime>
  <Words>98</Words>
  <Application>Microsoft Office PowerPoint</Application>
  <PresentationFormat>Grand écran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FORUM DE L’ORIENTATION ET DE L’INSERTION</vt:lpstr>
      <vt:lpstr>Présentation PowerPoint</vt:lpstr>
      <vt:lpstr>LE PÔLE EMPLOI et MISSION LOCALE</vt:lpstr>
      <vt:lpstr>LES TROIS ARMEES</vt:lpstr>
      <vt:lpstr>RSMA</vt:lpstr>
      <vt:lpstr>ICEA</vt:lpstr>
      <vt:lpstr>Hommage à Nathanaël PEROU et Ismaël HEJOAKA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DE L’ORIENTATION ET DE L’INSERTION</dc:title>
  <dc:creator>ADJ-DDFPT</dc:creator>
  <cp:lastModifiedBy>ADJ-DDFPT</cp:lastModifiedBy>
  <cp:revision>22</cp:revision>
  <dcterms:created xsi:type="dcterms:W3CDTF">2023-04-26T11:02:04Z</dcterms:created>
  <dcterms:modified xsi:type="dcterms:W3CDTF">2023-04-27T15:36:52Z</dcterms:modified>
</cp:coreProperties>
</file>