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53" r:id="rId2"/>
  </p:sldMasterIdLst>
  <p:notesMasterIdLst>
    <p:notesMasterId r:id="rId12"/>
  </p:notesMasterIdLst>
  <p:handoutMasterIdLst>
    <p:handoutMasterId r:id="rId13"/>
  </p:handoutMasterIdLst>
  <p:sldIdLst>
    <p:sldId id="1153" r:id="rId3"/>
    <p:sldId id="717" r:id="rId4"/>
    <p:sldId id="1158" r:id="rId5"/>
    <p:sldId id="1156" r:id="rId6"/>
    <p:sldId id="1157" r:id="rId7"/>
    <p:sldId id="721" r:id="rId8"/>
    <p:sldId id="1159" r:id="rId9"/>
    <p:sldId id="728" r:id="rId10"/>
    <p:sldId id="1145" r:id="rId11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2F3A46"/>
    <a:srgbClr val="6F6D6A"/>
    <a:srgbClr val="393937"/>
    <a:srgbClr val="2E8F46"/>
    <a:srgbClr val="484846"/>
    <a:srgbClr val="4A9C5E"/>
    <a:srgbClr val="A1DDAA"/>
    <a:srgbClr val="42B56B"/>
    <a:srgbClr val="E54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8" autoAdjust="0"/>
    <p:restoredTop sz="95595" autoAdjust="0"/>
  </p:normalViewPr>
  <p:slideViewPr>
    <p:cSldViewPr>
      <p:cViewPr varScale="1">
        <p:scale>
          <a:sx n="64" d="100"/>
          <a:sy n="64" d="100"/>
        </p:scale>
        <p:origin x="72" y="1224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-5127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63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www.youtube.com/user/Micmaths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youtube.com/user/YMONKA" TargetMode="External"/><Relationship Id="rId1" Type="http://schemas.openxmlformats.org/officeDocument/2006/relationships/hyperlink" Target="https://www.youtube.com/user/nicolemoine77" TargetMode="External"/><Relationship Id="rId6" Type="http://schemas.openxmlformats.org/officeDocument/2006/relationships/image" Target="../media/image15.jpg"/><Relationship Id="rId11" Type="http://schemas.openxmlformats.org/officeDocument/2006/relationships/image" Target="../media/image19.jpg"/><Relationship Id="rId5" Type="http://schemas.openxmlformats.org/officeDocument/2006/relationships/hyperlink" Target="https://www.monclasseurdemaths.fr/" TargetMode="External"/><Relationship Id="rId10" Type="http://schemas.openxmlformats.org/officeDocument/2006/relationships/image" Target="../media/image18.jpg"/><Relationship Id="rId4" Type="http://schemas.openxmlformats.org/officeDocument/2006/relationships/hyperlink" Target="https://www.youtube.com/channel/UCBjVRypwZe1pOd-Rz2hZ84Q" TargetMode="External"/><Relationship Id="rId9" Type="http://schemas.openxmlformats.org/officeDocument/2006/relationships/image" Target="../media/image1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image" Target="../media/image21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BjVRypwZe1pOd-Rz2hZ84Q" TargetMode="External"/><Relationship Id="rId3" Type="http://schemas.openxmlformats.org/officeDocument/2006/relationships/hyperlink" Target="https://www.youtube.com/user/YMONKA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hyperlink" Target="https://www.youtube.com/user/nicolemoine77" TargetMode="External"/><Relationship Id="rId6" Type="http://schemas.openxmlformats.org/officeDocument/2006/relationships/hyperlink" Target="https://www.youtube.com/user/Micmaths" TargetMode="External"/><Relationship Id="rId11" Type="http://schemas.openxmlformats.org/officeDocument/2006/relationships/image" Target="../media/image19.jpg"/><Relationship Id="rId5" Type="http://schemas.microsoft.com/office/2007/relationships/hdphoto" Target="../media/hdphoto1.wdp"/><Relationship Id="rId10" Type="http://schemas.openxmlformats.org/officeDocument/2006/relationships/hyperlink" Target="https://www.monclasseurdemaths.fr/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jpg"/><Relationship Id="rId1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List7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pPr>
            <a:buNone/>
          </a:pPr>
          <a:endParaRPr lang="fr-FR" sz="1900" b="0" i="0" u="none" dirty="0"/>
        </a:p>
        <a:p>
          <a:pPr>
            <a:buNone/>
          </a:pPr>
          <a:r>
            <a:rPr lang="fr-FR" sz="1900" b="0" i="0" u="none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Nicolas Lemoine</a:t>
          </a:r>
          <a:endParaRPr lang="en-US" sz="1900" dirty="0">
            <a:solidFill>
              <a:schemeClr val="bg1"/>
            </a:solidFill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/>
      <dgm:spPr/>
      <dgm:t>
        <a:bodyPr/>
        <a:lstStyle/>
        <a:p>
          <a:pPr>
            <a:buNone/>
          </a:pPr>
          <a:endParaRPr lang="fr-FR" b="0" i="0" u="none" dirty="0"/>
        </a:p>
        <a:p>
          <a:pPr>
            <a:buNone/>
          </a:pPr>
          <a:r>
            <a:rPr lang="fr-FR" b="0" i="0" u="none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Yvan </a:t>
          </a:r>
          <a:r>
            <a:rPr lang="fr-FR" b="0" i="0" u="none" dirty="0" err="1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Monka</a:t>
          </a:r>
          <a:endParaRPr lang="en-US" dirty="0">
            <a:solidFill>
              <a:schemeClr val="bg1"/>
            </a:solidFill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/>
      <dgm:spPr/>
      <dgm:t>
        <a:bodyPr/>
        <a:lstStyle/>
        <a:p>
          <a:r>
            <a:rPr lang="fr-FR" b="0" i="0" u="none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Mickaël Launay</a:t>
          </a:r>
          <a:endParaRPr lang="en-US" dirty="0">
            <a:solidFill>
              <a:schemeClr val="bg1"/>
            </a:solidFill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B6D9DE15-697B-42C2-B6A1-CE31260EED93}">
      <dgm:prSet phldrT="[Text]"/>
      <dgm:spPr/>
      <dgm:t>
        <a:bodyPr/>
        <a:lstStyle/>
        <a:p>
          <a:r>
            <a:rPr lang="fr-FR" b="0" i="0" u="none" dirty="0" err="1">
              <a:solidFill>
                <a:schemeClr val="bg1"/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mathasius</a:t>
          </a:r>
          <a:endParaRPr lang="en-US" dirty="0">
            <a:solidFill>
              <a:schemeClr val="bg1"/>
            </a:solidFill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/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/>
        </a:p>
      </dgm:t>
    </dgm:pt>
    <dgm:pt modelId="{244CE93D-3CE9-480A-BC40-D5795AE4CC61}">
      <dgm:prSet phldrT="[Text]"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Mon classeur de maths </a:t>
          </a:r>
          <a:endParaRPr lang="en-US" sz="1800" dirty="0">
            <a:solidFill>
              <a:schemeClr val="bg1"/>
            </a:solidFill>
          </a:endParaRPr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/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 custT="1"/>
      <dgm:spPr/>
      <dgm:t>
        <a:bodyPr/>
        <a:lstStyle/>
        <a:p>
          <a:pPr>
            <a:buNone/>
          </a:pPr>
          <a:r>
            <a:rPr lang="en-US" sz="1200" dirty="0"/>
            <a:t>Expert </a:t>
          </a:r>
          <a:r>
            <a:rPr lang="en-US" sz="1200" dirty="0" err="1"/>
            <a:t>Maths</a:t>
          </a:r>
          <a:r>
            <a:rPr lang="en-US" sz="1200" dirty="0"/>
            <a:t> </a:t>
          </a:r>
          <a:r>
            <a:rPr lang="en-US" sz="1200" dirty="0" err="1"/>
            <a:t>à</a:t>
          </a:r>
          <a:r>
            <a:rPr lang="en-US" sz="1200" dirty="0"/>
            <a:t> la DNE</a:t>
          </a:r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6CF284C3-4A70-4432-8F33-E75A802B3330}">
      <dgm:prSet/>
      <dgm:spPr/>
      <dgm:t>
        <a:bodyPr/>
        <a:lstStyle/>
        <a:p>
          <a:pPr>
            <a:buNone/>
          </a:pPr>
          <a:r>
            <a:rPr lang="fr-FR" b="0" i="0" u="none" dirty="0"/>
            <a:t>IAN </a:t>
          </a:r>
          <a:r>
            <a:rPr lang="fr-FR" b="0" i="0" u="none" dirty="0" err="1"/>
            <a:t>strasbourg</a:t>
          </a:r>
          <a:endParaRPr lang="en-US" dirty="0"/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/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/>
        </a:p>
      </dgm:t>
    </dgm:pt>
    <dgm:pt modelId="{ABF7AEC2-9455-402B-B978-4CD87A3A0B60}" type="pres">
      <dgm:prSet presAssocID="{B9C32B05-62EA-407A-B21C-2310C7945705}" presName="Name0" presStyleCnt="0">
        <dgm:presLayoutVars>
          <dgm:dir/>
          <dgm:resizeHandles val="exact"/>
        </dgm:presLayoutVars>
      </dgm:prSet>
      <dgm:spPr/>
    </dgm:pt>
    <dgm:pt modelId="{9FC5FB4D-BCD2-4ED8-AEDD-BCAE3BE930BC}" type="pres">
      <dgm:prSet presAssocID="{B9C32B05-62EA-407A-B21C-2310C7945705}" presName="fgShape" presStyleLbl="fgShp" presStyleIdx="0" presStyleCnt="1"/>
      <dgm:spPr>
        <a:prstGeom prst="mathMinus">
          <a:avLst/>
        </a:prstGeom>
      </dgm:spPr>
    </dgm:pt>
    <dgm:pt modelId="{301F34D6-1506-4399-82A5-40B52C61A29F}" type="pres">
      <dgm:prSet presAssocID="{B9C32B05-62EA-407A-B21C-2310C7945705}" presName="linComp" presStyleCnt="0"/>
      <dgm:spPr/>
    </dgm:pt>
    <dgm:pt modelId="{D33308C0-CF54-49C7-BCFD-2D84CFDF380D}" type="pres">
      <dgm:prSet presAssocID="{42D71409-67F9-455C-8C6D-716D284AAA6B}" presName="compNode" presStyleCnt="0"/>
      <dgm:spPr/>
    </dgm:pt>
    <dgm:pt modelId="{2CDEA8B3-4A4C-4D2A-BB89-909F542EAF96}" type="pres">
      <dgm:prSet presAssocID="{42D71409-67F9-455C-8C6D-716D284AAA6B}" presName="bkgdShape" presStyleLbl="node1" presStyleIdx="0" presStyleCnt="5"/>
      <dgm:spPr/>
    </dgm:pt>
    <dgm:pt modelId="{282D6346-FEB1-497A-A7D4-74CD35430204}" type="pres">
      <dgm:prSet presAssocID="{42D71409-67F9-455C-8C6D-716D284AAA6B}" presName="nodeTx" presStyleLbl="node1" presStyleIdx="0" presStyleCnt="5">
        <dgm:presLayoutVars>
          <dgm:bulletEnabled val="1"/>
        </dgm:presLayoutVars>
      </dgm:prSet>
      <dgm:spPr/>
    </dgm:pt>
    <dgm:pt modelId="{77E1DE6F-F434-4A71-A35A-A4BA0E87A4C2}" type="pres">
      <dgm:prSet presAssocID="{42D71409-67F9-455C-8C6D-716D284AAA6B}" presName="invisiNode" presStyleLbl="node1" presStyleIdx="0" presStyleCnt="5"/>
      <dgm:spPr/>
    </dgm:pt>
    <dgm:pt modelId="{EB95469C-7057-4B5C-8C40-531788F76AD9}" type="pres">
      <dgm:prSet presAssocID="{42D71409-67F9-455C-8C6D-716D284AAA6B}" presName="imagNode" presStyleLbl="fgImgPlace1" presStyleIdx="0" presStyleCnt="5"/>
      <dgm:spPr>
        <a:blipFill>
          <a:blip xmlns:r="http://schemas.openxmlformats.org/officeDocument/2006/relationships" r:embed="rId6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EC1E8A7-C6A8-45EA-992A-D1E89061284B}" type="pres">
      <dgm:prSet presAssocID="{478B7D3C-9FB4-4BC6-90AC-49960560DECD}" presName="sibTrans" presStyleLbl="sibTrans2D1" presStyleIdx="0" presStyleCnt="0"/>
      <dgm:spPr/>
    </dgm:pt>
    <dgm:pt modelId="{6E64CE86-CCB5-475C-B2A1-DCDA48D31436}" type="pres">
      <dgm:prSet presAssocID="{F66099B6-DBBD-4AB0-82D2-877B80F846F7}" presName="compNode" presStyleCnt="0"/>
      <dgm:spPr/>
    </dgm:pt>
    <dgm:pt modelId="{E14A7ACF-3A90-4555-91E4-403BD1095C5C}" type="pres">
      <dgm:prSet presAssocID="{F66099B6-DBBD-4AB0-82D2-877B80F846F7}" presName="bkgdShape" presStyleLbl="node1" presStyleIdx="1" presStyleCnt="5"/>
      <dgm:spPr/>
    </dgm:pt>
    <dgm:pt modelId="{08995890-0E56-4C61-80D6-F0A1ED4E3B58}" type="pres">
      <dgm:prSet presAssocID="{F66099B6-DBBD-4AB0-82D2-877B80F846F7}" presName="nodeTx" presStyleLbl="node1" presStyleIdx="1" presStyleCnt="5">
        <dgm:presLayoutVars>
          <dgm:bulletEnabled val="1"/>
        </dgm:presLayoutVars>
      </dgm:prSet>
      <dgm:spPr/>
    </dgm:pt>
    <dgm:pt modelId="{5A7C09DF-B4BE-48A6-95F5-EF817C071484}" type="pres">
      <dgm:prSet presAssocID="{F66099B6-DBBD-4AB0-82D2-877B80F846F7}" presName="invisiNode" presStyleLbl="node1" presStyleIdx="1" presStyleCnt="5"/>
      <dgm:spPr/>
    </dgm:pt>
    <dgm:pt modelId="{C4833423-7EC3-4C51-A87B-D15B3679E084}" type="pres">
      <dgm:prSet presAssocID="{F66099B6-DBBD-4AB0-82D2-877B80F846F7}" presName="imagNode" presStyleLbl="fgImgPlace1" presStyleIdx="1" presStyleCnt="5"/>
      <dgm:spPr>
        <a:blipFill>
          <a:blip xmlns:r="http://schemas.openxmlformats.org/officeDocument/2006/relationships" r:embed="rId7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4A7E5FA-C98C-4814-9B08-8BB65B1E5D63}" type="pres">
      <dgm:prSet presAssocID="{BC531B32-9B0E-482E-BF91-65C61F17168D}" presName="sibTrans" presStyleLbl="sibTrans2D1" presStyleIdx="0" presStyleCnt="0"/>
      <dgm:spPr/>
    </dgm:pt>
    <dgm:pt modelId="{B485878D-A9E7-4D26-96F9-50532D769B0A}" type="pres">
      <dgm:prSet presAssocID="{EE62A4F6-4AC4-435B-990E-81A71CE8CAC7}" presName="compNode" presStyleCnt="0"/>
      <dgm:spPr/>
    </dgm:pt>
    <dgm:pt modelId="{C3F99AA2-DEBD-47CB-AB79-3036D11247D6}" type="pres">
      <dgm:prSet presAssocID="{EE62A4F6-4AC4-435B-990E-81A71CE8CAC7}" presName="bkgdShape" presStyleLbl="node1" presStyleIdx="2" presStyleCnt="5"/>
      <dgm:spPr/>
    </dgm:pt>
    <dgm:pt modelId="{E41F0031-2F3B-411F-86BA-DF29C04C0966}" type="pres">
      <dgm:prSet presAssocID="{EE62A4F6-4AC4-435B-990E-81A71CE8CAC7}" presName="nodeTx" presStyleLbl="node1" presStyleIdx="2" presStyleCnt="5">
        <dgm:presLayoutVars>
          <dgm:bulletEnabled val="1"/>
        </dgm:presLayoutVars>
      </dgm:prSet>
      <dgm:spPr/>
    </dgm:pt>
    <dgm:pt modelId="{6F959D8E-E27B-45BE-8EAE-EECC30F4963A}" type="pres">
      <dgm:prSet presAssocID="{EE62A4F6-4AC4-435B-990E-81A71CE8CAC7}" presName="invisiNode" presStyleLbl="node1" presStyleIdx="2" presStyleCnt="5"/>
      <dgm:spPr/>
    </dgm:pt>
    <dgm:pt modelId="{79888659-AF49-4DC4-B3C0-C33B0AAAF85D}" type="pres">
      <dgm:prSet presAssocID="{EE62A4F6-4AC4-435B-990E-81A71CE8CAC7}" presName="imagNode" presStyleLbl="fgImgPlace1" presStyleIdx="2" presStyleCnt="5"/>
      <dgm:spPr>
        <a:blipFill>
          <a:blip xmlns:r="http://schemas.openxmlformats.org/officeDocument/2006/relationships" r:embed="rId9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C5CEB8B-2745-4664-A158-A0C46C015EF1}" type="pres">
      <dgm:prSet presAssocID="{389F9A93-0231-4877-8C41-5D5B8DD7AAC0}" presName="sibTrans" presStyleLbl="sibTrans2D1" presStyleIdx="0" presStyleCnt="0"/>
      <dgm:spPr/>
    </dgm:pt>
    <dgm:pt modelId="{FDD529D2-1F6E-41CC-8A4F-F6D30CEDAB25}" type="pres">
      <dgm:prSet presAssocID="{B6D9DE15-697B-42C2-B6A1-CE31260EED93}" presName="compNode" presStyleCnt="0"/>
      <dgm:spPr/>
    </dgm:pt>
    <dgm:pt modelId="{20B002E9-1E2B-4E89-B9B4-ECC20230F333}" type="pres">
      <dgm:prSet presAssocID="{B6D9DE15-697B-42C2-B6A1-CE31260EED93}" presName="bkgdShape" presStyleLbl="node1" presStyleIdx="3" presStyleCnt="5"/>
      <dgm:spPr/>
    </dgm:pt>
    <dgm:pt modelId="{053BA712-3399-44E2-A66A-75EF9C1F4C79}" type="pres">
      <dgm:prSet presAssocID="{B6D9DE15-697B-42C2-B6A1-CE31260EED93}" presName="nodeTx" presStyleLbl="node1" presStyleIdx="3" presStyleCnt="5">
        <dgm:presLayoutVars>
          <dgm:bulletEnabled val="1"/>
        </dgm:presLayoutVars>
      </dgm:prSet>
      <dgm:spPr/>
    </dgm:pt>
    <dgm:pt modelId="{2931CD2E-1261-4C07-A7A7-D3A45CF61A39}" type="pres">
      <dgm:prSet presAssocID="{B6D9DE15-697B-42C2-B6A1-CE31260EED93}" presName="invisiNode" presStyleLbl="node1" presStyleIdx="3" presStyleCnt="5"/>
      <dgm:spPr/>
    </dgm:pt>
    <dgm:pt modelId="{25F0EADA-4821-451A-85D3-43BCEB15FFD4}" type="pres">
      <dgm:prSet presAssocID="{B6D9DE15-697B-42C2-B6A1-CE31260EED93}" presName="imagNode" presStyleLbl="fgImgPlace1" presStyleIdx="3" presStyleCnt="5"/>
      <dgm:spPr>
        <a:blipFill>
          <a:blip xmlns:r="http://schemas.openxmlformats.org/officeDocument/2006/relationships" r:embed="rId10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649064A-48CA-4920-BA77-0583C2565E59}" type="pres">
      <dgm:prSet presAssocID="{B605B681-1ACB-4650-8600-F9223ABDDC16}" presName="sibTrans" presStyleLbl="sibTrans2D1" presStyleIdx="0" presStyleCnt="0"/>
      <dgm:spPr/>
    </dgm:pt>
    <dgm:pt modelId="{58E601CE-A767-41C5-8368-40C555FBA8B7}" type="pres">
      <dgm:prSet presAssocID="{244CE93D-3CE9-480A-BC40-D5795AE4CC61}" presName="compNode" presStyleCnt="0"/>
      <dgm:spPr/>
    </dgm:pt>
    <dgm:pt modelId="{C642B738-A3A8-4F6A-86A2-5E350F949977}" type="pres">
      <dgm:prSet presAssocID="{244CE93D-3CE9-480A-BC40-D5795AE4CC61}" presName="bkgdShape" presStyleLbl="node1" presStyleIdx="4" presStyleCnt="5"/>
      <dgm:spPr/>
    </dgm:pt>
    <dgm:pt modelId="{0DBDD025-CD40-436F-9002-ECE280705330}" type="pres">
      <dgm:prSet presAssocID="{244CE93D-3CE9-480A-BC40-D5795AE4CC61}" presName="nodeTx" presStyleLbl="node1" presStyleIdx="4" presStyleCnt="5">
        <dgm:presLayoutVars>
          <dgm:bulletEnabled val="1"/>
        </dgm:presLayoutVars>
      </dgm:prSet>
      <dgm:spPr/>
    </dgm:pt>
    <dgm:pt modelId="{263C0827-D58B-4E9D-AF15-93BE8A8B99E9}" type="pres">
      <dgm:prSet presAssocID="{244CE93D-3CE9-480A-BC40-D5795AE4CC61}" presName="invisiNode" presStyleLbl="node1" presStyleIdx="4" presStyleCnt="5"/>
      <dgm:spPr/>
    </dgm:pt>
    <dgm:pt modelId="{8528A45A-76F5-46E2-8CCD-E414DF6709AA}" type="pres">
      <dgm:prSet presAssocID="{244CE93D-3CE9-480A-BC40-D5795AE4CC61}" presName="imagNode" presStyleLbl="fgImgPlace1" presStyleIdx="4" presStyleCnt="5"/>
      <dgm:spPr>
        <a:blipFill>
          <a:blip xmlns:r="http://schemas.openxmlformats.org/officeDocument/2006/relationships" r:embed="rId1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C259190C-8927-4FD0-B9AF-E0B2BD8A8B54}" type="presOf" srcId="{478B7D3C-9FB4-4BC6-90AC-49960560DECD}" destId="{EEC1E8A7-C6A8-45EA-992A-D1E89061284B}" srcOrd="0" destOrd="0" presId="urn:microsoft.com/office/officeart/2005/8/layout/hList7"/>
    <dgm:cxn modelId="{6CDC0311-96FD-4552-B17B-0C6EF2DF6EC9}" type="presOf" srcId="{B6D9DE15-697B-42C2-B6A1-CE31260EED93}" destId="{20B002E9-1E2B-4E89-B9B4-ECC20230F333}" srcOrd="0" destOrd="0" presId="urn:microsoft.com/office/officeart/2005/8/layout/hList7"/>
    <dgm:cxn modelId="{3E839A14-26B9-48B4-A4CB-8F443467A0C6}" type="presOf" srcId="{244CE93D-3CE9-480A-BC40-D5795AE4CC61}" destId="{0DBDD025-CD40-436F-9002-ECE280705330}" srcOrd="1" destOrd="0" presId="urn:microsoft.com/office/officeart/2005/8/layout/hList7"/>
    <dgm:cxn modelId="{3FBDA017-0248-443C-9338-9ED6C5FECF78}" type="presOf" srcId="{8EA7219F-BDB2-48EB-9EEB-3133522D132E}" destId="{2CDEA8B3-4A4C-4D2A-BB89-909F542EAF96}" srcOrd="0" destOrd="1" presId="urn:microsoft.com/office/officeart/2005/8/layout/hList7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72A77028-8958-4E2B-A0BB-4D177A784369}" type="presOf" srcId="{42D71409-67F9-455C-8C6D-716D284AAA6B}" destId="{282D6346-FEB1-497A-A7D4-74CD35430204}" srcOrd="1" destOrd="0" presId="urn:microsoft.com/office/officeart/2005/8/layout/hList7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8C1D4642-9F79-4FD1-8F99-FF982879B07A}" type="presOf" srcId="{B9C32B05-62EA-407A-B21C-2310C7945705}" destId="{ABF7AEC2-9455-402B-B978-4CD87A3A0B60}" srcOrd="0" destOrd="0" presId="urn:microsoft.com/office/officeart/2005/8/layout/hList7"/>
    <dgm:cxn modelId="{DA9CF44F-730B-4E0C-ACD4-6F38F8B91163}" type="presOf" srcId="{B605B681-1ACB-4650-8600-F9223ABDDC16}" destId="{0649064A-48CA-4920-BA77-0583C2565E59}" srcOrd="0" destOrd="0" presId="urn:microsoft.com/office/officeart/2005/8/layout/hList7"/>
    <dgm:cxn modelId="{9297B758-321A-446B-B573-9DD49394BBFC}" type="presOf" srcId="{BC531B32-9B0E-482E-BF91-65C61F17168D}" destId="{74A7E5FA-C98C-4814-9B08-8BB65B1E5D63}" srcOrd="0" destOrd="0" presId="urn:microsoft.com/office/officeart/2005/8/layout/hList7"/>
    <dgm:cxn modelId="{DD30627E-5211-4851-A600-8C899E888D7A}" type="presOf" srcId="{244CE93D-3CE9-480A-BC40-D5795AE4CC61}" destId="{C642B738-A3A8-4F6A-86A2-5E350F949977}" srcOrd="0" destOrd="0" presId="urn:microsoft.com/office/officeart/2005/8/layout/hList7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FADCD186-6EF3-406D-A545-75170362CF3D}" type="presOf" srcId="{B6D9DE15-697B-42C2-B6A1-CE31260EED93}" destId="{053BA712-3399-44E2-A66A-75EF9C1F4C79}" srcOrd="1" destOrd="0" presId="urn:microsoft.com/office/officeart/2005/8/layout/hList7"/>
    <dgm:cxn modelId="{7967DC8A-7892-48C8-90BE-13ED05010C6C}" type="presOf" srcId="{8EA7219F-BDB2-48EB-9EEB-3133522D132E}" destId="{282D6346-FEB1-497A-A7D4-74CD35430204}" srcOrd="1" destOrd="1" presId="urn:microsoft.com/office/officeart/2005/8/layout/hList7"/>
    <dgm:cxn modelId="{438C968F-6FFB-4B3C-96F9-28B94230629C}" type="presOf" srcId="{6CF284C3-4A70-4432-8F33-E75A802B3330}" destId="{08995890-0E56-4C61-80D6-F0A1ED4E3B58}" srcOrd="1" destOrd="1" presId="urn:microsoft.com/office/officeart/2005/8/layout/hList7"/>
    <dgm:cxn modelId="{060D8C93-6275-4E50-9A9E-1192E7DA2C7E}" type="presOf" srcId="{F66099B6-DBBD-4AB0-82D2-877B80F846F7}" destId="{08995890-0E56-4C61-80D6-F0A1ED4E3B58}" srcOrd="1" destOrd="0" presId="urn:microsoft.com/office/officeart/2005/8/layout/hList7"/>
    <dgm:cxn modelId="{C063F998-5BE5-4CD5-B5A1-BD680AAE1EDE}" type="presOf" srcId="{42D71409-67F9-455C-8C6D-716D284AAA6B}" destId="{2CDEA8B3-4A4C-4D2A-BB89-909F542EAF96}" srcOrd="0" destOrd="0" presId="urn:microsoft.com/office/officeart/2005/8/layout/hList7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354501AE-FC76-4653-B820-EA1F40C3FA5B}" type="presOf" srcId="{EE62A4F6-4AC4-435B-990E-81A71CE8CAC7}" destId="{E41F0031-2F3B-411F-86BA-DF29C04C0966}" srcOrd="1" destOrd="0" presId="urn:microsoft.com/office/officeart/2005/8/layout/hList7"/>
    <dgm:cxn modelId="{40513FB0-F94C-499F-9A0B-9E0341D0A0C2}" srcId="{B9C32B05-62EA-407A-B21C-2310C7945705}" destId="{B6D9DE15-697B-42C2-B6A1-CE31260EED93}" srcOrd="3" destOrd="0" parTransId="{EAC9FC21-5112-4CCF-8070-06ED15ED24ED}" sibTransId="{B605B681-1ACB-4650-8600-F9223ABDDC16}"/>
    <dgm:cxn modelId="{DE35FEC6-05F8-42F2-AE8D-39E95624260A}" type="presOf" srcId="{EE62A4F6-4AC4-435B-990E-81A71CE8CAC7}" destId="{C3F99AA2-DEBD-47CB-AB79-3036D11247D6}" srcOrd="0" destOrd="0" presId="urn:microsoft.com/office/officeart/2005/8/layout/hList7"/>
    <dgm:cxn modelId="{746C65D4-0A32-4610-8B9B-A01592BB40A3}" srcId="{B9C32B05-62EA-407A-B21C-2310C7945705}" destId="{244CE93D-3CE9-480A-BC40-D5795AE4CC61}" srcOrd="4" destOrd="0" parTransId="{B26CFE49-55EC-4B92-8D65-F00D6B48420B}" sibTransId="{AA2C577D-A278-4959-857E-CDA154440386}"/>
    <dgm:cxn modelId="{A649A0D4-A204-4E62-A725-6100251C8A5C}" type="presOf" srcId="{389F9A93-0231-4877-8C41-5D5B8DD7AAC0}" destId="{2C5CEB8B-2745-4664-A158-A0C46C015EF1}" srcOrd="0" destOrd="0" presId="urn:microsoft.com/office/officeart/2005/8/layout/hList7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17E925F1-1A3E-4881-8DBC-BB5E2C9E2584}" type="presOf" srcId="{F66099B6-DBBD-4AB0-82D2-877B80F846F7}" destId="{E14A7ACF-3A90-4555-91E4-403BD1095C5C}" srcOrd="0" destOrd="0" presId="urn:microsoft.com/office/officeart/2005/8/layout/hList7"/>
    <dgm:cxn modelId="{BC2778FF-9FC2-4D6F-962D-B52240C3A8C8}" type="presOf" srcId="{6CF284C3-4A70-4432-8F33-E75A802B3330}" destId="{E14A7ACF-3A90-4555-91E4-403BD1095C5C}" srcOrd="0" destOrd="1" presId="urn:microsoft.com/office/officeart/2005/8/layout/hList7"/>
    <dgm:cxn modelId="{F22295A4-A654-4403-AAF8-44C484CDB878}" type="presParOf" srcId="{ABF7AEC2-9455-402B-B978-4CD87A3A0B60}" destId="{9FC5FB4D-BCD2-4ED8-AEDD-BCAE3BE930BC}" srcOrd="0" destOrd="0" presId="urn:microsoft.com/office/officeart/2005/8/layout/hList7"/>
    <dgm:cxn modelId="{BC032716-D9CA-4B88-B4C5-DD0523665908}" type="presParOf" srcId="{ABF7AEC2-9455-402B-B978-4CD87A3A0B60}" destId="{301F34D6-1506-4399-82A5-40B52C61A29F}" srcOrd="1" destOrd="0" presId="urn:microsoft.com/office/officeart/2005/8/layout/hList7"/>
    <dgm:cxn modelId="{26D31331-5423-486A-94EC-C224763C42E7}" type="presParOf" srcId="{301F34D6-1506-4399-82A5-40B52C61A29F}" destId="{D33308C0-CF54-49C7-BCFD-2D84CFDF380D}" srcOrd="0" destOrd="0" presId="urn:microsoft.com/office/officeart/2005/8/layout/hList7"/>
    <dgm:cxn modelId="{7635642D-19F2-4B11-B76B-7619F6691A19}" type="presParOf" srcId="{D33308C0-CF54-49C7-BCFD-2D84CFDF380D}" destId="{2CDEA8B3-4A4C-4D2A-BB89-909F542EAF96}" srcOrd="0" destOrd="0" presId="urn:microsoft.com/office/officeart/2005/8/layout/hList7"/>
    <dgm:cxn modelId="{954F7559-488C-48F1-9D47-EA0AB1E7E26B}" type="presParOf" srcId="{D33308C0-CF54-49C7-BCFD-2D84CFDF380D}" destId="{282D6346-FEB1-497A-A7D4-74CD35430204}" srcOrd="1" destOrd="0" presId="urn:microsoft.com/office/officeart/2005/8/layout/hList7"/>
    <dgm:cxn modelId="{9F2C5E3C-0A46-4518-B0FB-ECF188741D70}" type="presParOf" srcId="{D33308C0-CF54-49C7-BCFD-2D84CFDF380D}" destId="{77E1DE6F-F434-4A71-A35A-A4BA0E87A4C2}" srcOrd="2" destOrd="0" presId="urn:microsoft.com/office/officeart/2005/8/layout/hList7"/>
    <dgm:cxn modelId="{D84E55A4-058D-4312-9A93-88A425AEED63}" type="presParOf" srcId="{D33308C0-CF54-49C7-BCFD-2D84CFDF380D}" destId="{EB95469C-7057-4B5C-8C40-531788F76AD9}" srcOrd="3" destOrd="0" presId="urn:microsoft.com/office/officeart/2005/8/layout/hList7"/>
    <dgm:cxn modelId="{399358F7-F8EC-4D74-B6EC-CADC00C47EB2}" type="presParOf" srcId="{301F34D6-1506-4399-82A5-40B52C61A29F}" destId="{EEC1E8A7-C6A8-45EA-992A-D1E89061284B}" srcOrd="1" destOrd="0" presId="urn:microsoft.com/office/officeart/2005/8/layout/hList7"/>
    <dgm:cxn modelId="{3B04A0DB-12B8-475C-AA83-B392B46C35DC}" type="presParOf" srcId="{301F34D6-1506-4399-82A5-40B52C61A29F}" destId="{6E64CE86-CCB5-475C-B2A1-DCDA48D31436}" srcOrd="2" destOrd="0" presId="urn:microsoft.com/office/officeart/2005/8/layout/hList7"/>
    <dgm:cxn modelId="{4432EE90-ADA3-4B25-9BFB-E76804CF1822}" type="presParOf" srcId="{6E64CE86-CCB5-475C-B2A1-DCDA48D31436}" destId="{E14A7ACF-3A90-4555-91E4-403BD1095C5C}" srcOrd="0" destOrd="0" presId="urn:microsoft.com/office/officeart/2005/8/layout/hList7"/>
    <dgm:cxn modelId="{37DB7D30-5526-42AA-BDA8-604F96F0FB20}" type="presParOf" srcId="{6E64CE86-CCB5-475C-B2A1-DCDA48D31436}" destId="{08995890-0E56-4C61-80D6-F0A1ED4E3B58}" srcOrd="1" destOrd="0" presId="urn:microsoft.com/office/officeart/2005/8/layout/hList7"/>
    <dgm:cxn modelId="{A3154118-0E0E-4703-AD37-F8B918866513}" type="presParOf" srcId="{6E64CE86-CCB5-475C-B2A1-DCDA48D31436}" destId="{5A7C09DF-B4BE-48A6-95F5-EF817C071484}" srcOrd="2" destOrd="0" presId="urn:microsoft.com/office/officeart/2005/8/layout/hList7"/>
    <dgm:cxn modelId="{E6E591DD-62F7-4D45-8C5A-D066B518231C}" type="presParOf" srcId="{6E64CE86-CCB5-475C-B2A1-DCDA48D31436}" destId="{C4833423-7EC3-4C51-A87B-D15B3679E084}" srcOrd="3" destOrd="0" presId="urn:microsoft.com/office/officeart/2005/8/layout/hList7"/>
    <dgm:cxn modelId="{0D7F084C-8941-4F5F-839D-09084E9054A6}" type="presParOf" srcId="{301F34D6-1506-4399-82A5-40B52C61A29F}" destId="{74A7E5FA-C98C-4814-9B08-8BB65B1E5D63}" srcOrd="3" destOrd="0" presId="urn:microsoft.com/office/officeart/2005/8/layout/hList7"/>
    <dgm:cxn modelId="{722A7D99-3E07-43FC-9F4D-AFDFF35D581A}" type="presParOf" srcId="{301F34D6-1506-4399-82A5-40B52C61A29F}" destId="{B485878D-A9E7-4D26-96F9-50532D769B0A}" srcOrd="4" destOrd="0" presId="urn:microsoft.com/office/officeart/2005/8/layout/hList7"/>
    <dgm:cxn modelId="{370E2857-2FA1-47F4-9747-6E9F62885A90}" type="presParOf" srcId="{B485878D-A9E7-4D26-96F9-50532D769B0A}" destId="{C3F99AA2-DEBD-47CB-AB79-3036D11247D6}" srcOrd="0" destOrd="0" presId="urn:microsoft.com/office/officeart/2005/8/layout/hList7"/>
    <dgm:cxn modelId="{A2A0E2CB-5643-47FF-B1E7-CF18EEA27E10}" type="presParOf" srcId="{B485878D-A9E7-4D26-96F9-50532D769B0A}" destId="{E41F0031-2F3B-411F-86BA-DF29C04C0966}" srcOrd="1" destOrd="0" presId="urn:microsoft.com/office/officeart/2005/8/layout/hList7"/>
    <dgm:cxn modelId="{95BA403F-F5CB-4399-897A-A97462932BE2}" type="presParOf" srcId="{B485878D-A9E7-4D26-96F9-50532D769B0A}" destId="{6F959D8E-E27B-45BE-8EAE-EECC30F4963A}" srcOrd="2" destOrd="0" presId="urn:microsoft.com/office/officeart/2005/8/layout/hList7"/>
    <dgm:cxn modelId="{9D95CBE6-C24C-4D39-8A8A-88B3A74C72A7}" type="presParOf" srcId="{B485878D-A9E7-4D26-96F9-50532D769B0A}" destId="{79888659-AF49-4DC4-B3C0-C33B0AAAF85D}" srcOrd="3" destOrd="0" presId="urn:microsoft.com/office/officeart/2005/8/layout/hList7"/>
    <dgm:cxn modelId="{88322DAC-9D22-41B1-A617-749FFA71CEDA}" type="presParOf" srcId="{301F34D6-1506-4399-82A5-40B52C61A29F}" destId="{2C5CEB8B-2745-4664-A158-A0C46C015EF1}" srcOrd="5" destOrd="0" presId="urn:microsoft.com/office/officeart/2005/8/layout/hList7"/>
    <dgm:cxn modelId="{1824E3DB-E0A0-4540-BB9A-230C2731A158}" type="presParOf" srcId="{301F34D6-1506-4399-82A5-40B52C61A29F}" destId="{FDD529D2-1F6E-41CC-8A4F-F6D30CEDAB25}" srcOrd="6" destOrd="0" presId="urn:microsoft.com/office/officeart/2005/8/layout/hList7"/>
    <dgm:cxn modelId="{A0810DF6-9592-41CA-AE19-7FBB20584F9D}" type="presParOf" srcId="{FDD529D2-1F6E-41CC-8A4F-F6D30CEDAB25}" destId="{20B002E9-1E2B-4E89-B9B4-ECC20230F333}" srcOrd="0" destOrd="0" presId="urn:microsoft.com/office/officeart/2005/8/layout/hList7"/>
    <dgm:cxn modelId="{2BDFC73C-CD50-481D-84E6-63187F2E8325}" type="presParOf" srcId="{FDD529D2-1F6E-41CC-8A4F-F6D30CEDAB25}" destId="{053BA712-3399-44E2-A66A-75EF9C1F4C79}" srcOrd="1" destOrd="0" presId="urn:microsoft.com/office/officeart/2005/8/layout/hList7"/>
    <dgm:cxn modelId="{AF7135A3-14C6-4D16-9063-394102F6FE66}" type="presParOf" srcId="{FDD529D2-1F6E-41CC-8A4F-F6D30CEDAB25}" destId="{2931CD2E-1261-4C07-A7A7-D3A45CF61A39}" srcOrd="2" destOrd="0" presId="urn:microsoft.com/office/officeart/2005/8/layout/hList7"/>
    <dgm:cxn modelId="{753F470A-2C2C-41A7-921B-62D3C0456923}" type="presParOf" srcId="{FDD529D2-1F6E-41CC-8A4F-F6D30CEDAB25}" destId="{25F0EADA-4821-451A-85D3-43BCEB15FFD4}" srcOrd="3" destOrd="0" presId="urn:microsoft.com/office/officeart/2005/8/layout/hList7"/>
    <dgm:cxn modelId="{004B2911-19C8-4112-8A41-6F15607295BB}" type="presParOf" srcId="{301F34D6-1506-4399-82A5-40B52C61A29F}" destId="{0649064A-48CA-4920-BA77-0583C2565E59}" srcOrd="7" destOrd="0" presId="urn:microsoft.com/office/officeart/2005/8/layout/hList7"/>
    <dgm:cxn modelId="{3C6CCBC4-99BC-4701-9591-928ED358A562}" type="presParOf" srcId="{301F34D6-1506-4399-82A5-40B52C61A29F}" destId="{58E601CE-A767-41C5-8368-40C555FBA8B7}" srcOrd="8" destOrd="0" presId="urn:microsoft.com/office/officeart/2005/8/layout/hList7"/>
    <dgm:cxn modelId="{1C7BBDDF-792C-4526-91DB-077415EEC77C}" type="presParOf" srcId="{58E601CE-A767-41C5-8368-40C555FBA8B7}" destId="{C642B738-A3A8-4F6A-86A2-5E350F949977}" srcOrd="0" destOrd="0" presId="urn:microsoft.com/office/officeart/2005/8/layout/hList7"/>
    <dgm:cxn modelId="{ED92A2FB-5AD2-45FE-ACDA-3D952AE75184}" type="presParOf" srcId="{58E601CE-A767-41C5-8368-40C555FBA8B7}" destId="{0DBDD025-CD40-436F-9002-ECE280705330}" srcOrd="1" destOrd="0" presId="urn:microsoft.com/office/officeart/2005/8/layout/hList7"/>
    <dgm:cxn modelId="{FEE2D107-DEAC-4DCE-BB6B-F366943B08CA}" type="presParOf" srcId="{58E601CE-A767-41C5-8368-40C555FBA8B7}" destId="{263C0827-D58B-4E9D-AF15-93BE8A8B99E9}" srcOrd="2" destOrd="0" presId="urn:microsoft.com/office/officeart/2005/8/layout/hList7"/>
    <dgm:cxn modelId="{946440ED-4D5E-45EF-AF5F-ACC26A334BB2}" type="presParOf" srcId="{58E601CE-A767-41C5-8368-40C555FBA8B7}" destId="{8528A45A-76F5-46E2-8CCD-E414DF6709AA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8/layout/Bubble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A7219F-BDB2-48EB-9EEB-3133522D132E}">
      <dgm:prSet phldrT="[Text]"/>
      <dgm:spPr/>
      <dgm:t>
        <a:bodyPr/>
        <a:lstStyle/>
        <a:p>
          <a:r>
            <a:rPr lang="fr-FR" b="1" i="0" u="none" dirty="0"/>
            <a:t>Christophe GOMBERT</a:t>
          </a:r>
        </a:p>
        <a:p>
          <a:r>
            <a:rPr lang="fr-FR" dirty="0">
              <a:solidFill>
                <a:srgbClr val="8899A6"/>
              </a:solidFill>
              <a:latin typeface="system-ui"/>
            </a:rPr>
            <a:t>@</a:t>
          </a:r>
          <a:r>
            <a:rPr lang="fr-FR" dirty="0" err="1">
              <a:solidFill>
                <a:srgbClr val="8899A6"/>
              </a:solidFill>
              <a:latin typeface="system-ui"/>
            </a:rPr>
            <a:t>MathsGombert</a:t>
          </a:r>
          <a:endParaRPr lang="en-US" dirty="0"/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3FA86F7-575E-4FDD-B637-1D7276F725A4}">
      <dgm:prSet phldrT="[Text]"/>
      <dgm:spPr/>
      <dgm:t>
        <a:bodyPr/>
        <a:lstStyle/>
        <a:p>
          <a:r>
            <a:rPr lang="fr-FR" b="1" i="0" u="none" dirty="0"/>
            <a:t>Julien Delmas</a:t>
          </a:r>
        </a:p>
        <a:p>
          <a:r>
            <a:rPr lang="fr-FR" b="0" i="0" u="none" dirty="0"/>
            <a:t>@</a:t>
          </a:r>
          <a:r>
            <a:rPr lang="fr-FR" b="0" i="0" u="none" dirty="0" err="1"/>
            <a:t>juliendelmas</a:t>
          </a:r>
          <a:endParaRPr lang="en-US" dirty="0"/>
        </a:p>
      </dgm:t>
    </dgm:pt>
    <dgm:pt modelId="{192CD16B-FA85-49AB-96EA-80094BA41ED5}" type="parTrans" cxnId="{B38DB338-3B1E-4324-A45E-8025E9D81450}">
      <dgm:prSet/>
      <dgm:spPr/>
      <dgm:t>
        <a:bodyPr/>
        <a:lstStyle/>
        <a:p>
          <a:endParaRPr lang="en-US"/>
        </a:p>
      </dgm:t>
    </dgm:pt>
    <dgm:pt modelId="{BEF45895-E33A-456A-85CE-5D5DFC2CF2C9}" type="sibTrans" cxnId="{B38DB338-3B1E-4324-A45E-8025E9D81450}">
      <dgm:prSet/>
      <dgm:spPr>
        <a:blipFill>
          <a:blip xmlns:r="http://schemas.openxmlformats.org/officeDocument/2006/relationships" r:embed="rId2">
            <a:duotone>
              <a:schemeClr val="accent5">
                <a:hueOff val="4307048"/>
                <a:satOff val="-8910"/>
                <a:lumOff val="-1579"/>
                <a:alphaOff val="0"/>
                <a:shade val="20000"/>
                <a:satMod val="200000"/>
              </a:schemeClr>
              <a:schemeClr val="accent5">
                <a:hueOff val="4307048"/>
                <a:satOff val="-8910"/>
                <a:lumOff val="-1579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B36F745-62BA-4892-99D7-E4239B0F3843}">
      <dgm:prSet phldrT="[Text]"/>
      <dgm:spPr/>
      <dgm:t>
        <a:bodyPr/>
        <a:lstStyle/>
        <a:p>
          <a:endParaRPr lang="en-US" dirty="0"/>
        </a:p>
      </dgm:t>
    </dgm:pt>
    <dgm:pt modelId="{CE269D49-A2E4-44F1-A948-9BE1FE5D6140}" type="parTrans" cxnId="{C96A1F07-338B-48CD-B344-80BE34A6C9DF}">
      <dgm:prSet/>
      <dgm:spPr/>
      <dgm:t>
        <a:bodyPr/>
        <a:lstStyle/>
        <a:p>
          <a:endParaRPr lang="en-US"/>
        </a:p>
      </dgm:t>
    </dgm:pt>
    <dgm:pt modelId="{5CE5B550-A310-4948-9BA1-267AF81C5FA4}" type="sibTrans" cxnId="{C96A1F07-338B-48CD-B344-80BE34A6C9DF}">
      <dgm:prSet/>
      <dgm:spPr>
        <a:blipFill>
          <a:blip xmlns:r="http://schemas.openxmlformats.org/officeDocument/2006/relationships" r:embed="rId3">
            <a:duotone>
              <a:schemeClr val="accent5">
                <a:hueOff val="17228190"/>
                <a:satOff val="-35640"/>
                <a:lumOff val="-6316"/>
                <a:alphaOff val="0"/>
                <a:shade val="20000"/>
                <a:satMod val="200000"/>
              </a:schemeClr>
              <a:schemeClr val="accent5">
                <a:hueOff val="17228190"/>
                <a:satOff val="-35640"/>
                <a:lumOff val="-6316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AAC837-F2B0-40E5-8679-D365145CD32D}">
      <dgm:prSet phldrT="[Text]"/>
      <dgm:spPr/>
      <dgm:t>
        <a:bodyPr/>
        <a:lstStyle/>
        <a:p>
          <a:r>
            <a:rPr lang="fr-FR" b="1" i="0" u="none" dirty="0"/>
            <a:t>Christophe SMIERZCHALSKI</a:t>
          </a:r>
        </a:p>
        <a:p>
          <a:r>
            <a:rPr lang="fr-FR" b="0" i="0" u="none" dirty="0"/>
            <a:t>@</a:t>
          </a:r>
          <a:r>
            <a:rPr lang="fr-FR" b="0" i="0" u="none" dirty="0" err="1"/>
            <a:t>Smierz</a:t>
          </a:r>
          <a:endParaRPr lang="en-US" dirty="0"/>
        </a:p>
      </dgm:t>
    </dgm:pt>
    <dgm:pt modelId="{BF762BC7-3A73-465D-85A6-3BCDF9B94784}" type="parTrans" cxnId="{D2F8513A-5886-4FAB-9494-6D284BD96A29}">
      <dgm:prSet/>
      <dgm:spPr/>
      <dgm:t>
        <a:bodyPr/>
        <a:lstStyle/>
        <a:p>
          <a:endParaRPr lang="en-US"/>
        </a:p>
      </dgm:t>
    </dgm:pt>
    <dgm:pt modelId="{0CEADA81-66C0-4096-BEDE-B88D7687450C}" type="sibTrans" cxnId="{D2F8513A-5886-4FAB-9494-6D284BD96A29}">
      <dgm:prSet/>
      <dgm:spPr>
        <a:blipFill>
          <a:blip xmlns:r="http://schemas.openxmlformats.org/officeDocument/2006/relationships" r:embed="rId4">
            <a:duotone>
              <a:schemeClr val="accent5">
                <a:hueOff val="12921143"/>
                <a:satOff val="-26730"/>
                <a:lumOff val="-4737"/>
                <a:alphaOff val="0"/>
                <a:shade val="20000"/>
                <a:satMod val="200000"/>
              </a:schemeClr>
              <a:schemeClr val="accent5">
                <a:hueOff val="12921143"/>
                <a:satOff val="-26730"/>
                <a:lumOff val="-47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3744A8-1883-4930-8E0D-B57E26D003C6}">
      <dgm:prSet phldrT="[Text]"/>
      <dgm:spPr/>
      <dgm:t>
        <a:bodyPr/>
        <a:lstStyle/>
        <a:p>
          <a:endParaRPr lang="en-US" dirty="0"/>
        </a:p>
      </dgm:t>
    </dgm:pt>
    <dgm:pt modelId="{D40CF7D9-D0C3-4084-8D2D-359654C28D0F}" type="sibTrans" cxnId="{C8FCCD3C-805E-4A27-964D-25DE1206ADCA}">
      <dgm:prSet/>
      <dgm:spPr>
        <a:blipFill>
          <a:blip xmlns:r="http://schemas.openxmlformats.org/officeDocument/2006/relationships" r:embed="rId5">
            <a:duotone>
              <a:schemeClr val="accent5">
                <a:hueOff val="8614095"/>
                <a:satOff val="-17820"/>
                <a:lumOff val="-3158"/>
                <a:alphaOff val="0"/>
                <a:shade val="20000"/>
                <a:satMod val="200000"/>
              </a:schemeClr>
              <a:schemeClr val="accent5">
                <a:hueOff val="8614095"/>
                <a:satOff val="-17820"/>
                <a:lumOff val="-315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9EAF57-EBF1-4FB7-8ED0-6ECFF59ADE74}" type="parTrans" cxnId="{C8FCCD3C-805E-4A27-964D-25DE1206ADCA}">
      <dgm:prSet/>
      <dgm:spPr/>
      <dgm:t>
        <a:bodyPr/>
        <a:lstStyle/>
        <a:p>
          <a:endParaRPr lang="en-US"/>
        </a:p>
      </dgm:t>
    </dgm:pt>
    <dgm:pt modelId="{2E61E4DD-C207-4418-9BA9-6F6E3DD5276E}" type="pres">
      <dgm:prSet presAssocID="{B9C32B05-62EA-407A-B21C-2310C7945705}" presName="Name0" presStyleCnt="0">
        <dgm:presLayoutVars>
          <dgm:chMax val="8"/>
          <dgm:chPref val="8"/>
          <dgm:dir/>
        </dgm:presLayoutVars>
      </dgm:prSet>
      <dgm:spPr/>
    </dgm:pt>
    <dgm:pt modelId="{0278A41A-BFA7-48C0-B1B1-5F4A4C932B5A}" type="pres">
      <dgm:prSet presAssocID="{8EA7219F-BDB2-48EB-9EEB-3133522D132E}" presName="parent_text_1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52957DF5-B09C-45FE-A9E0-A7C296DE5179}" type="pres">
      <dgm:prSet presAssocID="{8EA7219F-BDB2-48EB-9EEB-3133522D132E}" presName="image_accent_1" presStyleCnt="0"/>
      <dgm:spPr/>
    </dgm:pt>
    <dgm:pt modelId="{BF66E6AB-4C96-4F31-AA72-4166E4E3325A}" type="pres">
      <dgm:prSet presAssocID="{8EA7219F-BDB2-48EB-9EEB-3133522D132E}" presName="imageAccentRepeatNode" presStyleLbl="alignNode1" presStyleIdx="0" presStyleCnt="9"/>
      <dgm:spPr/>
    </dgm:pt>
    <dgm:pt modelId="{63A56449-5D3C-4871-A11C-01A0F2ADC6AA}" type="pres">
      <dgm:prSet presAssocID="{8EA7219F-BDB2-48EB-9EEB-3133522D132E}" presName="accent_1" presStyleLbl="alignNode1" presStyleIdx="1" presStyleCnt="9"/>
      <dgm:spPr/>
    </dgm:pt>
    <dgm:pt modelId="{E5667A3E-E5F6-4FD7-8BE3-9824136CAE54}" type="pres">
      <dgm:prSet presAssocID="{C94B7947-85DC-4B21-BB99-DF8438356F98}" presName="image_1" presStyleCnt="0"/>
      <dgm:spPr/>
    </dgm:pt>
    <dgm:pt modelId="{A09742C8-746C-40C9-9911-087325EA3202}" type="pres">
      <dgm:prSet presAssocID="{C94B7947-85DC-4B21-BB99-DF8438356F98}" presName="imageRepeatNode" presStyleLbl="fgImgPlace1" presStyleIdx="0" presStyleCnt="5"/>
      <dgm:spPr/>
    </dgm:pt>
    <dgm:pt modelId="{6B58FE61-E9E3-40B2-B870-E4D9D83F52F1}" type="pres">
      <dgm:prSet presAssocID="{F3FA86F7-575E-4FDD-B637-1D7276F725A4}" presName="parent_text_2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0938C087-5D0E-45F3-B912-B6737855CD28}" type="pres">
      <dgm:prSet presAssocID="{F3FA86F7-575E-4FDD-B637-1D7276F725A4}" presName="image_accent_2" presStyleCnt="0"/>
      <dgm:spPr/>
    </dgm:pt>
    <dgm:pt modelId="{E16FBF03-ADAC-47C4-AA8A-86C716F3002E}" type="pres">
      <dgm:prSet presAssocID="{F3FA86F7-575E-4FDD-B637-1D7276F725A4}" presName="imageAccentRepeatNode" presStyleLbl="alignNode1" presStyleIdx="2" presStyleCnt="9"/>
      <dgm:spPr/>
    </dgm:pt>
    <dgm:pt modelId="{8B5C15F3-56F9-438E-81ED-282C55BEBE3B}" type="pres">
      <dgm:prSet presAssocID="{BEF45895-E33A-456A-85CE-5D5DFC2CF2C9}" presName="image_2" presStyleCnt="0"/>
      <dgm:spPr/>
    </dgm:pt>
    <dgm:pt modelId="{A95B594B-67BD-4DD4-8AC5-6A58D8111A1B}" type="pres">
      <dgm:prSet presAssocID="{BEF45895-E33A-456A-85CE-5D5DFC2CF2C9}" presName="imageRepeatNode" presStyleLbl="fgImgPlace1" presStyleIdx="1" presStyleCnt="5"/>
      <dgm:spPr/>
    </dgm:pt>
    <dgm:pt modelId="{29ACC1EA-1F3B-46B4-9667-F828378D3BD4}" type="pres">
      <dgm:prSet presAssocID="{8D3744A8-1883-4930-8E0D-B57E26D003C6}" presName="image_accent_3" presStyleCnt="0"/>
      <dgm:spPr/>
    </dgm:pt>
    <dgm:pt modelId="{BBF7EA25-1112-4B78-9E52-9A9E8F08D076}" type="pres">
      <dgm:prSet presAssocID="{8D3744A8-1883-4930-8E0D-B57E26D003C6}" presName="imageAccentRepeatNode" presStyleLbl="alignNode1" presStyleIdx="3" presStyleCnt="9"/>
      <dgm:spPr/>
    </dgm:pt>
    <dgm:pt modelId="{C96BB609-8467-4BA0-96E7-DF1312F0656F}" type="pres">
      <dgm:prSet presAssocID="{8D3744A8-1883-4930-8E0D-B57E26D003C6}" presName="parent_text_3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4D8D467-6471-45A6-B9E9-8EA6DAD7F84F}" type="pres">
      <dgm:prSet presAssocID="{8D3744A8-1883-4930-8E0D-B57E26D003C6}" presName="accent_2" presStyleLbl="alignNode1" presStyleIdx="4" presStyleCnt="9"/>
      <dgm:spPr/>
    </dgm:pt>
    <dgm:pt modelId="{E6ACFA1E-1755-43EE-961E-1D36E56835BC}" type="pres">
      <dgm:prSet presAssocID="{8D3744A8-1883-4930-8E0D-B57E26D003C6}" presName="accent_3" presStyleLbl="alignNode1" presStyleIdx="5" presStyleCnt="9"/>
      <dgm:spPr/>
    </dgm:pt>
    <dgm:pt modelId="{B30FEB08-0E92-43F6-9D39-18CDFEAFBD2D}" type="pres">
      <dgm:prSet presAssocID="{D40CF7D9-D0C3-4084-8D2D-359654C28D0F}" presName="image_3" presStyleCnt="0"/>
      <dgm:spPr/>
    </dgm:pt>
    <dgm:pt modelId="{22E4F30E-60A8-4F8C-8CDC-A13369588B2E}" type="pres">
      <dgm:prSet presAssocID="{D40CF7D9-D0C3-4084-8D2D-359654C28D0F}" presName="imageRepeatNode" presStyleLbl="fgImgPlace1" presStyleIdx="2" presStyleCnt="5"/>
      <dgm:spPr/>
    </dgm:pt>
    <dgm:pt modelId="{B61763E8-0D63-4163-9BCD-F27554E3C68C}" type="pres">
      <dgm:prSet presAssocID="{C9AAC837-F2B0-40E5-8679-D365145CD32D}" presName="image_accent_4" presStyleCnt="0"/>
      <dgm:spPr/>
    </dgm:pt>
    <dgm:pt modelId="{AFFBDA1D-3BD7-4220-A068-6ADF4EC3A275}" type="pres">
      <dgm:prSet presAssocID="{C9AAC837-F2B0-40E5-8679-D365145CD32D}" presName="imageAccentRepeatNode" presStyleLbl="alignNode1" presStyleIdx="6" presStyleCnt="9"/>
      <dgm:spPr/>
    </dgm:pt>
    <dgm:pt modelId="{FCF20A96-3C13-42BA-873C-EDB0B0433F27}" type="pres">
      <dgm:prSet presAssocID="{C9AAC837-F2B0-40E5-8679-D365145CD32D}" presName="parent_text_4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0DED6AFA-0FCF-47E6-99E4-563CA52C5910}" type="pres">
      <dgm:prSet presAssocID="{C9AAC837-F2B0-40E5-8679-D365145CD32D}" presName="accent_4" presStyleLbl="alignNode1" presStyleIdx="7" presStyleCnt="9"/>
      <dgm:spPr/>
    </dgm:pt>
    <dgm:pt modelId="{887D7A03-08A5-4980-8F4C-7C5E525430D2}" type="pres">
      <dgm:prSet presAssocID="{0CEADA81-66C0-4096-BEDE-B88D7687450C}" presName="image_4" presStyleCnt="0"/>
      <dgm:spPr/>
    </dgm:pt>
    <dgm:pt modelId="{FCEA757E-F805-4DCC-AA4E-16C79F9BBBB5}" type="pres">
      <dgm:prSet presAssocID="{0CEADA81-66C0-4096-BEDE-B88D7687450C}" presName="imageRepeatNode" presStyleLbl="fgImgPlace1" presStyleIdx="3" presStyleCnt="5"/>
      <dgm:spPr/>
    </dgm:pt>
    <dgm:pt modelId="{C42C9427-8BF1-48E2-9013-6EA383E11022}" type="pres">
      <dgm:prSet presAssocID="{BB36F745-62BA-4892-99D7-E4239B0F3843}" presName="image_accent_5" presStyleCnt="0"/>
      <dgm:spPr/>
    </dgm:pt>
    <dgm:pt modelId="{E632EC91-5DE7-443F-90EA-2A5D1866992A}" type="pres">
      <dgm:prSet presAssocID="{BB36F745-62BA-4892-99D7-E4239B0F3843}" presName="imageAccentRepeatNode" presStyleLbl="alignNode1" presStyleIdx="8" presStyleCnt="9"/>
      <dgm:spPr/>
    </dgm:pt>
    <dgm:pt modelId="{4005BEBF-8C19-4B0D-A465-58FD1296A128}" type="pres">
      <dgm:prSet presAssocID="{BB36F745-62BA-4892-99D7-E4239B0F3843}" presName="parent_text_5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6B04F5D2-A292-437C-9469-3D4948C1A3D2}" type="pres">
      <dgm:prSet presAssocID="{5CE5B550-A310-4948-9BA1-267AF81C5FA4}" presName="image_5" presStyleCnt="0"/>
      <dgm:spPr/>
    </dgm:pt>
    <dgm:pt modelId="{E9030ACF-E368-4529-BF38-8A7BC68ABEAF}" type="pres">
      <dgm:prSet presAssocID="{5CE5B550-A310-4948-9BA1-267AF81C5FA4}" presName="imageRepeatNode" presStyleLbl="fgImgPlace1" presStyleIdx="4" presStyleCnt="5"/>
      <dgm:spPr/>
    </dgm:pt>
  </dgm:ptLst>
  <dgm:cxnLst>
    <dgm:cxn modelId="{FE703C02-7630-4DA0-A302-E102869552B6}" type="presOf" srcId="{BB36F745-62BA-4892-99D7-E4239B0F3843}" destId="{4005BEBF-8C19-4B0D-A465-58FD1296A128}" srcOrd="0" destOrd="0" presId="urn:microsoft.com/office/officeart/2008/layout/BubblePictureList"/>
    <dgm:cxn modelId="{C96A1F07-338B-48CD-B344-80BE34A6C9DF}" srcId="{B9C32B05-62EA-407A-B21C-2310C7945705}" destId="{BB36F745-62BA-4892-99D7-E4239B0F3843}" srcOrd="4" destOrd="0" parTransId="{CE269D49-A2E4-44F1-A948-9BE1FE5D6140}" sibTransId="{5CE5B550-A310-4948-9BA1-267AF81C5FA4}"/>
    <dgm:cxn modelId="{D6A3890F-FE7A-4077-B241-F401AA73E116}" type="presOf" srcId="{5CE5B550-A310-4948-9BA1-267AF81C5FA4}" destId="{E9030ACF-E368-4529-BF38-8A7BC68ABEAF}" srcOrd="0" destOrd="0" presId="urn:microsoft.com/office/officeart/2008/layout/BubblePictureList"/>
    <dgm:cxn modelId="{BC7AA32E-B188-4CF8-A166-C2816A6759D9}" type="presOf" srcId="{8D3744A8-1883-4930-8E0D-B57E26D003C6}" destId="{C96BB609-8467-4BA0-96E7-DF1312F0656F}" srcOrd="0" destOrd="0" presId="urn:microsoft.com/office/officeart/2008/layout/BubblePictureList"/>
    <dgm:cxn modelId="{37332232-DAFA-4C93-AB4E-B3ED6C528BD1}" type="presOf" srcId="{D40CF7D9-D0C3-4084-8D2D-359654C28D0F}" destId="{22E4F30E-60A8-4F8C-8CDC-A13369588B2E}" srcOrd="0" destOrd="0" presId="urn:microsoft.com/office/officeart/2008/layout/BubblePictureList"/>
    <dgm:cxn modelId="{B38DB338-3B1E-4324-A45E-8025E9D81450}" srcId="{B9C32B05-62EA-407A-B21C-2310C7945705}" destId="{F3FA86F7-575E-4FDD-B637-1D7276F725A4}" srcOrd="1" destOrd="0" parTransId="{192CD16B-FA85-49AB-96EA-80094BA41ED5}" sibTransId="{BEF45895-E33A-456A-85CE-5D5DFC2CF2C9}"/>
    <dgm:cxn modelId="{D2F8513A-5886-4FAB-9494-6D284BD96A29}" srcId="{B9C32B05-62EA-407A-B21C-2310C7945705}" destId="{C9AAC837-F2B0-40E5-8679-D365145CD32D}" srcOrd="3" destOrd="0" parTransId="{BF762BC7-3A73-465D-85A6-3BCDF9B94784}" sibTransId="{0CEADA81-66C0-4096-BEDE-B88D7687450C}"/>
    <dgm:cxn modelId="{103AB03C-255C-4E72-B8D3-BB1F3BDE9706}" type="presOf" srcId="{BEF45895-E33A-456A-85CE-5D5DFC2CF2C9}" destId="{A95B594B-67BD-4DD4-8AC5-6A58D8111A1B}" srcOrd="0" destOrd="0" presId="urn:microsoft.com/office/officeart/2008/layout/BubblePictureList"/>
    <dgm:cxn modelId="{C8FCCD3C-805E-4A27-964D-25DE1206ADCA}" srcId="{B9C32B05-62EA-407A-B21C-2310C7945705}" destId="{8D3744A8-1883-4930-8E0D-B57E26D003C6}" srcOrd="2" destOrd="0" parTransId="{AC9EAF57-EBF1-4FB7-8ED0-6ECFF59ADE74}" sibTransId="{D40CF7D9-D0C3-4084-8D2D-359654C28D0F}"/>
    <dgm:cxn modelId="{C1E7883D-6C54-4E31-B0F7-A71EE3419A6E}" type="presOf" srcId="{C9AAC837-F2B0-40E5-8679-D365145CD32D}" destId="{FCF20A96-3C13-42BA-873C-EDB0B0433F27}" srcOrd="0" destOrd="0" presId="urn:microsoft.com/office/officeart/2008/layout/BubblePictureList"/>
    <dgm:cxn modelId="{B4D5E33D-BCC8-46F9-9701-8CD995BC373A}" type="presOf" srcId="{B9C32B05-62EA-407A-B21C-2310C7945705}" destId="{2E61E4DD-C207-4418-9BA9-6F6E3DD5276E}" srcOrd="0" destOrd="0" presId="urn:microsoft.com/office/officeart/2008/layout/BubblePictureList"/>
    <dgm:cxn modelId="{EB2D5B9C-ADA0-44D8-B096-0DC637CC34F1}" type="presOf" srcId="{0CEADA81-66C0-4096-BEDE-B88D7687450C}" destId="{FCEA757E-F805-4DCC-AA4E-16C79F9BBBB5}" srcOrd="0" destOrd="0" presId="urn:microsoft.com/office/officeart/2008/layout/BubblePictureList"/>
    <dgm:cxn modelId="{3C2EB09E-F78E-46D1-82FD-3210387EAF06}" type="presOf" srcId="{8EA7219F-BDB2-48EB-9EEB-3133522D132E}" destId="{0278A41A-BFA7-48C0-B1B1-5F4A4C932B5A}" srcOrd="0" destOrd="0" presId="urn:microsoft.com/office/officeart/2008/layout/BubblePictureList"/>
    <dgm:cxn modelId="{EA75C5A6-A32A-4869-8050-A02EAC23C849}" type="presOf" srcId="{C94B7947-85DC-4B21-BB99-DF8438356F98}" destId="{A09742C8-746C-40C9-9911-087325EA3202}" srcOrd="0" destOrd="0" presId="urn:microsoft.com/office/officeart/2008/layout/BubblePictureList"/>
    <dgm:cxn modelId="{4D4F6EE5-99A4-4625-9B15-A2BA277ED0B3}" type="presOf" srcId="{F3FA86F7-575E-4FDD-B637-1D7276F725A4}" destId="{6B58FE61-E9E3-40B2-B870-E4D9D83F52F1}" srcOrd="0" destOrd="0" presId="urn:microsoft.com/office/officeart/2008/layout/BubblePictureList"/>
    <dgm:cxn modelId="{58AD7EEF-D408-406B-87EE-4691D4C30668}" srcId="{B9C32B05-62EA-407A-B21C-2310C7945705}" destId="{8EA7219F-BDB2-48EB-9EEB-3133522D132E}" srcOrd="0" destOrd="0" parTransId="{3EE8403A-CB7C-4815-85BD-AEBCAEB71B37}" sibTransId="{C94B7947-85DC-4B21-BB99-DF8438356F98}"/>
    <dgm:cxn modelId="{DE9A5194-FF6B-4382-A6F9-B96A8A3DFF4E}" type="presParOf" srcId="{2E61E4DD-C207-4418-9BA9-6F6E3DD5276E}" destId="{0278A41A-BFA7-48C0-B1B1-5F4A4C932B5A}" srcOrd="0" destOrd="0" presId="urn:microsoft.com/office/officeart/2008/layout/BubblePictureList"/>
    <dgm:cxn modelId="{4BC61EC0-372A-4683-8F50-0801B77F2760}" type="presParOf" srcId="{2E61E4DD-C207-4418-9BA9-6F6E3DD5276E}" destId="{52957DF5-B09C-45FE-A9E0-A7C296DE5179}" srcOrd="1" destOrd="0" presId="urn:microsoft.com/office/officeart/2008/layout/BubblePictureList"/>
    <dgm:cxn modelId="{AA99E44F-C8F6-4E89-B060-A51460EBE3A9}" type="presParOf" srcId="{52957DF5-B09C-45FE-A9E0-A7C296DE5179}" destId="{BF66E6AB-4C96-4F31-AA72-4166E4E3325A}" srcOrd="0" destOrd="0" presId="urn:microsoft.com/office/officeart/2008/layout/BubblePictureList"/>
    <dgm:cxn modelId="{E0869C17-D0C5-4014-B71F-122087FE663C}" type="presParOf" srcId="{2E61E4DD-C207-4418-9BA9-6F6E3DD5276E}" destId="{63A56449-5D3C-4871-A11C-01A0F2ADC6AA}" srcOrd="2" destOrd="0" presId="urn:microsoft.com/office/officeart/2008/layout/BubblePictureList"/>
    <dgm:cxn modelId="{67423DBD-6514-492D-9A9A-74B3747F995E}" type="presParOf" srcId="{2E61E4DD-C207-4418-9BA9-6F6E3DD5276E}" destId="{E5667A3E-E5F6-4FD7-8BE3-9824136CAE54}" srcOrd="3" destOrd="0" presId="urn:microsoft.com/office/officeart/2008/layout/BubblePictureList"/>
    <dgm:cxn modelId="{200AC0C7-5C3C-454D-9CC3-50C0271A39FC}" type="presParOf" srcId="{E5667A3E-E5F6-4FD7-8BE3-9824136CAE54}" destId="{A09742C8-746C-40C9-9911-087325EA3202}" srcOrd="0" destOrd="0" presId="urn:microsoft.com/office/officeart/2008/layout/BubblePictureList"/>
    <dgm:cxn modelId="{0F03BC20-9C59-4C1D-B323-5180E79AFCD9}" type="presParOf" srcId="{2E61E4DD-C207-4418-9BA9-6F6E3DD5276E}" destId="{6B58FE61-E9E3-40B2-B870-E4D9D83F52F1}" srcOrd="4" destOrd="0" presId="urn:microsoft.com/office/officeart/2008/layout/BubblePictureList"/>
    <dgm:cxn modelId="{B46BCAB4-2CA1-4EDD-BF85-EACB62C46778}" type="presParOf" srcId="{2E61E4DD-C207-4418-9BA9-6F6E3DD5276E}" destId="{0938C087-5D0E-45F3-B912-B6737855CD28}" srcOrd="5" destOrd="0" presId="urn:microsoft.com/office/officeart/2008/layout/BubblePictureList"/>
    <dgm:cxn modelId="{DC75B850-5564-46CF-8293-A1F376A0BB9C}" type="presParOf" srcId="{0938C087-5D0E-45F3-B912-B6737855CD28}" destId="{E16FBF03-ADAC-47C4-AA8A-86C716F3002E}" srcOrd="0" destOrd="0" presId="urn:microsoft.com/office/officeart/2008/layout/BubblePictureList"/>
    <dgm:cxn modelId="{688A7AE6-A284-42B6-B284-7B2A553D733A}" type="presParOf" srcId="{2E61E4DD-C207-4418-9BA9-6F6E3DD5276E}" destId="{8B5C15F3-56F9-438E-81ED-282C55BEBE3B}" srcOrd="6" destOrd="0" presId="urn:microsoft.com/office/officeart/2008/layout/BubblePictureList"/>
    <dgm:cxn modelId="{0A90E323-A2C8-4279-A132-88E4D576315A}" type="presParOf" srcId="{8B5C15F3-56F9-438E-81ED-282C55BEBE3B}" destId="{A95B594B-67BD-4DD4-8AC5-6A58D8111A1B}" srcOrd="0" destOrd="0" presId="urn:microsoft.com/office/officeart/2008/layout/BubblePictureList"/>
    <dgm:cxn modelId="{2F22C89E-0CF7-438F-9CFC-8631E7A57610}" type="presParOf" srcId="{2E61E4DD-C207-4418-9BA9-6F6E3DD5276E}" destId="{29ACC1EA-1F3B-46B4-9667-F828378D3BD4}" srcOrd="7" destOrd="0" presId="urn:microsoft.com/office/officeart/2008/layout/BubblePictureList"/>
    <dgm:cxn modelId="{D17502D9-6F1C-45A2-93BC-A66661DBA1D2}" type="presParOf" srcId="{29ACC1EA-1F3B-46B4-9667-F828378D3BD4}" destId="{BBF7EA25-1112-4B78-9E52-9A9E8F08D076}" srcOrd="0" destOrd="0" presId="urn:microsoft.com/office/officeart/2008/layout/BubblePictureList"/>
    <dgm:cxn modelId="{CE80E2DB-CFCE-475B-8711-AF475621628E}" type="presParOf" srcId="{2E61E4DD-C207-4418-9BA9-6F6E3DD5276E}" destId="{C96BB609-8467-4BA0-96E7-DF1312F0656F}" srcOrd="8" destOrd="0" presId="urn:microsoft.com/office/officeart/2008/layout/BubblePictureList"/>
    <dgm:cxn modelId="{3AEC67F7-BD44-43C2-A232-FF8C6A639902}" type="presParOf" srcId="{2E61E4DD-C207-4418-9BA9-6F6E3DD5276E}" destId="{44D8D467-6471-45A6-B9E9-8EA6DAD7F84F}" srcOrd="9" destOrd="0" presId="urn:microsoft.com/office/officeart/2008/layout/BubblePictureList"/>
    <dgm:cxn modelId="{6FE7C3A8-6003-4A33-A424-D0D9331ADF26}" type="presParOf" srcId="{2E61E4DD-C207-4418-9BA9-6F6E3DD5276E}" destId="{E6ACFA1E-1755-43EE-961E-1D36E56835BC}" srcOrd="10" destOrd="0" presId="urn:microsoft.com/office/officeart/2008/layout/BubblePictureList"/>
    <dgm:cxn modelId="{D60A9EBB-1CA0-422A-BF7E-2334D1D05BCA}" type="presParOf" srcId="{2E61E4DD-C207-4418-9BA9-6F6E3DD5276E}" destId="{B30FEB08-0E92-43F6-9D39-18CDFEAFBD2D}" srcOrd="11" destOrd="0" presId="urn:microsoft.com/office/officeart/2008/layout/BubblePictureList"/>
    <dgm:cxn modelId="{F86AA837-170C-4B9F-923B-778418E7F6DA}" type="presParOf" srcId="{B30FEB08-0E92-43F6-9D39-18CDFEAFBD2D}" destId="{22E4F30E-60A8-4F8C-8CDC-A13369588B2E}" srcOrd="0" destOrd="0" presId="urn:microsoft.com/office/officeart/2008/layout/BubblePictureList"/>
    <dgm:cxn modelId="{5D01F31D-83FF-4EA3-BAB7-943A03F06806}" type="presParOf" srcId="{2E61E4DD-C207-4418-9BA9-6F6E3DD5276E}" destId="{B61763E8-0D63-4163-9BCD-F27554E3C68C}" srcOrd="12" destOrd="0" presId="urn:microsoft.com/office/officeart/2008/layout/BubblePictureList"/>
    <dgm:cxn modelId="{2D2EA51E-9724-4C30-AEDD-62193E7B3E30}" type="presParOf" srcId="{B61763E8-0D63-4163-9BCD-F27554E3C68C}" destId="{AFFBDA1D-3BD7-4220-A068-6ADF4EC3A275}" srcOrd="0" destOrd="0" presId="urn:microsoft.com/office/officeart/2008/layout/BubblePictureList"/>
    <dgm:cxn modelId="{0237C323-5E56-46CE-85E0-139449BD5D3B}" type="presParOf" srcId="{2E61E4DD-C207-4418-9BA9-6F6E3DD5276E}" destId="{FCF20A96-3C13-42BA-873C-EDB0B0433F27}" srcOrd="13" destOrd="0" presId="urn:microsoft.com/office/officeart/2008/layout/BubblePictureList"/>
    <dgm:cxn modelId="{5083B95E-A255-4A74-9307-3BAF0B76995D}" type="presParOf" srcId="{2E61E4DD-C207-4418-9BA9-6F6E3DD5276E}" destId="{0DED6AFA-0FCF-47E6-99E4-563CA52C5910}" srcOrd="14" destOrd="0" presId="urn:microsoft.com/office/officeart/2008/layout/BubblePictureList"/>
    <dgm:cxn modelId="{92F31B68-C7AA-4C06-8E60-B4157D88A5DF}" type="presParOf" srcId="{2E61E4DD-C207-4418-9BA9-6F6E3DD5276E}" destId="{887D7A03-08A5-4980-8F4C-7C5E525430D2}" srcOrd="15" destOrd="0" presId="urn:microsoft.com/office/officeart/2008/layout/BubblePictureList"/>
    <dgm:cxn modelId="{0EF52D76-0436-4610-BF54-D640F586C7A5}" type="presParOf" srcId="{887D7A03-08A5-4980-8F4C-7C5E525430D2}" destId="{FCEA757E-F805-4DCC-AA4E-16C79F9BBBB5}" srcOrd="0" destOrd="0" presId="urn:microsoft.com/office/officeart/2008/layout/BubblePictureList"/>
    <dgm:cxn modelId="{85B5781B-9C81-4F0D-9A26-E928F9F66F22}" type="presParOf" srcId="{2E61E4DD-C207-4418-9BA9-6F6E3DD5276E}" destId="{C42C9427-8BF1-48E2-9013-6EA383E11022}" srcOrd="16" destOrd="0" presId="urn:microsoft.com/office/officeart/2008/layout/BubblePictureList"/>
    <dgm:cxn modelId="{BD79E560-665E-4B8E-B572-1A941CD7A228}" type="presParOf" srcId="{C42C9427-8BF1-48E2-9013-6EA383E11022}" destId="{E632EC91-5DE7-443F-90EA-2A5D1866992A}" srcOrd="0" destOrd="0" presId="urn:microsoft.com/office/officeart/2008/layout/BubblePictureList"/>
    <dgm:cxn modelId="{FD7E9DEA-C9B4-4C04-874C-D93A19F1D39F}" type="presParOf" srcId="{2E61E4DD-C207-4418-9BA9-6F6E3DD5276E}" destId="{4005BEBF-8C19-4B0D-A465-58FD1296A128}" srcOrd="17" destOrd="0" presId="urn:microsoft.com/office/officeart/2008/layout/BubblePictureList"/>
    <dgm:cxn modelId="{6FF9C3EA-5D5A-4C71-A01C-5674387EC43F}" type="presParOf" srcId="{2E61E4DD-C207-4418-9BA9-6F6E3DD5276E}" destId="{6B04F5D2-A292-437C-9469-3D4948C1A3D2}" srcOrd="18" destOrd="0" presId="urn:microsoft.com/office/officeart/2008/layout/BubblePictureList"/>
    <dgm:cxn modelId="{CE21940A-A075-4C5E-9D64-B42ED9D1DF39}" type="presParOf" srcId="{6B04F5D2-A292-437C-9469-3D4948C1A3D2}" destId="{E9030ACF-E368-4529-BF38-8A7BC68ABEAF}" srcOrd="0" destOrd="0" presId="urn:microsoft.com/office/officeart/2008/layout/BubblePicture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EA8B3-4A4C-4D2A-BB89-909F542EAF96}">
      <dsp:nvSpPr>
        <dsp:cNvPr id="0" name=""/>
        <dsp:cNvSpPr/>
      </dsp:nvSpPr>
      <dsp:spPr>
        <a:xfrm>
          <a:off x="0" y="0"/>
          <a:ext cx="1587499" cy="426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b="0" i="0" u="none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0" i="0" u="none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Nicolas Lemoine</a:t>
          </a:r>
          <a:endParaRPr lang="en-US" sz="1900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kern="1200" dirty="0"/>
            <a:t>Expert </a:t>
          </a:r>
          <a:r>
            <a:rPr lang="en-US" sz="1200" kern="1200" dirty="0" err="1"/>
            <a:t>Maths</a:t>
          </a:r>
          <a:r>
            <a:rPr lang="en-US" sz="1200" kern="1200" dirty="0"/>
            <a:t> </a:t>
          </a:r>
          <a:r>
            <a:rPr lang="en-US" sz="1200" kern="1200" dirty="0" err="1"/>
            <a:t>à</a:t>
          </a:r>
          <a:r>
            <a:rPr lang="en-US" sz="1200" kern="1200" dirty="0"/>
            <a:t> la DNE</a:t>
          </a:r>
        </a:p>
      </dsp:txBody>
      <dsp:txXfrm>
        <a:off x="0" y="1706396"/>
        <a:ext cx="1587499" cy="1706396"/>
      </dsp:txXfrm>
    </dsp:sp>
    <dsp:sp modelId="{EB95469C-7057-4B5C-8C40-531788F76AD9}">
      <dsp:nvSpPr>
        <dsp:cNvPr id="0" name=""/>
        <dsp:cNvSpPr/>
      </dsp:nvSpPr>
      <dsp:spPr>
        <a:xfrm>
          <a:off x="83462" y="255959"/>
          <a:ext cx="1420574" cy="1420574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4A7ACF-3A90-4555-91E4-403BD1095C5C}">
      <dsp:nvSpPr>
        <dsp:cNvPr id="0" name=""/>
        <dsp:cNvSpPr/>
      </dsp:nvSpPr>
      <dsp:spPr>
        <a:xfrm>
          <a:off x="1635125" y="0"/>
          <a:ext cx="1587499" cy="426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1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b="0" i="0" u="none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i="0" u="none" kern="1200" dirty="0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Yvan </a:t>
          </a:r>
          <a:r>
            <a:rPr lang="fr-FR" sz="2100" b="0" i="0" u="none" kern="1200" dirty="0" err="1">
              <a:solidFill>
                <a:schemeClr val="bg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Monka</a:t>
          </a:r>
          <a:endParaRPr lang="en-US" sz="21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600" b="0" i="0" u="none" kern="1200" dirty="0"/>
            <a:t>IAN </a:t>
          </a:r>
          <a:r>
            <a:rPr lang="fr-FR" sz="1600" b="0" i="0" u="none" kern="1200" dirty="0" err="1"/>
            <a:t>strasbourg</a:t>
          </a:r>
          <a:endParaRPr lang="en-US" sz="1600" kern="1200" dirty="0"/>
        </a:p>
      </dsp:txBody>
      <dsp:txXfrm>
        <a:off x="1635125" y="1706396"/>
        <a:ext cx="1587499" cy="1706396"/>
      </dsp:txXfrm>
    </dsp:sp>
    <dsp:sp modelId="{C4833423-7EC3-4C51-A87B-D15B3679E084}">
      <dsp:nvSpPr>
        <dsp:cNvPr id="0" name=""/>
        <dsp:cNvSpPr/>
      </dsp:nvSpPr>
      <dsp:spPr>
        <a:xfrm>
          <a:off x="1718587" y="255959"/>
          <a:ext cx="1420574" cy="1420574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F99AA2-DEBD-47CB-AB79-3036D11247D6}">
      <dsp:nvSpPr>
        <dsp:cNvPr id="0" name=""/>
        <dsp:cNvSpPr/>
      </dsp:nvSpPr>
      <dsp:spPr>
        <a:xfrm>
          <a:off x="3270250" y="0"/>
          <a:ext cx="1587499" cy="426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i="0" u="none" kern="1200" dirty="0">
              <a:solidFill>
                <a:schemeClr val="bg1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Mickaël Launay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270250" y="1706396"/>
        <a:ext cx="1587499" cy="1706396"/>
      </dsp:txXfrm>
    </dsp:sp>
    <dsp:sp modelId="{79888659-AF49-4DC4-B3C0-C33B0AAAF85D}">
      <dsp:nvSpPr>
        <dsp:cNvPr id="0" name=""/>
        <dsp:cNvSpPr/>
      </dsp:nvSpPr>
      <dsp:spPr>
        <a:xfrm>
          <a:off x="3353712" y="255959"/>
          <a:ext cx="1420574" cy="1420574"/>
        </a:xfrm>
        <a:prstGeom prst="ellipse">
          <a:avLst/>
        </a:prstGeom>
        <a:blipFill>
          <a:blip xmlns:r="http://schemas.openxmlformats.org/officeDocument/2006/relationships" r:embed="rId7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B002E9-1E2B-4E89-B9B4-ECC20230F333}">
      <dsp:nvSpPr>
        <dsp:cNvPr id="0" name=""/>
        <dsp:cNvSpPr/>
      </dsp:nvSpPr>
      <dsp:spPr>
        <a:xfrm>
          <a:off x="4905375" y="0"/>
          <a:ext cx="1587499" cy="426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i="0" u="none" kern="1200" dirty="0" err="1">
              <a:solidFill>
                <a:schemeClr val="bg1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mathasius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4905375" y="1706396"/>
        <a:ext cx="1587499" cy="1706396"/>
      </dsp:txXfrm>
    </dsp:sp>
    <dsp:sp modelId="{25F0EADA-4821-451A-85D3-43BCEB15FFD4}">
      <dsp:nvSpPr>
        <dsp:cNvPr id="0" name=""/>
        <dsp:cNvSpPr/>
      </dsp:nvSpPr>
      <dsp:spPr>
        <a:xfrm>
          <a:off x="4988837" y="255959"/>
          <a:ext cx="1420574" cy="1420574"/>
        </a:xfrm>
        <a:prstGeom prst="ellipse">
          <a:avLst/>
        </a:prstGeom>
        <a:blipFill>
          <a:blip xmlns:r="http://schemas.openxmlformats.org/officeDocument/2006/relationships" r:embed="rId9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42B738-A3A8-4F6A-86A2-5E350F949977}">
      <dsp:nvSpPr>
        <dsp:cNvPr id="0" name=""/>
        <dsp:cNvSpPr/>
      </dsp:nvSpPr>
      <dsp:spPr>
        <a:xfrm>
          <a:off x="6540499" y="0"/>
          <a:ext cx="1587499" cy="4265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Mon classeur de maths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540499" y="1706396"/>
        <a:ext cx="1587499" cy="1706396"/>
      </dsp:txXfrm>
    </dsp:sp>
    <dsp:sp modelId="{8528A45A-76F5-46E2-8CCD-E414DF6709AA}">
      <dsp:nvSpPr>
        <dsp:cNvPr id="0" name=""/>
        <dsp:cNvSpPr/>
      </dsp:nvSpPr>
      <dsp:spPr>
        <a:xfrm>
          <a:off x="6623962" y="255959"/>
          <a:ext cx="1420574" cy="1420574"/>
        </a:xfrm>
        <a:prstGeom prst="ellipse">
          <a:avLst/>
        </a:prstGeom>
        <a:blipFill>
          <a:blip xmlns:r="http://schemas.openxmlformats.org/officeDocument/2006/relationships" r:embed="rId1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C5FB4D-BCD2-4ED8-AEDD-BCAE3BE930BC}">
      <dsp:nvSpPr>
        <dsp:cNvPr id="0" name=""/>
        <dsp:cNvSpPr/>
      </dsp:nvSpPr>
      <dsp:spPr>
        <a:xfrm>
          <a:off x="325119" y="3412792"/>
          <a:ext cx="7477760" cy="639898"/>
        </a:xfrm>
        <a:prstGeom prst="mathMinus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6E6AB-4C96-4F31-AA72-4166E4E3325A}">
      <dsp:nvSpPr>
        <dsp:cNvPr id="0" name=""/>
        <dsp:cNvSpPr/>
      </dsp:nvSpPr>
      <dsp:spPr>
        <a:xfrm>
          <a:off x="2339096" y="2758389"/>
          <a:ext cx="1507521" cy="15076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56449-5D3C-4871-A11C-01A0F2ADC6AA}">
      <dsp:nvSpPr>
        <dsp:cNvPr id="0" name=""/>
        <dsp:cNvSpPr/>
      </dsp:nvSpPr>
      <dsp:spPr>
        <a:xfrm>
          <a:off x="3300592" y="1648378"/>
          <a:ext cx="447625" cy="447502"/>
        </a:xfrm>
        <a:prstGeom prst="donut">
          <a:avLst>
            <a:gd name="adj" fmla="val 7460"/>
          </a:avLst>
        </a:prstGeom>
        <a:solidFill>
          <a:schemeClr val="accent5">
            <a:hueOff val="2145208"/>
            <a:satOff val="-4297"/>
            <a:lumOff val="-2721"/>
            <a:alphaOff val="0"/>
          </a:schemeClr>
        </a:solidFill>
        <a:ln w="25400" cap="flat" cmpd="sng" algn="ctr">
          <a:solidFill>
            <a:schemeClr val="accent5">
              <a:hueOff val="2145208"/>
              <a:satOff val="-4297"/>
              <a:lumOff val="-27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742C8-746C-40C9-9911-087325EA3202}">
      <dsp:nvSpPr>
        <dsp:cNvPr id="0" name=""/>
        <dsp:cNvSpPr/>
      </dsp:nvSpPr>
      <dsp:spPr>
        <a:xfrm>
          <a:off x="2396979" y="2816406"/>
          <a:ext cx="1391756" cy="139156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FBF03-ADAC-47C4-AA8A-86C716F3002E}">
      <dsp:nvSpPr>
        <dsp:cNvPr id="0" name=""/>
        <dsp:cNvSpPr/>
      </dsp:nvSpPr>
      <dsp:spPr>
        <a:xfrm>
          <a:off x="3955952" y="3043357"/>
          <a:ext cx="788490" cy="788781"/>
        </a:xfrm>
        <a:prstGeom prst="ellipse">
          <a:avLst/>
        </a:prstGeom>
        <a:solidFill>
          <a:schemeClr val="accent5">
            <a:hueOff val="4290415"/>
            <a:satOff val="-8593"/>
            <a:lumOff val="-5441"/>
            <a:alphaOff val="0"/>
          </a:schemeClr>
        </a:solidFill>
        <a:ln w="25400" cap="flat" cmpd="sng" algn="ctr">
          <a:solidFill>
            <a:schemeClr val="accent5">
              <a:hueOff val="4290415"/>
              <a:satOff val="-8593"/>
              <a:lumOff val="-5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B594B-67BD-4DD4-8AC5-6A58D8111A1B}">
      <dsp:nvSpPr>
        <dsp:cNvPr id="0" name=""/>
        <dsp:cNvSpPr/>
      </dsp:nvSpPr>
      <dsp:spPr>
        <a:xfrm>
          <a:off x="4002258" y="3089856"/>
          <a:ext cx="695878" cy="695782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5">
                <a:hueOff val="4307048"/>
                <a:satOff val="-8910"/>
                <a:lumOff val="-1579"/>
                <a:alphaOff val="0"/>
                <a:shade val="20000"/>
                <a:satMod val="200000"/>
              </a:schemeClr>
              <a:schemeClr val="accent5">
                <a:hueOff val="4307048"/>
                <a:satOff val="-8910"/>
                <a:lumOff val="-1579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7EA25-1112-4B78-9E52-9A9E8F08D076}">
      <dsp:nvSpPr>
        <dsp:cNvPr id="0" name=""/>
        <dsp:cNvSpPr/>
      </dsp:nvSpPr>
      <dsp:spPr>
        <a:xfrm>
          <a:off x="3647244" y="1930360"/>
          <a:ext cx="1011660" cy="1011466"/>
        </a:xfrm>
        <a:prstGeom prst="ellipse">
          <a:avLst/>
        </a:prstGeom>
        <a:solidFill>
          <a:schemeClr val="accent5">
            <a:hueOff val="6435623"/>
            <a:satOff val="-12890"/>
            <a:lumOff val="-8162"/>
            <a:alphaOff val="0"/>
          </a:schemeClr>
        </a:solidFill>
        <a:ln w="25400" cap="flat" cmpd="sng" algn="ctr">
          <a:solidFill>
            <a:schemeClr val="accent5">
              <a:hueOff val="6435623"/>
              <a:satOff val="-12890"/>
              <a:lumOff val="-81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8D467-6471-45A6-B9E9-8EA6DAD7F84F}">
      <dsp:nvSpPr>
        <dsp:cNvPr id="0" name=""/>
        <dsp:cNvSpPr/>
      </dsp:nvSpPr>
      <dsp:spPr>
        <a:xfrm>
          <a:off x="4877572" y="82760"/>
          <a:ext cx="331217" cy="331467"/>
        </a:xfrm>
        <a:prstGeom prst="donut">
          <a:avLst>
            <a:gd name="adj" fmla="val 7460"/>
          </a:avLst>
        </a:prstGeom>
        <a:solidFill>
          <a:schemeClr val="accent5">
            <a:hueOff val="8580830"/>
            <a:satOff val="-17187"/>
            <a:lumOff val="-10883"/>
            <a:alphaOff val="0"/>
          </a:schemeClr>
        </a:solidFill>
        <a:ln w="25400" cap="flat" cmpd="sng" algn="ctr">
          <a:solidFill>
            <a:schemeClr val="accent5">
              <a:hueOff val="8580830"/>
              <a:satOff val="-17187"/>
              <a:lumOff val="-10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CFA1E-1755-43EE-961E-1D36E56835BC}">
      <dsp:nvSpPr>
        <dsp:cNvPr id="0" name=""/>
        <dsp:cNvSpPr/>
      </dsp:nvSpPr>
      <dsp:spPr>
        <a:xfrm>
          <a:off x="5374720" y="0"/>
          <a:ext cx="165930" cy="165520"/>
        </a:xfrm>
        <a:prstGeom prst="donut">
          <a:avLst>
            <a:gd name="adj" fmla="val 7460"/>
          </a:avLst>
        </a:prstGeom>
        <a:solidFill>
          <a:schemeClr val="accent5">
            <a:hueOff val="10726038"/>
            <a:satOff val="-21484"/>
            <a:lumOff val="-13603"/>
            <a:alphaOff val="0"/>
          </a:schemeClr>
        </a:solidFill>
        <a:ln w="25400" cap="flat" cmpd="sng" algn="ctr">
          <a:solidFill>
            <a:schemeClr val="accent5">
              <a:hueOff val="10726038"/>
              <a:satOff val="-21484"/>
              <a:lumOff val="-13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4F30E-60A8-4F8C-8CDC-A13369588B2E}">
      <dsp:nvSpPr>
        <dsp:cNvPr id="0" name=""/>
        <dsp:cNvSpPr/>
      </dsp:nvSpPr>
      <dsp:spPr>
        <a:xfrm>
          <a:off x="3700625" y="1983685"/>
          <a:ext cx="904898" cy="904389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5">
                <a:hueOff val="8614095"/>
                <a:satOff val="-17820"/>
                <a:lumOff val="-3158"/>
                <a:alphaOff val="0"/>
                <a:shade val="20000"/>
                <a:satMod val="200000"/>
              </a:schemeClr>
              <a:schemeClr val="accent5">
                <a:hueOff val="8614095"/>
                <a:satOff val="-17820"/>
                <a:lumOff val="-315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BDA1D-3BD7-4220-A068-6ADF4EC3A275}">
      <dsp:nvSpPr>
        <dsp:cNvPr id="0" name=""/>
        <dsp:cNvSpPr/>
      </dsp:nvSpPr>
      <dsp:spPr>
        <a:xfrm>
          <a:off x="3760437" y="1030663"/>
          <a:ext cx="709384" cy="709007"/>
        </a:xfrm>
        <a:prstGeom prst="ellipse">
          <a:avLst/>
        </a:prstGeom>
        <a:solidFill>
          <a:schemeClr val="accent5">
            <a:hueOff val="12871245"/>
            <a:satOff val="-25780"/>
            <a:lumOff val="-16324"/>
            <a:alphaOff val="0"/>
          </a:schemeClr>
        </a:solidFill>
        <a:ln w="25400" cap="flat" cmpd="sng" algn="ctr">
          <a:solidFill>
            <a:schemeClr val="accent5">
              <a:hueOff val="12871245"/>
              <a:satOff val="-25780"/>
              <a:lumOff val="-16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D6AFA-0FCF-47E6-99E4-563CA52C5910}">
      <dsp:nvSpPr>
        <dsp:cNvPr id="0" name=""/>
        <dsp:cNvSpPr/>
      </dsp:nvSpPr>
      <dsp:spPr>
        <a:xfrm>
          <a:off x="4794607" y="3810382"/>
          <a:ext cx="248252" cy="248707"/>
        </a:xfrm>
        <a:prstGeom prst="donut">
          <a:avLst>
            <a:gd name="adj" fmla="val 7460"/>
          </a:avLst>
        </a:prstGeom>
        <a:solidFill>
          <a:schemeClr val="accent5">
            <a:hueOff val="15016453"/>
            <a:satOff val="-30077"/>
            <a:lumOff val="-19044"/>
            <a:alphaOff val="0"/>
          </a:schemeClr>
        </a:solidFill>
        <a:ln w="25400" cap="flat" cmpd="sng" algn="ctr">
          <a:solidFill>
            <a:schemeClr val="accent5">
              <a:hueOff val="15016453"/>
              <a:satOff val="-30077"/>
              <a:lumOff val="-190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A757E-F805-4DCC-AA4E-16C79F9BBBB5}">
      <dsp:nvSpPr>
        <dsp:cNvPr id="0" name=""/>
        <dsp:cNvSpPr/>
      </dsp:nvSpPr>
      <dsp:spPr>
        <a:xfrm>
          <a:off x="3802241" y="1072043"/>
          <a:ext cx="625775" cy="625820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5">
                <a:hueOff val="12921143"/>
                <a:satOff val="-26730"/>
                <a:lumOff val="-4737"/>
                <a:alphaOff val="0"/>
                <a:shade val="20000"/>
                <a:satMod val="200000"/>
              </a:schemeClr>
              <a:schemeClr val="accent5">
                <a:hueOff val="12921143"/>
                <a:satOff val="-26730"/>
                <a:lumOff val="-47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2EC91-5DE7-443F-90EA-2A5D1866992A}">
      <dsp:nvSpPr>
        <dsp:cNvPr id="0" name=""/>
        <dsp:cNvSpPr/>
      </dsp:nvSpPr>
      <dsp:spPr>
        <a:xfrm>
          <a:off x="4257585" y="367728"/>
          <a:ext cx="657289" cy="657389"/>
        </a:xfrm>
        <a:prstGeom prst="ellipse">
          <a:avLst/>
        </a:prstGeom>
        <a:solidFill>
          <a:schemeClr val="accent5">
            <a:hueOff val="17161661"/>
            <a:satOff val="-34374"/>
            <a:lumOff val="-21765"/>
            <a:alphaOff val="0"/>
          </a:schemeClr>
        </a:solidFill>
        <a:ln w="25400" cap="flat" cmpd="sng" algn="ctr">
          <a:solidFill>
            <a:schemeClr val="accent5">
              <a:hueOff val="17161661"/>
              <a:satOff val="-34374"/>
              <a:lumOff val="-2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30ACF-E368-4529-BF38-8A7BC68ABEAF}">
      <dsp:nvSpPr>
        <dsp:cNvPr id="0" name=""/>
        <dsp:cNvSpPr/>
      </dsp:nvSpPr>
      <dsp:spPr>
        <a:xfrm>
          <a:off x="4296173" y="406548"/>
          <a:ext cx="580112" cy="579748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5">
                <a:hueOff val="17228190"/>
                <a:satOff val="-35640"/>
                <a:lumOff val="-6316"/>
                <a:alphaOff val="0"/>
                <a:shade val="20000"/>
                <a:satMod val="200000"/>
              </a:schemeClr>
              <a:schemeClr val="accent5">
                <a:hueOff val="17228190"/>
                <a:satOff val="-35640"/>
                <a:lumOff val="-6316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8A41A-BFA7-48C0-B1B1-5F4A4C932B5A}">
      <dsp:nvSpPr>
        <dsp:cNvPr id="0" name=""/>
        <dsp:cNvSpPr/>
      </dsp:nvSpPr>
      <dsp:spPr>
        <a:xfrm>
          <a:off x="848296" y="1983685"/>
          <a:ext cx="2236843" cy="70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" numCol="1" spcCol="1270" anchor="b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u="none" kern="1200" dirty="0"/>
            <a:t>Christophe GOMBERT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rgbClr val="8899A6"/>
              </a:solidFill>
              <a:latin typeface="system-ui"/>
            </a:rPr>
            <a:t>@</a:t>
          </a:r>
          <a:r>
            <a:rPr lang="fr-FR" sz="1500" kern="1200" dirty="0" err="1">
              <a:solidFill>
                <a:srgbClr val="8899A6"/>
              </a:solidFill>
              <a:latin typeface="system-ui"/>
            </a:rPr>
            <a:t>MathsGombert</a:t>
          </a:r>
          <a:endParaRPr lang="en-US" sz="1500" kern="1200" dirty="0"/>
        </a:p>
      </dsp:txBody>
      <dsp:txXfrm>
        <a:off x="848296" y="1983685"/>
        <a:ext cx="2236843" cy="703888"/>
      </dsp:txXfrm>
    </dsp:sp>
    <dsp:sp modelId="{6B58FE61-E9E3-40B2-B870-E4D9D83F52F1}">
      <dsp:nvSpPr>
        <dsp:cNvPr id="0" name=""/>
        <dsp:cNvSpPr/>
      </dsp:nvSpPr>
      <dsp:spPr>
        <a:xfrm>
          <a:off x="4907157" y="3089856"/>
          <a:ext cx="2236843" cy="69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u="none" kern="1200" dirty="0"/>
            <a:t>Julien Delmas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i="0" u="none" kern="1200" dirty="0"/>
            <a:t>@</a:t>
          </a:r>
          <a:r>
            <a:rPr lang="fr-FR" sz="1500" b="0" i="0" u="none" kern="1200" dirty="0" err="1"/>
            <a:t>juliendelmas</a:t>
          </a:r>
          <a:endParaRPr lang="en-US" sz="1500" kern="1200" dirty="0"/>
        </a:p>
      </dsp:txBody>
      <dsp:txXfrm>
        <a:off x="4907157" y="3089856"/>
        <a:ext cx="2236843" cy="695782"/>
      </dsp:txXfrm>
    </dsp:sp>
    <dsp:sp modelId="{C96BB609-8467-4BA0-96E7-DF1312F0656F}">
      <dsp:nvSpPr>
        <dsp:cNvPr id="0" name=""/>
        <dsp:cNvSpPr/>
      </dsp:nvSpPr>
      <dsp:spPr>
        <a:xfrm>
          <a:off x="4824192" y="1983685"/>
          <a:ext cx="2236843" cy="904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4824192" y="1983685"/>
        <a:ext cx="2236843" cy="904389"/>
      </dsp:txXfrm>
    </dsp:sp>
    <dsp:sp modelId="{FCF20A96-3C13-42BA-873C-EDB0B0433F27}">
      <dsp:nvSpPr>
        <dsp:cNvPr id="0" name=""/>
        <dsp:cNvSpPr/>
      </dsp:nvSpPr>
      <dsp:spPr>
        <a:xfrm>
          <a:off x="4628677" y="1072043"/>
          <a:ext cx="2236843" cy="62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i="0" u="none" kern="1200" dirty="0"/>
            <a:t>Christophe SMIERZCHALSKI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0" i="0" u="none" kern="1200" dirty="0"/>
            <a:t>@</a:t>
          </a:r>
          <a:r>
            <a:rPr lang="fr-FR" sz="1500" b="0" i="0" u="none" kern="1200" dirty="0" err="1"/>
            <a:t>Smierz</a:t>
          </a:r>
          <a:endParaRPr lang="en-US" sz="1500" kern="1200" dirty="0"/>
        </a:p>
      </dsp:txBody>
      <dsp:txXfrm>
        <a:off x="4628677" y="1072043"/>
        <a:ext cx="2236843" cy="625820"/>
      </dsp:txXfrm>
    </dsp:sp>
    <dsp:sp modelId="{4005BEBF-8C19-4B0D-A465-58FD1296A128}">
      <dsp:nvSpPr>
        <dsp:cNvPr id="0" name=""/>
        <dsp:cNvSpPr/>
      </dsp:nvSpPr>
      <dsp:spPr>
        <a:xfrm>
          <a:off x="5042860" y="406548"/>
          <a:ext cx="2236843" cy="579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042860" y="406548"/>
        <a:ext cx="2236843" cy="579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3/27/20</a:t>
            </a:fld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4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1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9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73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33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65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7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9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E3C016A9-975E-4CC2-8E52-51C0EC5F99F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62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D1269796-C77E-4684-8C0A-65DBE983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439D225-E4DF-4B49-9F9D-1E729DD18FF4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5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D1269796-C77E-4684-8C0A-65DBE983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44624"/>
            <a:ext cx="859154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399FFBE-CB6B-49CC-8A94-AB94E8D5D73F}"/>
              </a:ext>
            </a:extLst>
          </p:cNvPr>
          <p:cNvSpPr txBox="1"/>
          <p:nvPr userDrawn="1"/>
        </p:nvSpPr>
        <p:spPr>
          <a:xfrm>
            <a:off x="0" y="356539"/>
            <a:ext cx="3254334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Misc. //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B3137F2E-294E-4FB1-8277-5796D83DE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556792"/>
            <a:ext cx="1920240" cy="584775"/>
          </a:xfrm>
          <a:solidFill>
            <a:schemeClr val="tx1">
              <a:lumMod val="20000"/>
              <a:lumOff val="80000"/>
            </a:schemeClr>
          </a:solidFill>
          <a:effectLst>
            <a:outerShdw dist="38100" dir="2700000" algn="tl" rotWithShape="0">
              <a:schemeClr val="tx2">
                <a:alpha val="40000"/>
              </a:schemeClr>
            </a:outerShdw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 marL="0" indent="0">
              <a:buNone/>
              <a:defRPr lang="en-US" sz="1600" smtClean="0">
                <a:latin typeface="+mj-lt"/>
                <a:ea typeface="+mj-ea"/>
                <a:cs typeface="+mj-cs"/>
              </a:defRPr>
            </a:lvl1pPr>
            <a:lvl2pPr>
              <a:defRPr lang="en-US" sz="1800" smtClean="0">
                <a:latin typeface="+mj-lt"/>
                <a:ea typeface="+mj-ea"/>
                <a:cs typeface="+mj-cs"/>
              </a:defRPr>
            </a:lvl2pPr>
            <a:lvl3pPr>
              <a:defRPr lang="en-US" sz="1800" smtClean="0">
                <a:latin typeface="+mj-lt"/>
                <a:ea typeface="+mj-ea"/>
                <a:cs typeface="+mj-cs"/>
              </a:defRPr>
            </a:lvl3pPr>
            <a:lvl4pPr>
              <a:defRPr lang="en-US" smtClean="0">
                <a:latin typeface="+mj-lt"/>
                <a:ea typeface="+mj-ea"/>
                <a:cs typeface="+mj-cs"/>
              </a:defRPr>
            </a:lvl4pPr>
            <a:lvl5pPr>
              <a:defRPr lang="en-US">
                <a:latin typeface="+mj-lt"/>
                <a:ea typeface="+mj-ea"/>
                <a:cs typeface="+mj-cs"/>
              </a:defRPr>
            </a:lvl5pPr>
          </a:lstStyle>
          <a:p>
            <a:pPr marL="0" lvl="0"/>
            <a:r>
              <a:rPr lang="en-US" dirty="0"/>
              <a:t>Click to edit Master text styles</a:t>
            </a:r>
          </a:p>
        </p:txBody>
      </p:sp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C8CF22D8-928A-41E3-A26E-14BE22B1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dirty="0"/>
              <a:t>PowerPoint SmartArt Graphics - The Complete Ready-to-use Collection </a:t>
            </a:r>
            <a:r>
              <a:rPr lang="en-US" i="1" dirty="0">
                <a:solidFill>
                  <a:schemeClr val="accent5"/>
                </a:solidFill>
              </a:rPr>
              <a:t>[2020 updated version]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96EEC00-C7DA-4C06-9C40-A88BDC8F6989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F609C8-AF4C-4083-82B8-17C8419B66C0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D6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5F0E7-EC0E-4F28-9E7A-B37219F6BF00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A239EE3-CD5A-4BC7-A7C1-087B142BAC32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8327C5-B821-4FE9-A59A-A60D9EB59A9A}" type="slidenum">
              <a:rPr lang="en-US" smtClean="0">
                <a:solidFill>
                  <a:srgbClr val="6F6D6A"/>
                </a:solidFill>
              </a:rPr>
              <a:pPr/>
              <a:t>‹N°›</a:t>
            </a:fld>
            <a:endParaRPr lang="en-US" dirty="0">
              <a:solidFill>
                <a:srgbClr val="6F6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4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8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B62F351B-E57C-478B-8560-349707CB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B11C855-0977-4EB1-9C00-F060F3494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35FE7C0-7870-47CA-A9BE-B2E2C402E31F}"/>
              </a:ext>
            </a:extLst>
          </p:cNvPr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8BFB13C0-ECAC-4D05-94FE-A40F8BEC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dirty="0"/>
              <a:t>PowerPoint SmartArt Graphics - The Complete Ready-to-use Collection </a:t>
            </a:r>
            <a:r>
              <a:rPr lang="en-US" i="1" dirty="0">
                <a:solidFill>
                  <a:schemeClr val="accent5"/>
                </a:solidFill>
              </a:rPr>
              <a:t>[2020 updated version]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7593CF2-9DB3-4B30-9249-3AF798C5E425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AE4264-C320-4765-9D08-4DFD96822A45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D6A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4A5F22-461F-436D-8683-574444D3DE7E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1C573F-46C7-49BA-B262-660E2EBC9265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8327C5-B821-4FE9-A59A-A60D9EB59A9A}" type="slidenum">
              <a:rPr lang="en-US" smtClean="0">
                <a:solidFill>
                  <a:srgbClr val="6F6D6A"/>
                </a:solidFill>
              </a:rPr>
              <a:pPr/>
              <a:t>‹N°›</a:t>
            </a:fld>
            <a:endParaRPr lang="en-US" dirty="0">
              <a:solidFill>
                <a:srgbClr val="6F6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8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754" y="317500"/>
            <a:ext cx="1062504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28754" y="1825625"/>
            <a:ext cx="106250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6AC9AE1A-B557-4226-A591-5388DFEE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475" y="6280675"/>
            <a:ext cx="7672502" cy="365125"/>
          </a:xfrm>
        </p:spPr>
        <p:txBody>
          <a:bodyPr anchor="ctr"/>
          <a:lstStyle>
            <a:lvl1pPr algn="l">
              <a:defRPr sz="1400">
                <a:latin typeface="+mj-lt"/>
              </a:defRPr>
            </a:lvl1pPr>
          </a:lstStyle>
          <a:p>
            <a:r>
              <a:rPr lang="en-US" dirty="0"/>
              <a:t>PowerPoint SmartArt Graphics - The Complete Ready-to-use Collection </a:t>
            </a:r>
            <a:r>
              <a:rPr lang="en-US" i="1" dirty="0">
                <a:solidFill>
                  <a:schemeClr val="accent5"/>
                </a:solidFill>
              </a:rPr>
              <a:t>[2020 updated version]</a:t>
            </a: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71AF28AF-E073-46B6-A3F7-98304CA49C14}"/>
              </a:ext>
            </a:extLst>
          </p:cNvPr>
          <p:cNvSpPr/>
          <p:nvPr userDrawn="1"/>
        </p:nvSpPr>
        <p:spPr>
          <a:xfrm>
            <a:off x="11078602" y="6031342"/>
            <a:ext cx="777240" cy="438997"/>
          </a:xfrm>
          <a:prstGeom prst="chevron">
            <a:avLst>
              <a:gd name="adj" fmla="val 44576"/>
            </a:avLst>
          </a:prstGeom>
          <a:solidFill>
            <a:srgbClr val="A1DDAA"/>
          </a:solidFill>
          <a:ln w="38100">
            <a:solidFill>
              <a:srgbClr val="2E8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33ADE3-20F6-45D3-9D1D-74664B4F9653}"/>
              </a:ext>
            </a:extLst>
          </p:cNvPr>
          <p:cNvSpPr/>
          <p:nvPr userDrawn="1"/>
        </p:nvSpPr>
        <p:spPr>
          <a:xfrm>
            <a:off x="11382763" y="6242058"/>
            <a:ext cx="562643" cy="401868"/>
          </a:xfrm>
          <a:prstGeom prst="rect">
            <a:avLst/>
          </a:prstGeom>
          <a:solidFill>
            <a:schemeClr val="bg1"/>
          </a:solidFill>
          <a:ln w="920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F6D6A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53A8DC-C135-48E2-B0DB-5B02EB1F782B}"/>
              </a:ext>
            </a:extLst>
          </p:cNvPr>
          <p:cNvSpPr/>
          <p:nvPr userDrawn="1"/>
        </p:nvSpPr>
        <p:spPr>
          <a:xfrm>
            <a:off x="11382764" y="6242058"/>
            <a:ext cx="562643" cy="403741"/>
          </a:xfrm>
          <a:prstGeom prst="rect">
            <a:avLst/>
          </a:prstGeom>
          <a:noFill/>
          <a:ln w="28575">
            <a:solidFill>
              <a:srgbClr val="393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E9DB31A-10C8-4A81-8E1C-E51573343BDD}"/>
              </a:ext>
            </a:extLst>
          </p:cNvPr>
          <p:cNvSpPr txBox="1">
            <a:spLocks/>
          </p:cNvSpPr>
          <p:nvPr userDrawn="1"/>
        </p:nvSpPr>
        <p:spPr>
          <a:xfrm>
            <a:off x="11382764" y="6253489"/>
            <a:ext cx="562643" cy="390437"/>
          </a:xfrm>
          <a:prstGeom prst="rect">
            <a:avLst/>
          </a:prstGeom>
          <a:ln>
            <a:solidFill>
              <a:srgbClr val="393937"/>
            </a:solidFill>
          </a:ln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8327C5-B821-4FE9-A59A-A60D9EB59A9A}" type="slidenum">
              <a:rPr lang="en-US" smtClean="0">
                <a:solidFill>
                  <a:srgbClr val="6F6D6A"/>
                </a:solidFill>
              </a:rPr>
              <a:pPr/>
              <a:t>‹N°›</a:t>
            </a:fld>
            <a:endParaRPr lang="en-US" dirty="0">
              <a:solidFill>
                <a:srgbClr val="6F6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8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  <p:sldLayoutId id="2147483770" r:id="rId3"/>
    <p:sldLayoutId id="2147483772" r:id="rId4"/>
    <p:sldLayoutId id="2147483775" r:id="rId5"/>
    <p:sldLayoutId id="2147483751" r:id="rId6"/>
    <p:sldLayoutId id="2147483750" r:id="rId7"/>
    <p:sldLayoutId id="2147483776" r:id="rId8"/>
    <p:sldLayoutId id="2147483777" r:id="rId9"/>
    <p:sldLayoutId id="2147483778" r:id="rId10"/>
    <p:sldLayoutId id="2147483785" r:id="rId11"/>
    <p:sldLayoutId id="2147483786" r:id="rId12"/>
  </p:sldLayoutIdLst>
  <p:hf hd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Continuite/43/5/CNED_Animer_une_classe_virtuelle_1264435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hyperlink" Target="https://cache.media.eduscol.education.fr/file/Continuite/43/5/CNED_Animer_une_classe_virtuelle_1264435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o.tactileo.fr/sso/logon/mescoursensol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.co/khvyumLp9i?amp=1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t.co/fWwTaF5D29?amp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C9hWcj0JHx8" TargetMode="External"/><Relationship Id="rId5" Type="http://schemas.openxmlformats.org/officeDocument/2006/relationships/hyperlink" Target="https://www.youtube.com/watch?v=QH7TCzrlCdg" TargetMode="External"/><Relationship Id="rId4" Type="http://schemas.openxmlformats.org/officeDocument/2006/relationships/hyperlink" Target="https://drive.google.com/file/d/1umUcZHIFzAaWIs6HNI8-DuPz6GdvnF4B/view" TargetMode="External"/><Relationship Id="rId9" Type="http://schemas.openxmlformats.org/officeDocument/2006/relationships/hyperlink" Target="https://t.co/NH5pXPVZ9Y?amp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8pCnomr8VIuW8x6wHXsYxA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g"/><Relationship Id="rId5" Type="http://schemas.openxmlformats.org/officeDocument/2006/relationships/hyperlink" Target="https://fr.libreoffice.org/download/telecharger-libreoffice/" TargetMode="External"/><Relationship Id="rId4" Type="http://schemas.openxmlformats.org/officeDocument/2006/relationships/hyperlink" Target="https://www.youtube.com/watch?v=sylICoPq7k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izinier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439AE-8652-B042-9F05-62067ECFD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40" y="619527"/>
            <a:ext cx="9797831" cy="1077218"/>
          </a:xfrm>
        </p:spPr>
        <p:txBody>
          <a:bodyPr/>
          <a:lstStyle/>
          <a:p>
            <a:r>
              <a:rPr lang="fr-FR" sz="3200" dirty="0">
                <a:solidFill>
                  <a:srgbClr val="FF2F92"/>
                </a:solidFill>
              </a:rPr>
              <a:t> Mise en œuvre de </a:t>
            </a:r>
            <a:br>
              <a:rPr lang="fr-FR" sz="3200" dirty="0">
                <a:solidFill>
                  <a:srgbClr val="FF2F92"/>
                </a:solidFill>
              </a:rPr>
            </a:br>
            <a:r>
              <a:rPr lang="fr-FR" sz="3200" dirty="0">
                <a:solidFill>
                  <a:srgbClr val="FF2F92"/>
                </a:solidFill>
              </a:rPr>
              <a:t>la continuité pédagogique en mathématiques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D4AB77-822F-E44A-B7EF-C2AE4384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5153" y="1916832"/>
            <a:ext cx="9797831" cy="523220"/>
          </a:xfrm>
        </p:spPr>
        <p:txBody>
          <a:bodyPr/>
          <a:lstStyle/>
          <a:p>
            <a:r>
              <a:rPr lang="fr-FR" dirty="0"/>
              <a:t>Veille numérique en mathématiques - </a:t>
            </a:r>
            <a:r>
              <a:rPr lang="fr-FR" dirty="0">
                <a:solidFill>
                  <a:srgbClr val="FF2F92"/>
                </a:solidFill>
              </a:rPr>
              <a:t>Semaine 3</a:t>
            </a:r>
            <a:r>
              <a:rPr lang="fr-FR" dirty="0"/>
              <a:t>  -  mars 2020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A186BE-ED15-1B49-B593-5051576EF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924944"/>
            <a:ext cx="5622528" cy="21084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DF57FFD-C8CD-8548-8767-53B0D086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160" y="4897167"/>
            <a:ext cx="4511824" cy="12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3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0" y="45686"/>
            <a:ext cx="8591549" cy="1323439"/>
          </a:xfrm>
        </p:spPr>
        <p:txBody>
          <a:bodyPr/>
          <a:lstStyle/>
          <a:p>
            <a:r>
              <a:rPr lang="fr-FR" dirty="0"/>
              <a:t>un </a:t>
            </a:r>
            <a:r>
              <a:rPr lang="fr-FR" dirty="0">
                <a:hlinkClick r:id="rId3"/>
              </a:rPr>
              <a:t>guide pratique</a:t>
            </a:r>
            <a:br>
              <a:rPr lang="fr-FR" dirty="0"/>
            </a:br>
            <a:r>
              <a:rPr lang="fr-FR" dirty="0"/>
              <a:t>Ma classe </a:t>
            </a:r>
            <a:r>
              <a:rPr lang="fr-FR" cap="none" dirty="0"/>
              <a:t>à la maison</a:t>
            </a:r>
            <a:endParaRPr lang="fr-FR" dirty="0"/>
          </a:p>
        </p:txBody>
      </p:sp>
      <p:pic>
        <p:nvPicPr>
          <p:cNvPr id="10" name="Image 9">
            <a:hlinkClick r:id="rId3"/>
            <a:extLst>
              <a:ext uri="{FF2B5EF4-FFF2-40B4-BE49-F238E27FC236}">
                <a16:creationId xmlns:a16="http://schemas.microsoft.com/office/drawing/2014/main" id="{415F50DF-487F-CC43-8295-2FF714786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5" y="1700808"/>
            <a:ext cx="7651750" cy="382587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5FC8F54-61D0-9748-B9FF-5EEFDB55798D}"/>
              </a:ext>
            </a:extLst>
          </p:cNvPr>
          <p:cNvSpPr txBox="1"/>
          <p:nvPr/>
        </p:nvSpPr>
        <p:spPr>
          <a:xfrm>
            <a:off x="1486880" y="5542505"/>
            <a:ext cx="9218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pour paramétrer la session, gérer les interactions, organiser les prises de parole et savoir réagir en cas de comportements inadaptés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1D8ABE-1DFB-A849-8DB1-0C59A0B78152}"/>
              </a:ext>
            </a:extLst>
          </p:cNvPr>
          <p:cNvSpPr/>
          <p:nvPr/>
        </p:nvSpPr>
        <p:spPr>
          <a:xfrm>
            <a:off x="2423592" y="6442144"/>
            <a:ext cx="73448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3"/>
              </a:rPr>
              <a:t>https://cache.media.eduscol.education.fr/file/Continuite/43/5/CNED_Animer_une_classe_virtuelle_1264435.pdf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3625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670" y="332656"/>
            <a:ext cx="8928992" cy="1200329"/>
          </a:xfrm>
        </p:spPr>
        <p:txBody>
          <a:bodyPr/>
          <a:lstStyle/>
          <a:p>
            <a:r>
              <a:rPr lang="fr-FR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Intrusion dans une classe virtuelle </a:t>
            </a:r>
            <a:br>
              <a:rPr lang="fr-FR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r-FR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 classe </a:t>
            </a:r>
            <a:r>
              <a:rPr lang="fr-FR" sz="3600" cap="none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à la maison</a:t>
            </a:r>
            <a:endParaRPr lang="fr-FR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7DD780-76F4-C041-A72B-A38E92C46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092"/>
            <a:ext cx="3450431" cy="6858000"/>
          </a:xfrm>
          <a:prstGeom prst="rect">
            <a:avLst/>
          </a:prstGeom>
        </p:spPr>
      </p:pic>
      <p:pic>
        <p:nvPicPr>
          <p:cNvPr id="11" name="Image 10">
            <a:hlinkClick r:id="rId4"/>
            <a:extLst>
              <a:ext uri="{FF2B5EF4-FFF2-40B4-BE49-F238E27FC236}">
                <a16:creationId xmlns:a16="http://schemas.microsoft.com/office/drawing/2014/main" id="{8CA5BF36-2340-804C-A2D7-C07CB93A0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284984"/>
            <a:ext cx="4978003" cy="24890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248104-E5F3-8346-8941-E26291B59622}"/>
              </a:ext>
            </a:extLst>
          </p:cNvPr>
          <p:cNvSpPr txBox="1"/>
          <p:nvPr/>
        </p:nvSpPr>
        <p:spPr>
          <a:xfrm>
            <a:off x="6804212" y="2716306"/>
            <a:ext cx="212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 référer au </a:t>
            </a:r>
            <a:r>
              <a:rPr lang="fr-FR" dirty="0">
                <a:hlinkClick r:id="rId4"/>
              </a:rPr>
              <a:t>guide </a:t>
            </a:r>
            <a:r>
              <a:rPr lang="fr-FR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81696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0" y="353462"/>
            <a:ext cx="8591549" cy="707886"/>
          </a:xfrm>
        </p:spPr>
        <p:txBody>
          <a:bodyPr/>
          <a:lstStyle/>
          <a:p>
            <a:r>
              <a:rPr lang="fr-FR" dirty="0">
                <a:hlinkClick r:id="rId3"/>
              </a:rPr>
              <a:t>mescoursensolo.fr</a:t>
            </a:r>
            <a:endParaRPr lang="fr-FR" dirty="0"/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87F1C120-B42F-1044-8843-3E007BDFF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896026"/>
            <a:ext cx="7996803" cy="46085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CB476EB-D41C-514C-9160-CD370E8F369E}"/>
              </a:ext>
            </a:extLst>
          </p:cNvPr>
          <p:cNvSpPr txBox="1"/>
          <p:nvPr/>
        </p:nvSpPr>
        <p:spPr>
          <a:xfrm>
            <a:off x="8475771" y="3569572"/>
            <a:ext cx="374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2F92"/>
                </a:solidFill>
              </a:rPr>
              <a:t>Un accès sans inscription au ressources de la BRNE.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BDD9210-D101-F845-8DBB-2A3FD965B915}"/>
              </a:ext>
            </a:extLst>
          </p:cNvPr>
          <p:cNvSpPr txBox="1"/>
          <p:nvPr/>
        </p:nvSpPr>
        <p:spPr>
          <a:xfrm>
            <a:off x="9144000" y="25245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9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664" y="474062"/>
            <a:ext cx="8591549" cy="1323439"/>
          </a:xfrm>
        </p:spPr>
        <p:txBody>
          <a:bodyPr/>
          <a:lstStyle/>
          <a:p>
            <a:r>
              <a:rPr lang="fr-FR" dirty="0"/>
              <a:t>Corriger "comme une copie" </a:t>
            </a:r>
            <a:br>
              <a:rPr lang="fr-FR" dirty="0"/>
            </a:br>
            <a:r>
              <a:rPr lang="fr-FR" dirty="0"/>
              <a:t>avec </a:t>
            </a:r>
            <a:r>
              <a:rPr lang="fr-FR" dirty="0" err="1"/>
              <a:t>Tactiléo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EA89A3-DB2B-1F4F-9BC8-128B1BECE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76672"/>
            <a:ext cx="3606800" cy="537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87836D-82B1-724E-A007-7938DE89BA92}"/>
              </a:ext>
            </a:extLst>
          </p:cNvPr>
          <p:cNvSpPr/>
          <p:nvPr/>
        </p:nvSpPr>
        <p:spPr>
          <a:xfrm>
            <a:off x="4511824" y="2899806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Christophe GOMBERT</a:t>
            </a:r>
          </a:p>
          <a:p>
            <a:endParaRPr lang="fr-FR" b="1" dirty="0"/>
          </a:p>
          <a:p>
            <a:r>
              <a:rPr lang="fr-FR" dirty="0">
                <a:hlinkClick r:id="rId4"/>
              </a:rPr>
              <a:t>Tutoriel en PDF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5"/>
              </a:rPr>
              <a:t>Tutoriel vidéo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A9454-9717-E849-91BE-E3A7318CEC35}"/>
              </a:ext>
            </a:extLst>
          </p:cNvPr>
          <p:cNvSpPr/>
          <p:nvPr/>
        </p:nvSpPr>
        <p:spPr>
          <a:xfrm>
            <a:off x="5884369" y="6014606"/>
            <a:ext cx="183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8899A6"/>
                </a:solidFill>
                <a:latin typeface="system-ui"/>
              </a:rPr>
              <a:t>@</a:t>
            </a:r>
            <a:r>
              <a:rPr lang="fr-FR" dirty="0" err="1">
                <a:solidFill>
                  <a:srgbClr val="8899A6"/>
                </a:solidFill>
                <a:latin typeface="system-ui"/>
              </a:rPr>
              <a:t>MathsGombert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214E33-BD3B-FE42-90BA-B38A2E682B66}"/>
              </a:ext>
            </a:extLst>
          </p:cNvPr>
          <p:cNvSpPr/>
          <p:nvPr/>
        </p:nvSpPr>
        <p:spPr>
          <a:xfrm>
            <a:off x="6960096" y="4005064"/>
            <a:ext cx="4824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4 tutos en vidéo pour aider à "prendre en main » </a:t>
            </a:r>
            <a:r>
              <a:rPr lang="fr-FR" b="1" dirty="0"/>
              <a:t>Christophe GOMBERT</a:t>
            </a:r>
          </a:p>
          <a:p>
            <a:r>
              <a:rPr lang="fr-FR" dirty="0">
                <a:hlinkClick r:id="rId6" tooltip="https://youtu.be/C9hWcj0JHx8"/>
              </a:rPr>
              <a:t>https://youtu.be/C9hWcj0JHx8</a:t>
            </a:r>
            <a:r>
              <a:rPr lang="fr-FR" dirty="0"/>
              <a:t> </a:t>
            </a:r>
            <a:r>
              <a:rPr lang="fr-FR" dirty="0">
                <a:hlinkClick r:id="rId7" tooltip="https://youtu.be/lwb72Hz4LH8"/>
              </a:rPr>
              <a:t>https://youtu.be/lwb72Hz4LH8</a:t>
            </a:r>
            <a:r>
              <a:rPr lang="fr-FR" dirty="0"/>
              <a:t> </a:t>
            </a:r>
            <a:r>
              <a:rPr lang="fr-FR" dirty="0">
                <a:hlinkClick r:id="rId8" tooltip="https://youtu.be/vr8FU08jOyQ"/>
              </a:rPr>
              <a:t>https://youtu.be/vr8FU08jOyQ</a:t>
            </a:r>
            <a:r>
              <a:rPr lang="fr-FR" dirty="0"/>
              <a:t> </a:t>
            </a:r>
            <a:r>
              <a:rPr lang="fr-FR" dirty="0">
                <a:hlinkClick r:id="rId9" tooltip="https://youtu.be/QH7TCzrlCdg"/>
              </a:rPr>
              <a:t>https://youtu.be/QH7TCzrlCdg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78236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49573A-CCCE-AE40-846D-E3C58491A82F}"/>
              </a:ext>
            </a:extLst>
          </p:cNvPr>
          <p:cNvSpPr/>
          <p:nvPr/>
        </p:nvSpPr>
        <p:spPr>
          <a:xfrm>
            <a:off x="9854218" y="3072856"/>
            <a:ext cx="2069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NALLET Johann</a:t>
            </a:r>
            <a:endParaRPr lang="fr-FR" sz="14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64C0590-BDDB-DB40-B2A7-31DA47C2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33397"/>
            <a:ext cx="8399687" cy="1323439"/>
          </a:xfrm>
        </p:spPr>
        <p:txBody>
          <a:bodyPr/>
          <a:lstStyle/>
          <a:p>
            <a:r>
              <a:rPr lang="fr-FR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Comment créer </a:t>
            </a:r>
            <a:r>
              <a:rPr lang="fr-FR" b="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un PDF interactif </a:t>
            </a:r>
            <a:r>
              <a:rPr lang="fr-FR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avec Libre Office</a:t>
            </a:r>
            <a:endParaRPr lang="fr-F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Image 7">
            <a:hlinkClick r:id="rId5"/>
            <a:extLst>
              <a:ext uri="{FF2B5EF4-FFF2-40B4-BE49-F238E27FC236}">
                <a16:creationId xmlns:a16="http://schemas.microsoft.com/office/drawing/2014/main" id="{455D0921-B87B-3F41-9EC0-1BDACA8BB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06" y="5643506"/>
            <a:ext cx="3924388" cy="98109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C181159-30D2-0248-8616-82B9ACBC3CC5}"/>
              </a:ext>
            </a:extLst>
          </p:cNvPr>
          <p:cNvSpPr txBox="1"/>
          <p:nvPr/>
        </p:nvSpPr>
        <p:spPr>
          <a:xfrm>
            <a:off x="1744668" y="5244762"/>
            <a:ext cx="1017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>
                    <a:lumMod val="75000"/>
                  </a:schemeClr>
                </a:solidFill>
                <a:hlinkClick r:id="rId5"/>
              </a:rPr>
              <a:t>LibreOffice</a:t>
            </a:r>
            <a:r>
              <a:rPr lang="fr-FR" dirty="0">
                <a:solidFill>
                  <a:schemeClr val="tx1">
                    <a:lumMod val="75000"/>
                  </a:schemeClr>
                </a:solidFill>
              </a:rPr>
              <a:t> intègre plusieurs applications qui en font une  suite bureautique Libre &amp; Open Source</a:t>
            </a:r>
          </a:p>
        </p:txBody>
      </p:sp>
      <p:pic>
        <p:nvPicPr>
          <p:cNvPr id="15" name="Image 14">
            <a:hlinkClick r:id="rId4"/>
            <a:extLst>
              <a:ext uri="{FF2B5EF4-FFF2-40B4-BE49-F238E27FC236}">
                <a16:creationId xmlns:a16="http://schemas.microsoft.com/office/drawing/2014/main" id="{27CD5DB6-2819-C549-AE75-F93CDA4F0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78" y="1633922"/>
            <a:ext cx="6593040" cy="332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2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64C0590-BDDB-DB40-B2A7-31DA47C2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2" y="304306"/>
            <a:ext cx="8399687" cy="707886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  <a:hlinkClick r:id="rId3"/>
              </a:rPr>
              <a:t>QCM en ligne 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Image 2">
            <a:hlinkClick r:id="rId3"/>
            <a:extLst>
              <a:ext uri="{FF2B5EF4-FFF2-40B4-BE49-F238E27FC236}">
                <a16:creationId xmlns:a16="http://schemas.microsoft.com/office/drawing/2014/main" id="{3A1EADD8-0CFF-354C-A931-BDBDF7EB3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48" y="3140968"/>
            <a:ext cx="11359303" cy="3424693"/>
          </a:xfrm>
          <a:prstGeom prst="rect">
            <a:avLst/>
          </a:prstGeom>
        </p:spPr>
      </p:pic>
      <p:pic>
        <p:nvPicPr>
          <p:cNvPr id="10" name="Image 9">
            <a:hlinkClick r:id="rId3"/>
            <a:extLst>
              <a:ext uri="{FF2B5EF4-FFF2-40B4-BE49-F238E27FC236}">
                <a16:creationId xmlns:a16="http://schemas.microsoft.com/office/drawing/2014/main" id="{345F10D6-B1B4-754C-9E94-DEA48E1BF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49" y="1161555"/>
            <a:ext cx="4940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8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0" y="353462"/>
            <a:ext cx="8591549" cy="707886"/>
          </a:xfrm>
        </p:spPr>
        <p:txBody>
          <a:bodyPr/>
          <a:lstStyle/>
          <a:p>
            <a:r>
              <a:rPr lang="en-US" dirty="0"/>
              <a:t>Capsules video  - </a:t>
            </a: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maths</a:t>
            </a:r>
            <a:r>
              <a:rPr lang="en-US" dirty="0"/>
              <a:t>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16015140"/>
              </p:ext>
            </p:extLst>
          </p:nvPr>
        </p:nvGraphicFramePr>
        <p:xfrm>
          <a:off x="2994024" y="1556792"/>
          <a:ext cx="8128000" cy="426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4668EE09-AF2D-A147-8B65-D2AFBF1DD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352" y="2635250"/>
            <a:ext cx="2222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5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0" y="353462"/>
            <a:ext cx="8591549" cy="707886"/>
          </a:xfrm>
        </p:spPr>
        <p:txBody>
          <a:bodyPr/>
          <a:lstStyle/>
          <a:p>
            <a:r>
              <a:rPr lang="en-US" dirty="0" err="1"/>
              <a:t>Suivre</a:t>
            </a:r>
            <a:r>
              <a:rPr lang="en-US" dirty="0"/>
              <a:t> sur twitter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37304440"/>
              </p:ext>
            </p:extLst>
          </p:nvPr>
        </p:nvGraphicFramePr>
        <p:xfrm>
          <a:off x="2994024" y="1556792"/>
          <a:ext cx="8128000" cy="426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DD377FE8-A88F-714A-9850-E18F54CBB0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44" y="2065317"/>
            <a:ext cx="4471610" cy="272736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CD54D7-0EAB-A54A-9E6B-047CD04038E8}"/>
              </a:ext>
            </a:extLst>
          </p:cNvPr>
          <p:cNvSpPr txBox="1"/>
          <p:nvPr/>
        </p:nvSpPr>
        <p:spPr>
          <a:xfrm>
            <a:off x="8112224" y="19168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DANE Versailles</a:t>
            </a:r>
          </a:p>
          <a:p>
            <a:r>
              <a:rPr lang="fr-FR" dirty="0"/>
              <a:t>@</a:t>
            </a:r>
            <a:r>
              <a:rPr lang="fr-FR" dirty="0" err="1"/>
              <a:t>DANEVersailles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B34D8D-26B6-7D4E-B5DD-3C75A4F8632D}"/>
              </a:ext>
            </a:extLst>
          </p:cNvPr>
          <p:cNvSpPr txBox="1"/>
          <p:nvPr/>
        </p:nvSpPr>
        <p:spPr>
          <a:xfrm>
            <a:off x="2762250" y="4879059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math_martinique</a:t>
            </a:r>
            <a:endParaRPr lang="fr-FR" b="1" dirty="0"/>
          </a:p>
          <a:p>
            <a:r>
              <a:rPr lang="fr-FR" dirty="0"/>
              <a:t>@</a:t>
            </a:r>
            <a:r>
              <a:rPr lang="fr-FR" dirty="0" err="1"/>
              <a:t>math_martinique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814714"/>
      </p:ext>
    </p:extLst>
  </p:cSld>
  <p:clrMapOvr>
    <a:masterClrMapping/>
  </p:clrMapOvr>
</p:sld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94564</TotalTime>
  <Words>257</Words>
  <Application>Microsoft Macintosh PowerPoint</Application>
  <PresentationFormat>Grand écran</PresentationFormat>
  <Paragraphs>51</Paragraphs>
  <Slides>9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system-ui</vt:lpstr>
      <vt:lpstr>Showeet theme</vt:lpstr>
      <vt:lpstr>showeet</vt:lpstr>
      <vt:lpstr> Mise en œuvre de  la continuité pédagogique en mathématiques</vt:lpstr>
      <vt:lpstr>un guide pratique Ma classe à la maison</vt:lpstr>
      <vt:lpstr>Intrusion dans une classe virtuelle  Ma classe à la maison</vt:lpstr>
      <vt:lpstr>mescoursensolo.fr</vt:lpstr>
      <vt:lpstr>Corriger "comme une copie"  avec Tactiléo</vt:lpstr>
      <vt:lpstr>Comment créer un PDF interactif avec Libre Office</vt:lpstr>
      <vt:lpstr>QCM en ligne </vt:lpstr>
      <vt:lpstr>Capsules video  - cours de maths </vt:lpstr>
      <vt:lpstr>Suivre sur twitter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SmartArt Graphics - The complete collection (2020)</dc:title>
  <dc:creator>showeet.com</dc:creator>
  <dc:description>© Copyright Showeet.com</dc:description>
  <cp:lastModifiedBy>Serge JBS</cp:lastModifiedBy>
  <cp:revision>29</cp:revision>
  <dcterms:created xsi:type="dcterms:W3CDTF">2011-05-09T14:18:21Z</dcterms:created>
  <dcterms:modified xsi:type="dcterms:W3CDTF">2020-03-30T14:22:09Z</dcterms:modified>
  <cp:category>Charts &amp; Diagrams</cp:category>
</cp:coreProperties>
</file>