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EC8C0-DF06-47F9-9D60-8D5924DF28C1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B489-F5F1-4175-BAE0-3629B6EF68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-24"/>
            <a:ext cx="8044276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49968" y="5441122"/>
            <a:ext cx="276550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0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PCCL</a:t>
            </a:r>
            <a:endParaRPr lang="fr-FR" sz="10000" b="1" cap="none" spc="0" dirty="0">
              <a:ln w="31550" cmpd="sng">
                <a:solidFill>
                  <a:srgbClr val="00B050"/>
                </a:soli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35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èche vers le bas 3"/>
          <p:cNvSpPr/>
          <p:nvPr/>
        </p:nvSpPr>
        <p:spPr>
          <a:xfrm rot="4306736">
            <a:off x="2452888" y="2913446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28926" y="2786058"/>
            <a:ext cx="2307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Fichier .</a:t>
            </a:r>
            <a:r>
              <a:rPr lang="fr-FR" sz="3600" dirty="0" err="1" smtClean="0"/>
              <a:t>swf</a:t>
            </a:r>
            <a:endParaRPr lang="fr-FR" sz="3600" dirty="0"/>
          </a:p>
        </p:txBody>
      </p:sp>
      <p:sp>
        <p:nvSpPr>
          <p:cNvPr id="6" name="Flèche vers le bas 5"/>
          <p:cNvSpPr/>
          <p:nvPr/>
        </p:nvSpPr>
        <p:spPr>
          <a:xfrm rot="19962121">
            <a:off x="5578785" y="2334447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786050" y="5000636"/>
            <a:ext cx="1357322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2000240"/>
            <a:ext cx="90213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748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vers le bas 4"/>
          <p:cNvSpPr/>
          <p:nvPr/>
        </p:nvSpPr>
        <p:spPr>
          <a:xfrm rot="5058966">
            <a:off x="7877394" y="-560800"/>
            <a:ext cx="410526" cy="194879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0" y="142852"/>
            <a:ext cx="5286380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3097"/>
            <a:ext cx="5652813" cy="684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857224" y="3071810"/>
            <a:ext cx="4857784" cy="428628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5058966">
            <a:off x="6642557" y="2255295"/>
            <a:ext cx="410526" cy="194879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324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0" y="2143116"/>
            <a:ext cx="4857784" cy="428628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5058966">
            <a:off x="5785333" y="1326601"/>
            <a:ext cx="410526" cy="194879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11693"/>
            <a:ext cx="9144000" cy="57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728" y="-71462"/>
            <a:ext cx="633686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0" b="1" dirty="0" err="1" smtClean="0"/>
              <a:t>downloadhelper</a:t>
            </a:r>
            <a:endParaRPr lang="fr-FR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1436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0" y="0"/>
            <a:ext cx="857224" cy="285728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5400000">
            <a:off x="1529318" y="-588589"/>
            <a:ext cx="273661" cy="14749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0" y="2071678"/>
            <a:ext cx="1714480" cy="357190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214678" y="5572140"/>
            <a:ext cx="3143272" cy="285752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429388" y="6143644"/>
            <a:ext cx="2714612" cy="285752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5400000">
            <a:off x="2220591" y="1649095"/>
            <a:ext cx="273661" cy="1143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414618">
            <a:off x="5721054" y="4416820"/>
            <a:ext cx="273661" cy="1143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5710330">
            <a:off x="5734690" y="5998507"/>
            <a:ext cx="273661" cy="1143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" y="142852"/>
            <a:ext cx="900118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Comment </a:t>
            </a:r>
          </a:p>
          <a:p>
            <a:pPr algn="ctr"/>
            <a:r>
              <a:rPr lang="fr-FR" sz="10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récupérer</a:t>
            </a:r>
          </a:p>
          <a:p>
            <a:pPr algn="ctr"/>
            <a:r>
              <a:rPr lang="fr-FR" sz="10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un fichier </a:t>
            </a:r>
          </a:p>
          <a:p>
            <a:pPr algn="ctr"/>
            <a:r>
              <a:rPr lang="fr-FR" sz="10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flash .</a:t>
            </a:r>
            <a:r>
              <a:rPr lang="fr-FR" sz="100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swf</a:t>
            </a:r>
            <a:endParaRPr lang="fr-FR" sz="10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MSERATEBQVEBMUFBcXFBAWFxQUFhQWFBUWFhUUFBcYHCggGBolHBUUITEhJSkrLi4uFx8zRDMsNygwLysBCgoKDg0OGxAQGywkHyQsLCwsLCwsLCwsLCwsLCwsLCwsLCwsLCwsLCwsLCwsLCwsLCwsLCwsLCwsLCwsLCwsLP/AABEIALcBEwMBEQACEQEDEQH/xAAcAAEAAQUBAQAAAAAAAAAAAAAABQEDBAYHAgj/xABLEAABAwICBQcHBwkGBwAAAAABAAIDBBEFIQYSMUFRBxMiYXGBkTJSU5PB0dIUQmKSobHwFyMkVHKClKKyCBUzQ3ODFkRFY4TC4f/EABsBAQACAwEBAAAAAAAAAAAAAAADBQECBAYH/8QAMxEBAAIBAgYBAwIEBQUAAAAAAAECAwQRBRITITFRQRQiMmGBcZGh0QYVQrHhFiNSYvD/2gAMAwEAAhEDEQA/AO4oCAgICAgICAgICAgICAgICAgICAgICAgICAgICAgICAgICAgICAgICAgICAgICAgICAgICAgICAgIKFwWs2rHmTYukXrPiRVbAgICAgICAgICAgICAgICAgICAgICAgICAgICAgpdBZnqWt8o9y5s2qx4o+6W1aWt4hD1mkTW+QL/AI47PvVLm45EdsUO3HoZnvZgiprJ/wDDbqtPzjkPE7fBQVvr9T3rG0JZrp8Ud+8vY0dqHZyVBb1NufaF0U4Tnt+d9v6tPrMdfwo8S6LTDOOpdfdfXH2hxUs8IyV70yd2a66s/lSFmjxqemlEVZm07HmxIGzWBHlD7QtMWsz6bJ08/eJ+Wb4MWas2xefTcWlX8THwrP0elkEBAQEBAQEBAQEBAQEBAQEBAQEBAQUugxK/FYIBeeaOEcZHtZ/UUGt1fKdhMflVkbv2A+T+hpQWWcqmGHNs0jh5wp6kjxEazsxMpTBNM6Os1/kz3yanlHmpmNB4Fz2gX6r3UGbNXFG9m1KzadoK7HNoj8d3j7vFed1fF7TExTtCww6P5lg09DNObnJvnOyH7rd64sGi1Orn7t4hPfPiwdo8p2hwaOOxtru852fgNgXotLwvBp9piN59yr8uqyZPlIgKyiNvDnelkUKCI0noRLTyXHSYC9p62i5HeLhcOvwdXBO/mO7o02Tp5I9L2jspdTQE5nUAv2ZexbcPvN9PWZ9MamsVy2j9UkuxAICAgICAgICAgICAgICAgICAgIKEoOeaZcrlHRl0cH6bOMiyMjm2nZZ8mYv1NBPYs7MS004hjmKZyTf3ZTu2MjBY8tPAA84e9zQt4q0myUwjk3oWHXnD6yTe+Z5Nz+y2323WeVjnbnhuF08ItBBDEODI2N8bDMrE7Qxzbs+aqDBmSODRtPcqfW8Triia0deHTTee6Kqalz8je25g39vFeYy5smoty95mfha0x0wxvK3UYYJI3skLmhwt0HFjm34OGYKv+HcFim2TNG8+v7q/U8Qm29admoO0exCiOthdfKWjP5NUHXYeoF12jwHavScsTG22yt6vfuz8H5W3RPEOMU7qZ/powXMP0izM262lwWk4vTeuSHUKCvinjbJA9ssbhdr2EOB7wop7JN2SjIgxMVfaCYndG7+kqHUTEYrb+pb0/KFnR6PVpoAfRt+0X9qh0FeXT1/gk1M75bfxSK7EAgICAgICAgICAgICAgICAgICDHr62OGN8szmxxsaXPe42DQN5KD5/wBNeUWqxSV1Lh+tDTHIuBLZJRvfI75kf0dp33vqjetWk22ZGi+jUFLZxAlm9KRk3/THze3b2bFLFEFsjb4apScqPnSlAXyGzBfr3eK5s+fHh/Ke/pJStreEk+UR9FvTk3n5reziV5ziPFLW+yP5f3W2m0f+qzDkO0uN3HiqPHiyajLy07zP8od18tcVObwRzBvbx9y9pw/hWPSV8b2nz/woNTrbZZ2jwo+sCtdnFzMSWsCbMc0ofF4Ip2FkrQ9u4HaDxadoKztMEWaTBLV4NMZqKQyQE/nInZtd1StG/g9tvYdb05oT0y7O2aE6YwYlDrw9CRthLA7yo3EfzNO5wyPbcLlvWauqsxLZLrRsi9InXiEY2yvazuJu4+AK4tfO+Lk+bdk+n2i/NPx3SUbLAAbALDuXXSOWsQhmd53e1uwICAgICAgICAgICAgICAgICDy5wAuchxKD5v5UNN34pUfJqU/okbrN2gTPbtlf9AZ6o79pykpXdpe0RBglOynZqs2nNz97j19XALprRxXybpiCpJIDbknYBmT2LeeWvefHtFzTM7Q2/A8Cc8gy7fMvkP2z7AqHVcUmZmmD+bswaeZ72T01QGjm4Mhsc8b+pvUvP6jUzG8Vne3td4NPEfdZhVVQ2Fus4+8ngFxYNPk1OTp4+8ylz56Y6c1vDX5sY1iTe3AL3ug4dj0lOWsd/mXmdTq7ZrzO/ZYdi3Wu7ZzxK07EiU2kmdlBUEreKSjtlh6MikiiGcrFqXAgjbfcszRiMrTjLLh1Uyqozq2Obfmlp8qN/Fpt3dygyY94d+nz/EvofRTSGKvpYqiHY7JzD5Ubx5THdYPiLHeuC1dp7rKs9ks6MEgkAkbDw7FHNInbdtu9BbMKoCAgICAgICAgICAgICAgICAg5Xy66Wmnpm0cLrTVIPOEHNkANj2a5u3sDlmIYmdnGsDh1G62932DcF24qbR3cOe/faGy4VTyTvDIhc7zsDRxcdy2z58enpzXlzUi152h0nRzAGx2DOnIfKlO4b7eaPtK8jrNdk1duWvaq0wYIom6moAHNQ+T89+9x9yrM+aK/Zj+PMrjBg2+6zDr6yOmidLM4Ma0XJPgAOJOwBcmHDbPkilO8yky5q1rNreGgQ/3ji8hfRw6kAJDZ5TqxjOx1fOPGwPcveaHTYtFj5Yje3zLz+eMmptzXnt8QnIeSSscLy4g1p4MhJAPaXi/gF0zqZlr9LRj1nJliUIvDUQ1f/bezmnHsOf3hbV1Hfu0vpImOyBpp3tkdBPG6nqG7YX/ADv2DvvbLbfcSuzHNL+FZnx5MXnwkWTcF0RXZxTfdUzLOzXmY8kqbM8yKxJgcCDvC0vTsmxZJiV3ko0kNBiAgkP6PVODDfY2U5RSDtPRPaOCrc9F9p8nND6KC5HUqgICAgICAgICAgICAgICAgICCjjZB8kabY4a/Eame92Ofqx8BEzost2ga3a4qbFXeUd57JbAMJfUP1I8gPKfuYPfwH4E2p1VNNj57ftHtwRScltnVsEwlsTWxQt27TvcfOcfxZeO1epvqcm9v2hZYsUY42hOVUojbzMRuf8AMfxPmhcuoyxijlr5laafB/qssFzYmF7yGtaCSTsAG0nqVfWJtaIrHd0XtERvPholBEcdxLmnFwoaQB8rBkZHHJrXcCbHsDXbyvbaHQRosf3fnPef0/T+6kvnnPO/x8O208DWNaxjQxrQA1rQAGgZAADYF0+RcQEGq8oOira6mcWgCoiBdBJsOsM+bJ811rdtjuUmK80lFlxxeuzkdNW85HHIRm67X7iJG21rjdcFp7SVe455q7vLZsfTtMLvPjj4rbZBDw9yT2bRDFqCtLJqNVx5mYIyPEZEWORC481VvpLbPpfk/wAd+W4fSzk3e5mrJ/qMOo/7QT3qrmNpWseGxIyICAgICAgICAgICAgICAgICDWuUfEzTYXXStNnCEtaeDpCI2nxeEHy7o/hT6iVscW3aXHYxu9zvdvKnnLXDTnt+36oZrzTs7bg1EyCNscYyG0/Oe7e53WV5jVZ7Zsk3t+36JseOKxtDaR+jx2/zpBn9Bvv/G5ceXJGCv8A7T/s7tPg553nxCxTxWzKqbW3neVhado2hzzlA0j5x/yeI/m2uHOEfOcD5PYN/E9i9p/h/hfJX6nLHefxj1Ht53ies3no0nt8pXkTxujpqWpdU1MEEs1QSWySMY7Va1oabE3tcu+1Wmbe157GKIisRDo400w79epfXR/Eo+SfTbmj5l6/4yw/9dpfXR+9OS3o56+1Rpjh/wCu03ro/enJb0x1K+w6X4f+uU3ro/enTv6Y6tPbijnMM2JNicHxiqL43NIc0te6QXaRtFi3wVzo5nbaXn+JRHPvC24LsmFdEsdzyNh7lrKWqxJVcQopTVqg8WfrXUGWOzv0/Z1X+zpiV4a2nJ/w5GSt7JWlrrDtj/mVVlj7lxSezsKjbiAgICAgICAgICAgICAgICAg57y56xwp7GAudJPCwNG86+sB/Ksb7d5JaXongjaSENyMjs5H8TuaPoj3neqjU6ic0/o2isVhvOC04a01Eg6LcmDznf8Az8bFxXtFI558QlxY5vaIhVhdI8udmSc/cqPLl57c0yuIrGOu0IPTbHfk8XNxm0rxkfMbvd27h47ldcB4ZbWZea8bUr5/j6VXEtZ0Me1fylySeXPLcvoVtqxEQ8zWPmXuhoy4+SzvYw/eFtiwzZjLqeWPKcgo7fNi74YT97V2fTVcFtXb2y2xfQg/h6f4E+mqj+qv7XGt+hB/D0/wJ9NVrOpv7ew36EHqIPgT6erX6m/sBsCA1jb2vqxsZe2y+qAtq4oq0nJN/MrDwkwQwplFaE9UfOVFZ1UhF1pyKgyOzFHdu/8AZ6qSMRqY9z6Yu+pIy39ZVXl8rbH4fQahSCAgICAgICAgICAgICAgICAg1nT1gdTZi+rIxw6jm2/8xVbrM+32Q3rHy03C6UyyNY3ftPADaVXxO0Ntt52T1fMHObHHlHHk0cTvKqNbqOaeSPC202LkpvPlZraxsET5H7Gi/WeodZ2Ln02nvqc0YcXmWM+auKs3v4hyHGq90r3yPPScdm4Dc0dQC+taPR49FgjDT4j+bxGbNbUZZvb9kZS05e5TUx80tb35Ktio6ewsGuJ6mk+xd0RWseVdfmtO7PbTv9HJ9R/uWepX2hnHZ7FPJ6KT6j/cnUp7Y6dnsU0nopfVv9ydSns6dvR8nl9FL6t/uTq09sdK3p4fBL6KX1b/AHLHVp7Z6NmLLDJ6KX6j/ctJvHwkjFZH1DH+jk+o73KOZh0Uojp2P8x/1Xe5Q27umlY9oquvY3Dh2ghQZHbiq2/kCeBiz7/OpZQPrxH7gVV5fKxxvo5RJBAQEBAQEBAQEBAQEBAQEBB4kdZQ5skY67sxG8oTSOHXpphv1db6pDvYqO1ptO8pmtYYzmacv2SS5N4ho3+3wXHqM3JV1aXDz27+HqlZYXVHe2891ldo2m2L87JzTD0Iz0vpP9w+8lfRf8J8K6WL6rJH3W/H9IeR41rOa/RrPaPLS6g3Nl6fJO87KmnaN0th1JZvWfauimParjy5d7Nn5INEqOup6h1VG6SWKfVuJJGdEsaQLNcN+sqHPkvS3aXpMeOl432b/wDkww30L/XT/Goevk9pOhj9K/kyw30L/XT/ABp17+2OhT0fkzw30T/XT/Gsde/s6FPR+TPDfQv9dP8AGnWv7OhT0p+TLDfQv9dP8ada/tnoU9Kfkxwz0L/XT/GnWv7OjT08nktwv0DvXT/GsdW/tnpU9Q8nkqwr0DvXT/GnWt7Z6dY+P6PJ5JcJO2nd66f41iclp+WeWPTP0e5PsPophPSwmOUNLdYySvydtFnOIWu8yy2pYZEBAQEBAQEBAQEBAQEBAQUWJGPK65VTqcnNbb4S0jZYqLapvmCLW43ysuC87Ru3iN52adWy68lh5LOi0bstp/HBUmqy7yuMFOSqN0lxT5PASD03dFg+kd/cLnwXVwXh9tfq645/GO8/wcnENV9Phm/zPhzKR2R39fHiV9jrWMdIrWNoiNng5tN7c1vLGo49Z11FjrvO7fLbaGzU0WS6Fbae6V5K8SFJik9M/osrGh0ROzXZrODe0hzx2sCodfj2vL0ugzc+OHbQVWwsVVkEFqpmaxrnvIa1rS5zjkA1ouSeqwT5YmXEabTXEZw+cVfyeOSWTmYvk8chEYd0bk23EDfsKs8Oi6ld1bn18Yr7KP0qxEf9SP8ABx+9Sf5Yjjikf+P9f+GPNppiY2V9/wDxIx7VmeGw3rxKJ+P6sOTlAxUf86P4aL3KK2giPlLGtifj+rAqeVDFW7KsH/YiHsXPfTcvynpm5vh03kXxuvroqiorZecjDhHC3UYzpNF5HdEC/lNHiuWY2lPDpSwyICAgICAgICAgICAgICAg8SFQ5rctWY8scqnslhE6QVepGbbd3ach7Sq7VX2jaHVpqc1mr02Wao7zNpWtv0c30lxr5RVPa03ZFdjeBcD03eIt+6vp/wDhTRRp9Pz2/K3f9viHj+NZ5yZNo8VRlQcl6q/hR4/LJwyJKRtCLNZsNO1ZmXFM91nGsG55jS13NyxnWilBtquBvYkZgXAN9xF+K5c+OMkOzR6mcFv0luGivKkwWp8WBpahthz5b+ak4OJHkE8fJ61RZdPak+HpsWauSN4l0ShxSCZodDNHK0i4cx7Xi3cVBtKbdbxLG6anaXTzxQgb3va37zmkVmTdyrTXTR2Jh1JQazKUkCorHBzQ5tx0GDbY8Dm7Za1yuzT6aZneXFqdXXHXyiTEGta1g1WMaGsB26ovmbbySSeslX2KkUjZ5jLknJfmlhzhSwxVgSrKaqPrDYKHLtEOrFEzLXxTvqJo4YRrySPDGN4ucbDu4ngqXU5F1p6bQ+sNFcEZRUlPTR7ImAF2zWcc3v73EnvVc7ISyAgICAgICAgICAgICAgICC1IuHU23nZvWFoqvu3abpPUa0jW7hd3sH3HxVHqr77rXSV2ruxsPo+fe2K5aHA6zhtaLbR17FroNP1tRWvwzqcvJW0uJYzg82HVb6afMtzbJ82Rh8mRvbbMbiCF9O0mXbw8tqcfN3ZImDrK5rfmVE05UzhzFK48s903SNWlnMmaWO6itOzeIXZ8FZK3Ve1r2+a4BwHZw7lDa0T5TUm1PwlCT8m9M43EZb+y9w/quoZpjmXZGtzxHl6ptAqaI35oOPF7nPHgLA962rjxw0vrM1o8pB9EGgDKw2NADWt7GjILopMR4cV97d5lHVbVPWd0eyLqAt29UdOVlNVr2L1W0BcGpyRtss9Li37uqch+hJZbEalvSe39GYRm1jhnNnsLhkPok+cqLLfeVzWu0OxKJuqgICAgICAgICAgICAgICChQWnKvy+ZbwszOs1x4Argz9qz/BvHlz3EJNaaTqNh+7l7153L3ld07UiGyaF0+UsvEhg7BmfvHgvQcCwxtbJ+yt11+8VV090MixODUfaOZlzDPa5YTtB4sNhcd+0L0dLcs7q+0bw+c8Tw+ooagwVTDG9uze17b5Pjdsc08e7I5K0wZ4cGbBvDYcNqQQFc1neIlRZqTEzu2CieCsWckxsnaNc928JukC5Lp6s4NyUMz3S+GNUtW9fLSyEq9666ILIKsK6aot0LVSgKRJSGvYpiAANlBmzcsbLHT4JtO8tv5M+TR9U9lXiDC2nBDoqdwsZ94c8bo+o+V2baHPn5p7LzFi5Yd6a22Qy6lyJ1UBAQEBAQEBAQEBAQEBAQEFCsTItkLivDeGNWeQ78b1waqP8AtzKSk/dDmpddzjxJPiV5q/lefDoWjEWrSw9YLj+8SfavZcMpFNLVR6i2+SUsrBAh9JtGqavi5qqj1wM2uHRew+cxwzafsO+6zW018MTG7jmPcmtZREupr1sI2aotK0cHM+d2t28ArTTa6I7SrtTpebvCDo8ULSQbtIyLSLEHgQdiuKZK3jspsunmstioMaA2pam7lmsxKfpMbbxXPbBLbn2Z4xtnEKH6eW/VhYqcaZbaFtXBLWckSg67GG52K6a49ke+7Xa7FlLty+UuPDMsCgoKqufqUkT5c7F4yY39p5yHZtXHn1dKRtus9Po5+XUNC+SiGnc2auIqpwQWst+ZjPEA/wCI4HecureqXNqZySt8eGKQ6UAuZOqgICAgICAgICAgICAgICAgIKFYmB5IXPaGyxUMu1w6lx58c2pMf/btqztLmM7dV7xwcR9uS8pkiYmd19E71iXQ9HJg6mhtubqntbkfuXseHXi2mpt62UeorNckpVd6EQUIQQ+N6O0lSL1MMbz6QjVeB1PFnDxW1c9sXfm2R2xVydtnPsT0FpS/UopJy/zejIxvWSQDbtKj/wCpL1t08deef0J4LS0c955YUfyYVQALJ4j1OD227xdXWPi+9Y6ldpVeThXf7Z3hZPJziA2PgP8AuSfApo4nhnzEof8AKrjeTavO2SBv78h/9Fi3FMUeIlmOF3+WZT8k8hP56qAHBkZJ8XH2KG3Fe321dFOGxHmWw4XyZUERDnsdUuG+Z2sPqCzT3griya3Lk+XZTS46fDb4KdrGhsbWsaMg1oDQBwAGQXLMzPl0RER4XEZVQEBAQEBAQEBAQEBAQEBAQEBAQeSo5hlQhRTVloul+Flj+daOg7yup3X2+xea4hpJx33iO3+y20Wes15beWDgmOPpybDXYdrCbZ8WncVHo9bfTTO3eJTZ9LGXv8tsp9LKdwzJYeBHtCvMfGMFo79ldbQZa+HuTSmmAyfrdgKzbi+CPDFdDmn4YD9LHSHVponPd+PDvXNbi2TJO2Km6aNDWkb5LLsWE1E9jVSajfRM2953fas10OfP92e20eoa21OLH2xR39p2iomRN1Y2ho6t/ad6t8Onx4q7UhxXyWvO9mRZTNCyBZAsmwqgICAgICAgICAgICAgICAgICAgICAgosTApZaTA8SRhwIcLg7QdhUdqc0ctmYnad4a/V6HwuJLC6LqHSHcD71W5OE4b967w7aa7JXtPdjN0Jbvld3NHvUMcEr82n+SSeJW9M6l0Tp2+UHSH6Ry8BZdePhOCvee6HJrs1vlNwU7GCzGhg4AAD7FY48VMcbUjZy2tNp3lcspGogqgICAgICAgICAgICAgICAgICAgICAgICAgICAgosbCtlkUQVQEBAQEBAQEBAQEBAQEBAQEBAQEBAQEBAQEBAQEBAQEBAQEBAQEBAQEBAQEBAQEBAQEBA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6" name="AutoShape 4" descr="data:image/jpeg;base64,/9j/4AAQSkZJRgABAQAAAQABAAD/2wCEAAkGBxMSERATEBQVEBMUFBcXFBAWFxQUFhQWFBUWFhUUFBcYHCggGBolHBUUITEhJSkrLi4uFx8zRDMsNygwLysBCgoKDg0OGxAQGywkHyQsLCwsLCwsLCwsLCwsLCwsLCwsLCwsLCwsLCwsLCwsLCwsLCwsLCwsLCwsLCwsLCwsLP/AABEIALcBEwMBEQACEQEDEQH/xAAcAAEAAQUBAQAAAAAAAAAAAAAABQEDBAYHAgj/xABLEAABAwICBQcHBwkGBwAAAAABAAIDBBEFIQYSMUFRBxMiYXGBkTJSU5PB0dIUQmKSobHwFyMkVHKClKKyCBUzQ3ODFkRFY4TC4f/EABsBAQACAwEBAAAAAAAAAAAAAAADBQECBAYH/8QAMxEBAAIBAgYBAwIEBQUAAAAAAAECAwQRBRITITFRQRQiMmGBcZGh0QYVQrHhFiNSYvD/2gAMAwEAAhEDEQA/AO4oCAgICAgICAgICAgICAgICAgICAgICAgICAgICAgICAgICAgICAgICAgICAgICAgICAgICAgICAgIKFwWs2rHmTYukXrPiRVbAgICAgICAgICAgICAgICAgICAgICAgICAgICAgpdBZnqWt8o9y5s2qx4o+6W1aWt4hD1mkTW+QL/AI47PvVLm45EdsUO3HoZnvZgiprJ/wDDbqtPzjkPE7fBQVvr9T3rG0JZrp8Ud+8vY0dqHZyVBb1NufaF0U4Tnt+d9v6tPrMdfwo8S6LTDOOpdfdfXH2hxUs8IyV70yd2a66s/lSFmjxqemlEVZm07HmxIGzWBHlD7QtMWsz6bJ08/eJ+Wb4MWas2xefTcWlX8THwrP0elkEBAQEBAQEBAQEBAQEBAQEBAQEBAQUugxK/FYIBeeaOEcZHtZ/UUGt1fKdhMflVkbv2A+T+hpQWWcqmGHNs0jh5wp6kjxEazsxMpTBNM6Os1/kz3yanlHmpmNB4Fz2gX6r3UGbNXFG9m1KzadoK7HNoj8d3j7vFed1fF7TExTtCww6P5lg09DNObnJvnOyH7rd64sGi1Orn7t4hPfPiwdo8p2hwaOOxtru852fgNgXotLwvBp9piN59yr8uqyZPlIgKyiNvDnelkUKCI0noRLTyXHSYC9p62i5HeLhcOvwdXBO/mO7o02Tp5I9L2jspdTQE5nUAv2ZexbcPvN9PWZ9MamsVy2j9UkuxAICAgICAgICAgICAgICAgICAgIKEoOeaZcrlHRl0cH6bOMiyMjm2nZZ8mYv1NBPYs7MS004hjmKZyTf3ZTu2MjBY8tPAA84e9zQt4q0myUwjk3oWHXnD6yTe+Z5Nz+y2323WeVjnbnhuF08ItBBDEODI2N8bDMrE7Qxzbs+aqDBmSODRtPcqfW8Triia0deHTTee6Kqalz8je25g39vFeYy5smoty95mfha0x0wxvK3UYYJI3skLmhwt0HFjm34OGYKv+HcFim2TNG8+v7q/U8Qm29admoO0exCiOthdfKWjP5NUHXYeoF12jwHavScsTG22yt6vfuz8H5W3RPEOMU7qZ/powXMP0izM262lwWk4vTeuSHUKCvinjbJA9ssbhdr2EOB7wop7JN2SjIgxMVfaCYndG7+kqHUTEYrb+pb0/KFnR6PVpoAfRt+0X9qh0FeXT1/gk1M75bfxSK7EAgICAgICAgICAgICAgICAgICDHr62OGN8szmxxsaXPe42DQN5KD5/wBNeUWqxSV1Lh+tDTHIuBLZJRvfI75kf0dp33vqjetWk22ZGi+jUFLZxAlm9KRk3/THze3b2bFLFEFsjb4apScqPnSlAXyGzBfr3eK5s+fHh/Ke/pJStreEk+UR9FvTk3n5reziV5ziPFLW+yP5f3W2m0f+qzDkO0uN3HiqPHiyajLy07zP8od18tcVObwRzBvbx9y9pw/hWPSV8b2nz/woNTrbZZ2jwo+sCtdnFzMSWsCbMc0ofF4Ip2FkrQ9u4HaDxadoKztMEWaTBLV4NMZqKQyQE/nInZtd1StG/g9tvYdb05oT0y7O2aE6YwYlDrw9CRthLA7yo3EfzNO5wyPbcLlvWauqsxLZLrRsi9InXiEY2yvazuJu4+AK4tfO+Lk+bdk+n2i/NPx3SUbLAAbALDuXXSOWsQhmd53e1uwICAgICAgICAgICAgICAgICDy5wAuchxKD5v5UNN34pUfJqU/okbrN2gTPbtlf9AZ6o79pykpXdpe0RBglOynZqs2nNz97j19XALprRxXybpiCpJIDbknYBmT2LeeWvefHtFzTM7Q2/A8Cc8gy7fMvkP2z7AqHVcUmZmmD+bswaeZ72T01QGjm4Mhsc8b+pvUvP6jUzG8Vne3td4NPEfdZhVVQ2Fus4+8ngFxYNPk1OTp4+8ylz56Y6c1vDX5sY1iTe3AL3ug4dj0lOWsd/mXmdTq7ZrzO/ZYdi3Wu7ZzxK07EiU2kmdlBUEreKSjtlh6MikiiGcrFqXAgjbfcszRiMrTjLLh1Uyqozq2Obfmlp8qN/Fpt3dygyY94d+nz/EvofRTSGKvpYqiHY7JzD5Ubx5THdYPiLHeuC1dp7rKs9ks6MEgkAkbDw7FHNInbdtu9BbMKoCAgICAgICAgICAgICAgICAg5Xy66Wmnpm0cLrTVIPOEHNkANj2a5u3sDlmIYmdnGsDh1G62932DcF24qbR3cOe/faGy4VTyTvDIhc7zsDRxcdy2z58enpzXlzUi152h0nRzAGx2DOnIfKlO4b7eaPtK8jrNdk1duWvaq0wYIom6moAHNQ+T89+9x9yrM+aK/Zj+PMrjBg2+6zDr6yOmidLM4Ma0XJPgAOJOwBcmHDbPkilO8yky5q1rNreGgQ/3ji8hfRw6kAJDZ5TqxjOx1fOPGwPcveaHTYtFj5Yje3zLz+eMmptzXnt8QnIeSSscLy4g1p4MhJAPaXi/gF0zqZlr9LRj1nJliUIvDUQ1f/bezmnHsOf3hbV1Hfu0vpImOyBpp3tkdBPG6nqG7YX/ADv2DvvbLbfcSuzHNL+FZnx5MXnwkWTcF0RXZxTfdUzLOzXmY8kqbM8yKxJgcCDvC0vTsmxZJiV3ko0kNBiAgkP6PVODDfY2U5RSDtPRPaOCrc9F9p8nND6KC5HUqgICAgICAgICAgICAgICAgICCjjZB8kabY4a/Eame92Ofqx8BEzost2ga3a4qbFXeUd57JbAMJfUP1I8gPKfuYPfwH4E2p1VNNj57ftHtwRScltnVsEwlsTWxQt27TvcfOcfxZeO1epvqcm9v2hZYsUY42hOVUojbzMRuf8AMfxPmhcuoyxijlr5laafB/qssFzYmF7yGtaCSTsAG0nqVfWJtaIrHd0XtERvPholBEcdxLmnFwoaQB8rBkZHHJrXcCbHsDXbyvbaHQRosf3fnPef0/T+6kvnnPO/x8O208DWNaxjQxrQA1rQAGgZAADYF0+RcQEGq8oOira6mcWgCoiBdBJsOsM+bJ811rdtjuUmK80lFlxxeuzkdNW85HHIRm67X7iJG21rjdcFp7SVe455q7vLZsfTtMLvPjj4rbZBDw9yT2bRDFqCtLJqNVx5mYIyPEZEWORC481VvpLbPpfk/wAd+W4fSzk3e5mrJ/qMOo/7QT3qrmNpWseGxIyICAgICAgICAgICAgICAgICDWuUfEzTYXXStNnCEtaeDpCI2nxeEHy7o/hT6iVscW3aXHYxu9zvdvKnnLXDTnt+36oZrzTs7bg1EyCNscYyG0/Oe7e53WV5jVZ7Zsk3t+36JseOKxtDaR+jx2/zpBn9Bvv/G5ceXJGCv8A7T/s7tPg553nxCxTxWzKqbW3neVhado2hzzlA0j5x/yeI/m2uHOEfOcD5PYN/E9i9p/h/hfJX6nLHefxj1Ht53ies3no0nt8pXkTxujpqWpdU1MEEs1QSWySMY7Va1oabE3tcu+1Wmbe157GKIisRDo400w79epfXR/Eo+SfTbmj5l6/4yw/9dpfXR+9OS3o56+1Rpjh/wCu03ro/enJb0x1K+w6X4f+uU3ro/enTv6Y6tPbijnMM2JNicHxiqL43NIc0te6QXaRtFi3wVzo5nbaXn+JRHPvC24LsmFdEsdzyNh7lrKWqxJVcQopTVqg8WfrXUGWOzv0/Z1X+zpiV4a2nJ/w5GSt7JWlrrDtj/mVVlj7lxSezsKjbiAgICAgICAgICAgICAgICAg57y56xwp7GAudJPCwNG86+sB/Ksb7d5JaXongjaSENyMjs5H8TuaPoj3neqjU6ic0/o2isVhvOC04a01Eg6LcmDznf8Az8bFxXtFI558QlxY5vaIhVhdI8udmSc/cqPLl57c0yuIrGOu0IPTbHfk8XNxm0rxkfMbvd27h47ldcB4ZbWZea8bUr5/j6VXEtZ0Me1fylySeXPLcvoVtqxEQ8zWPmXuhoy4+SzvYw/eFtiwzZjLqeWPKcgo7fNi74YT97V2fTVcFtXb2y2xfQg/h6f4E+mqj+qv7XGt+hB/D0/wJ9NVrOpv7ew36EHqIPgT6erX6m/sBsCA1jb2vqxsZe2y+qAtq4oq0nJN/MrDwkwQwplFaE9UfOVFZ1UhF1pyKgyOzFHdu/8AZ6qSMRqY9z6Yu+pIy39ZVXl8rbH4fQahSCAgICAgICAgICAgICAgICAg1nT1gdTZi+rIxw6jm2/8xVbrM+32Q3rHy03C6UyyNY3ftPADaVXxO0Ntt52T1fMHObHHlHHk0cTvKqNbqOaeSPC202LkpvPlZraxsET5H7Gi/WeodZ2Ln02nvqc0YcXmWM+auKs3v4hyHGq90r3yPPScdm4Dc0dQC+taPR49FgjDT4j+bxGbNbUZZvb9kZS05e5TUx80tb35Ktio6ewsGuJ6mk+xd0RWseVdfmtO7PbTv9HJ9R/uWepX2hnHZ7FPJ6KT6j/cnUp7Y6dnsU0nopfVv9ydSns6dvR8nl9FL6t/uTq09sdK3p4fBL6KX1b/AHLHVp7Z6NmLLDJ6KX6j/ctJvHwkjFZH1DH+jk+o73KOZh0Uojp2P8x/1Xe5Q27umlY9oquvY3Dh2ghQZHbiq2/kCeBiz7/OpZQPrxH7gVV5fKxxvo5RJBAQEBAQEBAQEBAQEBAQEBB4kdZQ5skY67sxG8oTSOHXpphv1db6pDvYqO1ptO8pmtYYzmacv2SS5N4ho3+3wXHqM3JV1aXDz27+HqlZYXVHe2891ldo2m2L87JzTD0Iz0vpP9w+8lfRf8J8K6WL6rJH3W/H9IeR41rOa/RrPaPLS6g3Nl6fJO87KmnaN0th1JZvWfauimParjy5d7Nn5INEqOup6h1VG6SWKfVuJJGdEsaQLNcN+sqHPkvS3aXpMeOl432b/wDkww30L/XT/Goevk9pOhj9K/kyw30L/XT/ABp17+2OhT0fkzw30T/XT/Gsde/s6FPR+TPDfQv9dP8AGnWv7OhT0p+TLDfQv9dP8ada/tnoU9Kfkxwz0L/XT/GnWv7OjT08nktwv0DvXT/GsdW/tnpU9Q8nkqwr0DvXT/GnWt7Z6dY+P6PJ5JcJO2nd66f41iclp+WeWPTP0e5PsPophPSwmOUNLdYySvydtFnOIWu8yy2pYZEBAQEBAQEBAQEBAQEBAQUWJGPK65VTqcnNbb4S0jZYqLapvmCLW43ysuC87Ru3iN52adWy68lh5LOi0bstp/HBUmqy7yuMFOSqN0lxT5PASD03dFg+kd/cLnwXVwXh9tfq645/GO8/wcnENV9Phm/zPhzKR2R39fHiV9jrWMdIrWNoiNng5tN7c1vLGo49Z11FjrvO7fLbaGzU0WS6Fbae6V5K8SFJik9M/osrGh0ROzXZrODe0hzx2sCodfj2vL0ugzc+OHbQVWwsVVkEFqpmaxrnvIa1rS5zjkA1ouSeqwT5YmXEabTXEZw+cVfyeOSWTmYvk8chEYd0bk23EDfsKs8Oi6ld1bn18Yr7KP0qxEf9SP8ABx+9Sf5Yjjikf+P9f+GPNppiY2V9/wDxIx7VmeGw3rxKJ+P6sOTlAxUf86P4aL3KK2giPlLGtifj+rAqeVDFW7KsH/YiHsXPfTcvynpm5vh03kXxuvroqiorZecjDhHC3UYzpNF5HdEC/lNHiuWY2lPDpSwyICAgICAgICAgICAgICAg8SFQ5rctWY8scqnslhE6QVepGbbd3ach7Sq7VX2jaHVpqc1mr02Wao7zNpWtv0c30lxr5RVPa03ZFdjeBcD03eIt+6vp/wDhTRRp9Pz2/K3f9viHj+NZ5yZNo8VRlQcl6q/hR4/LJwyJKRtCLNZsNO1ZmXFM91nGsG55jS13NyxnWilBtquBvYkZgXAN9xF+K5c+OMkOzR6mcFv0luGivKkwWp8WBpahthz5b+ak4OJHkE8fJ61RZdPak+HpsWauSN4l0ShxSCZodDNHK0i4cx7Xi3cVBtKbdbxLG6anaXTzxQgb3va37zmkVmTdyrTXTR2Jh1JQazKUkCorHBzQ5tx0GDbY8Dm7Za1yuzT6aZneXFqdXXHXyiTEGta1g1WMaGsB26ovmbbySSeslX2KkUjZ5jLknJfmlhzhSwxVgSrKaqPrDYKHLtEOrFEzLXxTvqJo4YRrySPDGN4ucbDu4ngqXU5F1p6bQ+sNFcEZRUlPTR7ImAF2zWcc3v73EnvVc7ISyAgICAgICAgICAgICAgICC1IuHU23nZvWFoqvu3abpPUa0jW7hd3sH3HxVHqr77rXSV2ruxsPo+fe2K5aHA6zhtaLbR17FroNP1tRWvwzqcvJW0uJYzg82HVb6afMtzbJ82Rh8mRvbbMbiCF9O0mXbw8tqcfN3ZImDrK5rfmVE05UzhzFK48s903SNWlnMmaWO6itOzeIXZ8FZK3Ve1r2+a4BwHZw7lDa0T5TUm1PwlCT8m9M43EZb+y9w/quoZpjmXZGtzxHl6ptAqaI35oOPF7nPHgLA962rjxw0vrM1o8pB9EGgDKw2NADWt7GjILopMR4cV97d5lHVbVPWd0eyLqAt29UdOVlNVr2L1W0BcGpyRtss9Li37uqch+hJZbEalvSe39GYRm1jhnNnsLhkPok+cqLLfeVzWu0OxKJuqgICAgICAgICAgICAgICChQWnKvy+ZbwszOs1x4Argz9qz/BvHlz3EJNaaTqNh+7l7153L3ld07UiGyaF0+UsvEhg7BmfvHgvQcCwxtbJ+yt11+8VV090MixODUfaOZlzDPa5YTtB4sNhcd+0L0dLcs7q+0bw+c8Tw+ooagwVTDG9uze17b5Pjdsc08e7I5K0wZ4cGbBvDYcNqQQFc1neIlRZqTEzu2CieCsWckxsnaNc928JukC5Lp6s4NyUMz3S+GNUtW9fLSyEq9666ILIKsK6aot0LVSgKRJSGvYpiAANlBmzcsbLHT4JtO8tv5M+TR9U9lXiDC2nBDoqdwsZ94c8bo+o+V2baHPn5p7LzFi5Yd6a22Qy6lyJ1UBAQEBAQEBAQEBAQEBAQEFCsTItkLivDeGNWeQ78b1waqP8AtzKSk/dDmpddzjxJPiV5q/lefDoWjEWrSw9YLj+8SfavZcMpFNLVR6i2+SUsrBAh9JtGqavi5qqj1wM2uHRew+cxwzafsO+6zW018MTG7jmPcmtZREupr1sI2aotK0cHM+d2t28ArTTa6I7SrtTpebvCDo8ULSQbtIyLSLEHgQdiuKZK3jspsunmstioMaA2pam7lmsxKfpMbbxXPbBLbn2Z4xtnEKH6eW/VhYqcaZbaFtXBLWckSg67GG52K6a49ke+7Xa7FlLty+UuPDMsCgoKqufqUkT5c7F4yY39p5yHZtXHn1dKRtus9Po5+XUNC+SiGnc2auIqpwQWst+ZjPEA/wCI4HecureqXNqZySt8eGKQ6UAuZOqgICAgICAgICAgICAgICAgIKFYmB5IXPaGyxUMu1w6lx58c2pMf/btqztLmM7dV7xwcR9uS8pkiYmd19E71iXQ9HJg6mhtubqntbkfuXseHXi2mpt62UeorNckpVd6EQUIQQ+N6O0lSL1MMbz6QjVeB1PFnDxW1c9sXfm2R2xVydtnPsT0FpS/UopJy/zejIxvWSQDbtKj/wCpL1t08deef0J4LS0c955YUfyYVQALJ4j1OD227xdXWPi+9Y6ldpVeThXf7Z3hZPJziA2PgP8AuSfApo4nhnzEof8AKrjeTavO2SBv78h/9Fi3FMUeIlmOF3+WZT8k8hP56qAHBkZJ8XH2KG3Fe321dFOGxHmWw4XyZUERDnsdUuG+Z2sPqCzT3griya3Lk+XZTS46fDb4KdrGhsbWsaMg1oDQBwAGQXLMzPl0RER4XEZVQEBAQEBAQEBAQEBAQEBAQEBAQeSo5hlQhRTVloul+Flj+daOg7yup3X2+xea4hpJx33iO3+y20Wes15beWDgmOPpybDXYdrCbZ8WncVHo9bfTTO3eJTZ9LGXv8tsp9LKdwzJYeBHtCvMfGMFo79ldbQZa+HuTSmmAyfrdgKzbi+CPDFdDmn4YD9LHSHVponPd+PDvXNbi2TJO2Km6aNDWkb5LLsWE1E9jVSajfRM2953fas10OfP92e20eoa21OLH2xR39p2iomRN1Y2ho6t/ad6t8Onx4q7UhxXyWvO9mRZTNCyBZAsmwqgICAgICAgICAgICAgICAgICAgICAgosTApZaTA8SRhwIcLg7QdhUdqc0ctmYnad4a/V6HwuJLC6LqHSHcD71W5OE4b967w7aa7JXtPdjN0Jbvld3NHvUMcEr82n+SSeJW9M6l0Tp2+UHSH6Ry8BZdePhOCvee6HJrs1vlNwU7GCzGhg4AAD7FY48VMcbUjZy2tNp3lcspGogqgICAgICAgICAgICAgICAgICAgICAgICAgICAgosbCtlkUQVQEBAQEBAQEBAQEBAQEBAQEBAQEBAQEBAQEBAQEBAQEBAQEBAQEBAQEBAQEBAQEBAQEBAQEBAQEBAQf//Z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8" name="AutoShape 6" descr="data:image/jpeg;base64,/9j/4AAQSkZJRgABAQAAAQABAAD/2wCEAAkGBxMSERATEBQVEBMUFBcXFBAWFxQUFhQWFBUWFhUUFBcYHCggGBolHBUUITEhJSkrLi4uFx8zRDMsNygwLysBCgoKDg0OGxAQGywkHyQsLCwsLCwsLCwsLCwsLCwsLCwsLCwsLCwsLCwsLCwsLCwsLCwsLCwsLCwsLCwsLCwsLP/AABEIALcBEwMBEQACEQEDEQH/xAAcAAEAAQUBAQAAAAAAAAAAAAAABQEDBAYHAgj/xABLEAABAwICBQcHBwkGBwAAAAABAAIDBBEFIQYSMUFRBxMiYXGBkTJSU5PB0dIUQmKSobHwFyMkVHKClKKyCBUzQ3ODFkRFY4TC4f/EABsBAQACAwEBAAAAAAAAAAAAAAADBQECBAYH/8QAMxEBAAIBAgYBAwIEBQUAAAAAAAECAwQRBRITITFRQRQiMmGBcZGh0QYVQrHhFiNSYvD/2gAMAwEAAhEDEQA/AO4oCAgICAgICAgICAgICAgICAgICAgICAgICAgICAgICAgICAgICAgICAgICAgICAgICAgICAgICAgIKFwWs2rHmTYukXrPiRVbAgICAgICAgICAgICAgICAgICAgICAgICAgICAgpdBZnqWt8o9y5s2qx4o+6W1aWt4hD1mkTW+QL/AI47PvVLm45EdsUO3HoZnvZgiprJ/wDDbqtPzjkPE7fBQVvr9T3rG0JZrp8Ud+8vY0dqHZyVBb1NufaF0U4Tnt+d9v6tPrMdfwo8S6LTDOOpdfdfXH2hxUs8IyV70yd2a66s/lSFmjxqemlEVZm07HmxIGzWBHlD7QtMWsz6bJ08/eJ+Wb4MWas2xefTcWlX8THwrP0elkEBAQEBAQEBAQEBAQEBAQEBAQEBAQUugxK/FYIBeeaOEcZHtZ/UUGt1fKdhMflVkbv2A+T+hpQWWcqmGHNs0jh5wp6kjxEazsxMpTBNM6Os1/kz3yanlHmpmNB4Fz2gX6r3UGbNXFG9m1KzadoK7HNoj8d3j7vFed1fF7TExTtCww6P5lg09DNObnJvnOyH7rd64sGi1Orn7t4hPfPiwdo8p2hwaOOxtru852fgNgXotLwvBp9piN59yr8uqyZPlIgKyiNvDnelkUKCI0noRLTyXHSYC9p62i5HeLhcOvwdXBO/mO7o02Tp5I9L2jspdTQE5nUAv2ZexbcPvN9PWZ9MamsVy2j9UkuxAICAgICAgICAgICAgICAgICAgIKEoOeaZcrlHRl0cH6bOMiyMjm2nZZ8mYv1NBPYs7MS004hjmKZyTf3ZTu2MjBY8tPAA84e9zQt4q0myUwjk3oWHXnD6yTe+Z5Nz+y2323WeVjnbnhuF08ItBBDEODI2N8bDMrE7Qxzbs+aqDBmSODRtPcqfW8Triia0deHTTee6Kqalz8je25g39vFeYy5smoty95mfha0x0wxvK3UYYJI3skLmhwt0HFjm34OGYKv+HcFim2TNG8+v7q/U8Qm29admoO0exCiOthdfKWjP5NUHXYeoF12jwHavScsTG22yt6vfuz8H5W3RPEOMU7qZ/powXMP0izM262lwWk4vTeuSHUKCvinjbJA9ssbhdr2EOB7wop7JN2SjIgxMVfaCYndG7+kqHUTEYrb+pb0/KFnR6PVpoAfRt+0X9qh0FeXT1/gk1M75bfxSK7EAgICAgICAgICAgICAgICAgICDHr62OGN8szmxxsaXPe42DQN5KD5/wBNeUWqxSV1Lh+tDTHIuBLZJRvfI75kf0dp33vqjetWk22ZGi+jUFLZxAlm9KRk3/THze3b2bFLFEFsjb4apScqPnSlAXyGzBfr3eK5s+fHh/Ke/pJStreEk+UR9FvTk3n5reziV5ziPFLW+yP5f3W2m0f+qzDkO0uN3HiqPHiyajLy07zP8od18tcVObwRzBvbx9y9pw/hWPSV8b2nz/woNTrbZZ2jwo+sCtdnFzMSWsCbMc0ofF4Ip2FkrQ9u4HaDxadoKztMEWaTBLV4NMZqKQyQE/nInZtd1StG/g9tvYdb05oT0y7O2aE6YwYlDrw9CRthLA7yo3EfzNO5wyPbcLlvWauqsxLZLrRsi9InXiEY2yvazuJu4+AK4tfO+Lk+bdk+n2i/NPx3SUbLAAbALDuXXSOWsQhmd53e1uwICAgICAgICAgICAgICAgICDy5wAuchxKD5v5UNN34pUfJqU/okbrN2gTPbtlf9AZ6o79pykpXdpe0RBglOynZqs2nNz97j19XALprRxXybpiCpJIDbknYBmT2LeeWvefHtFzTM7Q2/A8Cc8gy7fMvkP2z7AqHVcUmZmmD+bswaeZ72T01QGjm4Mhsc8b+pvUvP6jUzG8Vne3td4NPEfdZhVVQ2Fus4+8ngFxYNPk1OTp4+8ylz56Y6c1vDX5sY1iTe3AL3ug4dj0lOWsd/mXmdTq7ZrzO/ZYdi3Wu7ZzxK07EiU2kmdlBUEreKSjtlh6MikiiGcrFqXAgjbfcszRiMrTjLLh1Uyqozq2Obfmlp8qN/Fpt3dygyY94d+nz/EvofRTSGKvpYqiHY7JzD5Ubx5THdYPiLHeuC1dp7rKs9ks6MEgkAkbDw7FHNInbdtu9BbMKoCAgICAgICAgICAgICAgICAg5Xy66Wmnpm0cLrTVIPOEHNkANj2a5u3sDlmIYmdnGsDh1G62932DcF24qbR3cOe/faGy4VTyTvDIhc7zsDRxcdy2z58enpzXlzUi152h0nRzAGx2DOnIfKlO4b7eaPtK8jrNdk1duWvaq0wYIom6moAHNQ+T89+9x9yrM+aK/Zj+PMrjBg2+6zDr6yOmidLM4Ma0XJPgAOJOwBcmHDbPkilO8yky5q1rNreGgQ/3ji8hfRw6kAJDZ5TqxjOx1fOPGwPcveaHTYtFj5Yje3zLz+eMmptzXnt8QnIeSSscLy4g1p4MhJAPaXi/gF0zqZlr9LRj1nJliUIvDUQ1f/bezmnHsOf3hbV1Hfu0vpImOyBpp3tkdBPG6nqG7YX/ADv2DvvbLbfcSuzHNL+FZnx5MXnwkWTcF0RXZxTfdUzLOzXmY8kqbM8yKxJgcCDvC0vTsmxZJiV3ko0kNBiAgkP6PVODDfY2U5RSDtPRPaOCrc9F9p8nND6KC5HUqgICAgICAgICAgICAgICAgICCjjZB8kabY4a/Eame92Ofqx8BEzost2ga3a4qbFXeUd57JbAMJfUP1I8gPKfuYPfwH4E2p1VNNj57ftHtwRScltnVsEwlsTWxQt27TvcfOcfxZeO1epvqcm9v2hZYsUY42hOVUojbzMRuf8AMfxPmhcuoyxijlr5laafB/qssFzYmF7yGtaCSTsAG0nqVfWJtaIrHd0XtERvPholBEcdxLmnFwoaQB8rBkZHHJrXcCbHsDXbyvbaHQRosf3fnPef0/T+6kvnnPO/x8O208DWNaxjQxrQA1rQAGgZAADYF0+RcQEGq8oOira6mcWgCoiBdBJsOsM+bJ811rdtjuUmK80lFlxxeuzkdNW85HHIRm67X7iJG21rjdcFp7SVe455q7vLZsfTtMLvPjj4rbZBDw9yT2bRDFqCtLJqNVx5mYIyPEZEWORC481VvpLbPpfk/wAd+W4fSzk3e5mrJ/qMOo/7QT3qrmNpWseGxIyICAgICAgICAgICAgICAgICDWuUfEzTYXXStNnCEtaeDpCI2nxeEHy7o/hT6iVscW3aXHYxu9zvdvKnnLXDTnt+36oZrzTs7bg1EyCNscYyG0/Oe7e53WV5jVZ7Zsk3t+36JseOKxtDaR+jx2/zpBn9Bvv/G5ceXJGCv8A7T/s7tPg553nxCxTxWzKqbW3neVhado2hzzlA0j5x/yeI/m2uHOEfOcD5PYN/E9i9p/h/hfJX6nLHefxj1Ht53ies3no0nt8pXkTxujpqWpdU1MEEs1QSWySMY7Va1oabE3tcu+1Wmbe157GKIisRDo400w79epfXR/Eo+SfTbmj5l6/4yw/9dpfXR+9OS3o56+1Rpjh/wCu03ro/enJb0x1K+w6X4f+uU3ro/enTv6Y6tPbijnMM2JNicHxiqL43NIc0te6QXaRtFi3wVzo5nbaXn+JRHPvC24LsmFdEsdzyNh7lrKWqxJVcQopTVqg8WfrXUGWOzv0/Z1X+zpiV4a2nJ/w5GSt7JWlrrDtj/mVVlj7lxSezsKjbiAgICAgICAgICAgICAgICAg57y56xwp7GAudJPCwNG86+sB/Ksb7d5JaXongjaSENyMjs5H8TuaPoj3neqjU6ic0/o2isVhvOC04a01Eg6LcmDznf8Az8bFxXtFI558QlxY5vaIhVhdI8udmSc/cqPLl57c0yuIrGOu0IPTbHfk8XNxm0rxkfMbvd27h47ldcB4ZbWZea8bUr5/j6VXEtZ0Me1fylySeXPLcvoVtqxEQ8zWPmXuhoy4+SzvYw/eFtiwzZjLqeWPKcgo7fNi74YT97V2fTVcFtXb2y2xfQg/h6f4E+mqj+qv7XGt+hB/D0/wJ9NVrOpv7ew36EHqIPgT6erX6m/sBsCA1jb2vqxsZe2y+qAtq4oq0nJN/MrDwkwQwplFaE9UfOVFZ1UhF1pyKgyOzFHdu/8AZ6qSMRqY9z6Yu+pIy39ZVXl8rbH4fQahSCAgICAgICAgICAgICAgICAg1nT1gdTZi+rIxw6jm2/8xVbrM+32Q3rHy03C6UyyNY3ftPADaVXxO0Ntt52T1fMHObHHlHHk0cTvKqNbqOaeSPC202LkpvPlZraxsET5H7Gi/WeodZ2Ln02nvqc0YcXmWM+auKs3v4hyHGq90r3yPPScdm4Dc0dQC+taPR49FgjDT4j+bxGbNbUZZvb9kZS05e5TUx80tb35Ktio6ewsGuJ6mk+xd0RWseVdfmtO7PbTv9HJ9R/uWepX2hnHZ7FPJ6KT6j/cnUp7Y6dnsU0nopfVv9ydSns6dvR8nl9FL6t/uTq09sdK3p4fBL6KX1b/AHLHVp7Z6NmLLDJ6KX6j/ctJvHwkjFZH1DH+jk+o73KOZh0Uojp2P8x/1Xe5Q27umlY9oquvY3Dh2ghQZHbiq2/kCeBiz7/OpZQPrxH7gVV5fKxxvo5RJBAQEBAQEBAQEBAQEBAQEBB4kdZQ5skY67sxG8oTSOHXpphv1db6pDvYqO1ptO8pmtYYzmacv2SS5N4ho3+3wXHqM3JV1aXDz27+HqlZYXVHe2891ldo2m2L87JzTD0Iz0vpP9w+8lfRf8J8K6WL6rJH3W/H9IeR41rOa/RrPaPLS6g3Nl6fJO87KmnaN0th1JZvWfauimParjy5d7Nn5INEqOup6h1VG6SWKfVuJJGdEsaQLNcN+sqHPkvS3aXpMeOl432b/wDkww30L/XT/Goevk9pOhj9K/kyw30L/XT/ABp17+2OhT0fkzw30T/XT/Gsde/s6FPR+TPDfQv9dP8AGnWv7OhT0p+TLDfQv9dP8ada/tnoU9Kfkxwz0L/XT/GnWv7OjT08nktwv0DvXT/GsdW/tnpU9Q8nkqwr0DvXT/GnWt7Z6dY+P6PJ5JcJO2nd66f41iclp+WeWPTP0e5PsPophPSwmOUNLdYySvydtFnOIWu8yy2pYZEBAQEBAQEBAQEBAQEBAQUWJGPK65VTqcnNbb4S0jZYqLapvmCLW43ysuC87Ru3iN52adWy68lh5LOi0bstp/HBUmqy7yuMFOSqN0lxT5PASD03dFg+kd/cLnwXVwXh9tfq645/GO8/wcnENV9Phm/zPhzKR2R39fHiV9jrWMdIrWNoiNng5tN7c1vLGo49Z11FjrvO7fLbaGzU0WS6Fbae6V5K8SFJik9M/osrGh0ROzXZrODe0hzx2sCodfj2vL0ugzc+OHbQVWwsVVkEFqpmaxrnvIa1rS5zjkA1ouSeqwT5YmXEabTXEZw+cVfyeOSWTmYvk8chEYd0bk23EDfsKs8Oi6ld1bn18Yr7KP0qxEf9SP8ABx+9Sf5Yjjikf+P9f+GPNppiY2V9/wDxIx7VmeGw3rxKJ+P6sOTlAxUf86P4aL3KK2giPlLGtifj+rAqeVDFW7KsH/YiHsXPfTcvynpm5vh03kXxuvroqiorZecjDhHC3UYzpNF5HdEC/lNHiuWY2lPDpSwyICAgICAgICAgICAgICAg8SFQ5rctWY8scqnslhE6QVepGbbd3ach7Sq7VX2jaHVpqc1mr02Wao7zNpWtv0c30lxr5RVPa03ZFdjeBcD03eIt+6vp/wDhTRRp9Pz2/K3f9viHj+NZ5yZNo8VRlQcl6q/hR4/LJwyJKRtCLNZsNO1ZmXFM91nGsG55jS13NyxnWilBtquBvYkZgXAN9xF+K5c+OMkOzR6mcFv0luGivKkwWp8WBpahthz5b+ak4OJHkE8fJ61RZdPak+HpsWauSN4l0ShxSCZodDNHK0i4cx7Xi3cVBtKbdbxLG6anaXTzxQgb3va37zmkVmTdyrTXTR2Jh1JQazKUkCorHBzQ5tx0GDbY8Dm7Za1yuzT6aZneXFqdXXHXyiTEGta1g1WMaGsB26ovmbbySSeslX2KkUjZ5jLknJfmlhzhSwxVgSrKaqPrDYKHLtEOrFEzLXxTvqJo4YRrySPDGN4ucbDu4ngqXU5F1p6bQ+sNFcEZRUlPTR7ImAF2zWcc3v73EnvVc7ISyAgICAgICAgICAgICAgICC1IuHU23nZvWFoqvu3abpPUa0jW7hd3sH3HxVHqr77rXSV2ruxsPo+fe2K5aHA6zhtaLbR17FroNP1tRWvwzqcvJW0uJYzg82HVb6afMtzbJ82Rh8mRvbbMbiCF9O0mXbw8tqcfN3ZImDrK5rfmVE05UzhzFK48s903SNWlnMmaWO6itOzeIXZ8FZK3Ve1r2+a4BwHZw7lDa0T5TUm1PwlCT8m9M43EZb+y9w/quoZpjmXZGtzxHl6ptAqaI35oOPF7nPHgLA962rjxw0vrM1o8pB9EGgDKw2NADWt7GjILopMR4cV97d5lHVbVPWd0eyLqAt29UdOVlNVr2L1W0BcGpyRtss9Li37uqch+hJZbEalvSe39GYRm1jhnNnsLhkPok+cqLLfeVzWu0OxKJuqgICAgICAgICAgICAgICChQWnKvy+ZbwszOs1x4Argz9qz/BvHlz3EJNaaTqNh+7l7153L3ld07UiGyaF0+UsvEhg7BmfvHgvQcCwxtbJ+yt11+8VV090MixODUfaOZlzDPa5YTtB4sNhcd+0L0dLcs7q+0bw+c8Tw+ooagwVTDG9uze17b5Pjdsc08e7I5K0wZ4cGbBvDYcNqQQFc1neIlRZqTEzu2CieCsWckxsnaNc928JukC5Lp6s4NyUMz3S+GNUtW9fLSyEq9666ILIKsK6aot0LVSgKRJSGvYpiAANlBmzcsbLHT4JtO8tv5M+TR9U9lXiDC2nBDoqdwsZ94c8bo+o+V2baHPn5p7LzFi5Yd6a22Qy6lyJ1UBAQEBAQEBAQEBAQEBAQEFCsTItkLivDeGNWeQ78b1waqP8AtzKSk/dDmpddzjxJPiV5q/lefDoWjEWrSw9YLj+8SfavZcMpFNLVR6i2+SUsrBAh9JtGqavi5qqj1wM2uHRew+cxwzafsO+6zW018MTG7jmPcmtZREupr1sI2aotK0cHM+d2t28ArTTa6I7SrtTpebvCDo8ULSQbtIyLSLEHgQdiuKZK3jspsunmstioMaA2pam7lmsxKfpMbbxXPbBLbn2Z4xtnEKH6eW/VhYqcaZbaFtXBLWckSg67GG52K6a49ke+7Xa7FlLty+UuPDMsCgoKqufqUkT5c7F4yY39p5yHZtXHn1dKRtus9Po5+XUNC+SiGnc2auIqpwQWst+ZjPEA/wCI4HecureqXNqZySt8eGKQ6UAuZOqgICAgICAgICAgICAgICAgIKFYmB5IXPaGyxUMu1w6lx58c2pMf/btqztLmM7dV7xwcR9uS8pkiYmd19E71iXQ9HJg6mhtubqntbkfuXseHXi2mpt62UeorNckpVd6EQUIQQ+N6O0lSL1MMbz6QjVeB1PFnDxW1c9sXfm2R2xVydtnPsT0FpS/UopJy/zejIxvWSQDbtKj/wCpL1t08deef0J4LS0c955YUfyYVQALJ4j1OD227xdXWPi+9Y6ldpVeThXf7Z3hZPJziA2PgP8AuSfApo4nhnzEof8AKrjeTavO2SBv78h/9Fi3FMUeIlmOF3+WZT8k8hP56qAHBkZJ8XH2KG3Fe321dFOGxHmWw4XyZUERDnsdUuG+Z2sPqCzT3griya3Lk+XZTS46fDb4KdrGhsbWsaMg1oDQBwAGQXLMzPl0RER4XEZVQEBAQEBAQEBAQEBAQEBAQEBAQeSo5hlQhRTVloul+Flj+daOg7yup3X2+xea4hpJx33iO3+y20Wes15beWDgmOPpybDXYdrCbZ8WncVHo9bfTTO3eJTZ9LGXv8tsp9LKdwzJYeBHtCvMfGMFo79ldbQZa+HuTSmmAyfrdgKzbi+CPDFdDmn4YD9LHSHVponPd+PDvXNbi2TJO2Km6aNDWkb5LLsWE1E9jVSajfRM2953fas10OfP92e20eoa21OLH2xR39p2iomRN1Y2ho6t/ad6t8Onx4q7UhxXyWvO9mRZTNCyBZAsmwqgICAgICAgICAgICAgICAgICAgICAgosTApZaTA8SRhwIcLg7QdhUdqc0ctmYnad4a/V6HwuJLC6LqHSHcD71W5OE4b967w7aa7JXtPdjN0Jbvld3NHvUMcEr82n+SSeJW9M6l0Tp2+UHSH6Ry8BZdePhOCvee6HJrs1vlNwU7GCzGhg4AAD7FY48VMcbUjZy2tNp3lcspGogqgICAgICAgICAgICAgICAgICAgICAgICAgICAgosbCtlkUQVQEBAQEBAQEBAQEBAQEBAQEBAQEBAQEBAQEBAQEBAQEBAQEBAQEBAQEBAQEBAQEBAQEBA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352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Navigateur </a:t>
            </a: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Internet Explorer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4434496"/>
            <a:ext cx="2731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Clic droit</a:t>
            </a:r>
          </a:p>
        </p:txBody>
      </p:sp>
      <p:sp>
        <p:nvSpPr>
          <p:cNvPr id="8" name="Flèche vers le bas 7"/>
          <p:cNvSpPr/>
          <p:nvPr/>
        </p:nvSpPr>
        <p:spPr>
          <a:xfrm rot="9376508">
            <a:off x="2458252" y="2627916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"/>
            <a:ext cx="5286412" cy="682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1000100" y="2500306"/>
            <a:ext cx="4572032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9376508">
            <a:off x="5887278" y="2842229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9903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14678" y="142852"/>
            <a:ext cx="2814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Site PCCL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85786" y="4071942"/>
            <a:ext cx="4572032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9376508">
            <a:off x="5530086" y="4413865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3"/>
            <a:ext cx="9072594" cy="676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500034" y="0"/>
            <a:ext cx="714380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10582295">
            <a:off x="644482" y="481381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357818" cy="671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500034" y="6357982"/>
            <a:ext cx="1214446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4306736">
            <a:off x="2595764" y="5128025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6072198" cy="682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4214810" y="4643469"/>
            <a:ext cx="1214446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4306736">
            <a:off x="6310540" y="3413512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688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3357554" y="4429132"/>
            <a:ext cx="1357322" cy="357166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4306736">
            <a:off x="5524722" y="3199198"/>
            <a:ext cx="714380" cy="2071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</Words>
  <Application>Microsoft Office PowerPoint</Application>
  <PresentationFormat>Affichage à l'écran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</dc:creator>
  <cp:lastModifiedBy>rachid arab</cp:lastModifiedBy>
  <cp:revision>10</cp:revision>
  <dcterms:created xsi:type="dcterms:W3CDTF">2014-04-28T18:05:23Z</dcterms:created>
  <dcterms:modified xsi:type="dcterms:W3CDTF">2014-05-23T16:09:03Z</dcterms:modified>
</cp:coreProperties>
</file>