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312" r:id="rId6"/>
    <p:sldId id="289" r:id="rId7"/>
    <p:sldId id="313" r:id="rId8"/>
    <p:sldId id="314" r:id="rId9"/>
    <p:sldId id="261" r:id="rId10"/>
    <p:sldId id="262" r:id="rId11"/>
    <p:sldId id="290" r:id="rId12"/>
    <p:sldId id="291" r:id="rId13"/>
    <p:sldId id="315" r:id="rId14"/>
    <p:sldId id="292" r:id="rId15"/>
    <p:sldId id="265" r:id="rId16"/>
    <p:sldId id="293" r:id="rId17"/>
    <p:sldId id="294" r:id="rId18"/>
    <p:sldId id="295" r:id="rId19"/>
    <p:sldId id="296" r:id="rId20"/>
    <p:sldId id="316" r:id="rId21"/>
    <p:sldId id="297" r:id="rId22"/>
    <p:sldId id="298" r:id="rId23"/>
    <p:sldId id="283" r:id="rId24"/>
    <p:sldId id="267" r:id="rId25"/>
    <p:sldId id="299" r:id="rId26"/>
    <p:sldId id="300" r:id="rId27"/>
    <p:sldId id="268" r:id="rId28"/>
    <p:sldId id="271" r:id="rId29"/>
    <p:sldId id="302" r:id="rId30"/>
    <p:sldId id="303" r:id="rId31"/>
    <p:sldId id="285" r:id="rId32"/>
    <p:sldId id="286" r:id="rId33"/>
    <p:sldId id="304" r:id="rId34"/>
    <p:sldId id="287" r:id="rId35"/>
    <p:sldId id="305" r:id="rId36"/>
    <p:sldId id="272" r:id="rId37"/>
    <p:sldId id="306" r:id="rId38"/>
    <p:sldId id="307" r:id="rId39"/>
    <p:sldId id="270" r:id="rId40"/>
    <p:sldId id="309" r:id="rId41"/>
    <p:sldId id="310" r:id="rId42"/>
    <p:sldId id="317" r:id="rId43"/>
    <p:sldId id="311" r:id="rId44"/>
    <p:sldId id="274" r:id="rId45"/>
    <p:sldId id="275" r:id="rId46"/>
    <p:sldId id="276" r:id="rId47"/>
    <p:sldId id="277" r:id="rId48"/>
    <p:sldId id="278" r:id="rId49"/>
    <p:sldId id="279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5576-4FD5-4EE5-A1DB-B7FB923B5B79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A71FEAE-CCBF-400E-BE29-4D13FA97258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0167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5576-4FD5-4EE5-A1DB-B7FB923B5B79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A71FEAE-CCBF-400E-BE29-4D13FA97258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3186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5576-4FD5-4EE5-A1DB-B7FB923B5B79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A71FEAE-CCBF-400E-BE29-4D13FA97258F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407948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5576-4FD5-4EE5-A1DB-B7FB923B5B79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A71FEAE-CCBF-400E-BE29-4D13FA97258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0292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5576-4FD5-4EE5-A1DB-B7FB923B5B79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A71FEAE-CCBF-400E-BE29-4D13FA97258F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649280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5576-4FD5-4EE5-A1DB-B7FB923B5B79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A71FEAE-CCBF-400E-BE29-4D13FA97258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5002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5576-4FD5-4EE5-A1DB-B7FB923B5B79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1FEAE-CCBF-400E-BE29-4D13FA97258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6431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5576-4FD5-4EE5-A1DB-B7FB923B5B79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1FEAE-CCBF-400E-BE29-4D13FA97258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6617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5576-4FD5-4EE5-A1DB-B7FB923B5B79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1FEAE-CCBF-400E-BE29-4D13FA97258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1777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5576-4FD5-4EE5-A1DB-B7FB923B5B79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A71FEAE-CCBF-400E-BE29-4D13FA97258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5213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5576-4FD5-4EE5-A1DB-B7FB923B5B79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A71FEAE-CCBF-400E-BE29-4D13FA97258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2525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5576-4FD5-4EE5-A1DB-B7FB923B5B79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A71FEAE-CCBF-400E-BE29-4D13FA97258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9932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5576-4FD5-4EE5-A1DB-B7FB923B5B79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1FEAE-CCBF-400E-BE29-4D13FA97258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1560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5576-4FD5-4EE5-A1DB-B7FB923B5B79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1FEAE-CCBF-400E-BE29-4D13FA97258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8408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5576-4FD5-4EE5-A1DB-B7FB923B5B79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1FEAE-CCBF-400E-BE29-4D13FA97258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9072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5576-4FD5-4EE5-A1DB-B7FB923B5B79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A71FEAE-CCBF-400E-BE29-4D13FA97258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0562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84000">
              <a:srgbClr val="FFC000">
                <a:alpha val="20000"/>
                <a:lumMod val="65000"/>
                <a:lumOff val="35000"/>
              </a:srgb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B5576-4FD5-4EE5-A1DB-B7FB923B5B79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A71FEAE-CCBF-400E-BE29-4D13FA97258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0983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eca.eu/capteur-capacitif-quest-ce-que-cest%E2%80%89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hyperlink" Target="http://sertella.free.fr/cours_psi_physique/thermodynamique/transport%20chapitre%2002.pdf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ilm-perso.univ-lyon1.fr/~pvincent/docaudio/cours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80606" y="545732"/>
            <a:ext cx="10054635" cy="1280890"/>
          </a:xfrm>
        </p:spPr>
        <p:txBody>
          <a:bodyPr>
            <a:normAutofit/>
          </a:bodyPr>
          <a:lstStyle/>
          <a:p>
            <a:pPr algn="ctr"/>
            <a:r>
              <a:rPr lang="x-none" sz="3200" b="1" u="sng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NOUVEL ENSEIGNEMENT DE SPÉCIALITÉ DE SCIENCES PHYSIQUES  DE TERMINALE S.</a:t>
            </a:r>
            <a:endParaRPr lang="en-US" sz="3200" b="1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x-none" sz="2800" i="1" dirty="0" smtClean="0"/>
              <a:t>Liste des  </a:t>
            </a:r>
            <a:r>
              <a:rPr lang="x-none" sz="2800" i="1" dirty="0"/>
              <a:t>ajouts et les </a:t>
            </a:r>
            <a:r>
              <a:rPr lang="x-none" sz="2800" i="1" dirty="0" smtClean="0"/>
              <a:t>retraits</a:t>
            </a:r>
            <a:r>
              <a:rPr lang="en-US" sz="2800" i="1" dirty="0" smtClean="0"/>
              <a:t> </a:t>
            </a:r>
            <a:r>
              <a:rPr lang="x-none" sz="2800" i="1" dirty="0" smtClean="0"/>
              <a:t>par </a:t>
            </a:r>
            <a:r>
              <a:rPr lang="x-none" sz="2800" i="1" dirty="0"/>
              <a:t>rapport aux anciens </a:t>
            </a:r>
            <a:r>
              <a:rPr lang="x-none" sz="2800" i="1" dirty="0" smtClean="0"/>
              <a:t>programmes du tronc commun et de  spécialité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xmlns="" val="412900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6728" y="239151"/>
            <a:ext cx="11183352" cy="642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246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315" y="362852"/>
            <a:ext cx="11103428" cy="588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520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6651" y="522513"/>
            <a:ext cx="11025052" cy="616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648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771" y="444137"/>
            <a:ext cx="5081452" cy="283464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019006"/>
          </a:xfrm>
        </p:spPr>
        <p:txBody>
          <a:bodyPr>
            <a:normAutofit fontScale="92500"/>
          </a:bodyPr>
          <a:lstStyle/>
          <a:p>
            <a:endParaRPr lang="x-none" dirty="0" smtClean="0"/>
          </a:p>
          <a:p>
            <a:endParaRPr lang="x-none" dirty="0"/>
          </a:p>
          <a:p>
            <a:endParaRPr lang="x-none" dirty="0" smtClean="0"/>
          </a:p>
          <a:p>
            <a:pPr marL="0" indent="0">
              <a:buNone/>
            </a:pPr>
            <a:r>
              <a:rPr lang="x-none" sz="2400" b="1" u="sng" dirty="0" smtClean="0"/>
              <a:t>Rappel : </a:t>
            </a:r>
          </a:p>
          <a:p>
            <a:pPr marL="0" indent="0">
              <a:buNone/>
            </a:pPr>
            <a:r>
              <a:rPr lang="x-none" sz="2400" dirty="0" smtClean="0"/>
              <a:t>L’extraction d’un électron </a:t>
            </a:r>
            <a:r>
              <a:rPr lang="x-none" sz="2400" dirty="0"/>
              <a:t>libre d'un métal, </a:t>
            </a:r>
            <a:r>
              <a:rPr lang="x-none" sz="2400" dirty="0" smtClean="0"/>
              <a:t>se fait sous l’effet d’une </a:t>
            </a:r>
            <a:r>
              <a:rPr lang="x-none" sz="2400" dirty="0"/>
              <a:t>énergie minimale </a:t>
            </a:r>
            <a:r>
              <a:rPr lang="x-none" sz="2400" b="1" dirty="0"/>
              <a:t>W0 appelée travail </a:t>
            </a:r>
            <a:r>
              <a:rPr lang="x-none" sz="2400" b="1" dirty="0" smtClean="0"/>
              <a:t>d'extraction </a:t>
            </a:r>
            <a:r>
              <a:rPr lang="x-none" sz="2400" b="1" dirty="0"/>
              <a:t>. </a:t>
            </a:r>
            <a:endParaRPr lang="x-none" sz="2400" b="1" dirty="0" smtClean="0"/>
          </a:p>
          <a:p>
            <a:pPr marL="0" indent="0">
              <a:buNone/>
            </a:pPr>
            <a:r>
              <a:rPr lang="x-none" sz="2400" dirty="0" smtClean="0"/>
              <a:t>Cette </a:t>
            </a:r>
            <a:r>
              <a:rPr lang="x-none" sz="2400" dirty="0"/>
              <a:t>énergie peut être fournie par un </a:t>
            </a:r>
            <a:r>
              <a:rPr lang="x-none" sz="2400" b="1" dirty="0"/>
              <a:t>photon d'énergie </a:t>
            </a:r>
            <a:r>
              <a:rPr lang="x-none" sz="2400" b="1" dirty="0" err="1"/>
              <a:t>hν</a:t>
            </a:r>
            <a:r>
              <a:rPr lang="x-none" sz="2400" dirty="0" smtClean="0"/>
              <a:t>.</a:t>
            </a:r>
          </a:p>
          <a:p>
            <a:pPr marL="0" indent="0">
              <a:buNone/>
            </a:pPr>
            <a:r>
              <a:rPr lang="x-none" sz="2400" dirty="0" smtClean="0"/>
              <a:t> </a:t>
            </a:r>
            <a:r>
              <a:rPr lang="x-none" sz="2400" dirty="0"/>
              <a:t>Si </a:t>
            </a:r>
            <a:r>
              <a:rPr lang="x-none" sz="2400" dirty="0" err="1"/>
              <a:t>hν</a:t>
            </a:r>
            <a:r>
              <a:rPr lang="x-none" sz="2400" dirty="0"/>
              <a:t> est supérieur à W0, le </a:t>
            </a:r>
            <a:r>
              <a:rPr lang="x-none" sz="2400" b="1" dirty="0"/>
              <a:t>surplus d'énergie </a:t>
            </a:r>
            <a:r>
              <a:rPr lang="x-none" sz="2400" dirty="0"/>
              <a:t>se retrouve sous forme d'énergie </a:t>
            </a:r>
            <a:r>
              <a:rPr lang="x-none" sz="2400" b="1" dirty="0"/>
              <a:t>cinétique </a:t>
            </a:r>
            <a:r>
              <a:rPr lang="x-none" sz="2400" b="1" dirty="0" err="1" smtClean="0"/>
              <a:t>Ec</a:t>
            </a:r>
            <a:r>
              <a:rPr lang="x-none" sz="2400" dirty="0" smtClean="0"/>
              <a:t>.      </a:t>
            </a:r>
            <a:r>
              <a:rPr lang="x-none" sz="2400" dirty="0" err="1" smtClean="0"/>
              <a:t>Ec</a:t>
            </a:r>
            <a:r>
              <a:rPr lang="x-none" sz="2400" dirty="0" smtClean="0"/>
              <a:t>= </a:t>
            </a:r>
            <a:r>
              <a:rPr lang="x-none" sz="2400" dirty="0" err="1"/>
              <a:t>hν</a:t>
            </a:r>
            <a:r>
              <a:rPr lang="x-none" sz="2400" dirty="0"/>
              <a:t> - W0</a:t>
            </a:r>
            <a:r>
              <a:rPr lang="x-none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9691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2150" y="326570"/>
            <a:ext cx="10998924" cy="595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84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5211" y="196949"/>
            <a:ext cx="11129555" cy="656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444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1520" y="235130"/>
            <a:ext cx="11070151" cy="556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272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0891" y="261258"/>
            <a:ext cx="11316789" cy="576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872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82879"/>
            <a:ext cx="11529081" cy="586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517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886" y="624111"/>
            <a:ext cx="11495313" cy="367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110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5" y="548640"/>
            <a:ext cx="9599075" cy="1356360"/>
          </a:xfrm>
        </p:spPr>
        <p:txBody>
          <a:bodyPr>
            <a:normAutofit/>
          </a:bodyPr>
          <a:lstStyle/>
          <a:p>
            <a:r>
              <a:rPr lang="x-none" sz="4400" b="1" u="sng" dirty="0" smtClean="0"/>
              <a:t>PLAN DE LA PRÉSENTATION </a:t>
            </a:r>
            <a:endParaRPr lang="en-US" sz="4400" b="1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66651" y="1632856"/>
            <a:ext cx="11116492" cy="5225143"/>
          </a:xfrm>
        </p:spPr>
        <p:txBody>
          <a:bodyPr/>
          <a:lstStyle/>
          <a:p>
            <a:r>
              <a:rPr lang="x-none" sz="3200" dirty="0" smtClean="0"/>
              <a:t>Suppressions et ajouts dans le Thème « </a:t>
            </a:r>
            <a:r>
              <a:rPr lang="x-none" sz="3200" smtClean="0"/>
              <a:t> Ondes </a:t>
            </a:r>
            <a:r>
              <a:rPr lang="x-none" sz="3200" dirty="0" smtClean="0"/>
              <a:t>et signaux »</a:t>
            </a:r>
          </a:p>
          <a:p>
            <a:r>
              <a:rPr lang="x-none" sz="3200" dirty="0"/>
              <a:t> </a:t>
            </a:r>
            <a:r>
              <a:rPr lang="x-none" sz="3200" dirty="0" smtClean="0"/>
              <a:t>Suppressions </a:t>
            </a:r>
            <a:r>
              <a:rPr lang="x-none" sz="3200" dirty="0"/>
              <a:t>et </a:t>
            </a:r>
            <a:r>
              <a:rPr lang="x-none" sz="3200" dirty="0" smtClean="0"/>
              <a:t>ajouts </a:t>
            </a:r>
            <a:r>
              <a:rPr lang="x-none" sz="3200" dirty="0"/>
              <a:t>dans le Thème «  </a:t>
            </a:r>
            <a:r>
              <a:rPr lang="x-none" sz="3200" dirty="0" smtClean="0"/>
              <a:t>Mouvement et interactions</a:t>
            </a:r>
            <a:r>
              <a:rPr lang="x-none" sz="3200" dirty="0"/>
              <a:t> »</a:t>
            </a:r>
          </a:p>
          <a:p>
            <a:r>
              <a:rPr lang="x-none" sz="3200" dirty="0" smtClean="0"/>
              <a:t> Suppressions </a:t>
            </a:r>
            <a:r>
              <a:rPr lang="x-none" sz="3200" dirty="0"/>
              <a:t>et </a:t>
            </a:r>
            <a:r>
              <a:rPr lang="x-none" sz="3200" dirty="0" smtClean="0"/>
              <a:t>ajouts </a:t>
            </a:r>
            <a:r>
              <a:rPr lang="x-none" sz="3200" dirty="0"/>
              <a:t>dans le Thème «  </a:t>
            </a:r>
            <a:r>
              <a:rPr lang="x-none" sz="3200" dirty="0" smtClean="0"/>
              <a:t>Transferts thermique entre systèmes macroscopiques</a:t>
            </a:r>
            <a:r>
              <a:rPr lang="x-none" sz="3200" dirty="0"/>
              <a:t> »</a:t>
            </a:r>
          </a:p>
          <a:p>
            <a:r>
              <a:rPr lang="x-none" sz="3200" dirty="0" smtClean="0"/>
              <a:t>Suppressions </a:t>
            </a:r>
            <a:r>
              <a:rPr lang="x-none" sz="3200" dirty="0"/>
              <a:t>et </a:t>
            </a:r>
            <a:r>
              <a:rPr lang="x-none" sz="3200" dirty="0" smtClean="0"/>
              <a:t>ajouts en matière d’incertitude</a:t>
            </a:r>
          </a:p>
          <a:p>
            <a:r>
              <a:rPr lang="x-none" sz="3200" dirty="0"/>
              <a:t> L</a:t>
            </a:r>
            <a:r>
              <a:rPr lang="x-none" sz="3200" dirty="0" smtClean="0"/>
              <a:t>iste du nouveau matériel </a:t>
            </a:r>
            <a:endParaRPr lang="x-none" sz="3200" dirty="0"/>
          </a:p>
          <a:p>
            <a:endParaRPr lang="x-none" dirty="0" smtClean="0"/>
          </a:p>
        </p:txBody>
      </p:sp>
    </p:spTree>
    <p:extLst>
      <p:ext uri="{BB962C8B-B14F-4D97-AF65-F5344CB8AC3E}">
        <p14:creationId xmlns:p14="http://schemas.microsoft.com/office/powerpoint/2010/main" xmlns="" val="418490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Capteur capacitif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https://www.eeca.eu/capteur-capacitif-quest-ce-que-cest%E2%80%89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5059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1520" y="248194"/>
            <a:ext cx="11064240" cy="646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104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0080" y="339635"/>
            <a:ext cx="11299371" cy="450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03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5713" y="195943"/>
            <a:ext cx="11533738" cy="607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403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2479" y="852710"/>
            <a:ext cx="8911687" cy="1280890"/>
          </a:xfrm>
        </p:spPr>
        <p:txBody>
          <a:bodyPr>
            <a:normAutofit fontScale="90000"/>
          </a:bodyPr>
          <a:lstStyle/>
          <a:p>
            <a:pPr marL="342900" lvl="0" indent="-342900" algn="ctr">
              <a:spcBef>
                <a:spcPts val="1000"/>
              </a:spcBef>
            </a:pPr>
            <a:r>
              <a:rPr lang="x-none" sz="32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 </a:t>
            </a:r>
            <a:r>
              <a:rPr lang="x-none" sz="5400" b="1" u="sng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Suppressions </a:t>
            </a:r>
            <a:r>
              <a:rPr lang="x-none" sz="5400" b="1" u="sng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et </a:t>
            </a:r>
            <a:r>
              <a:rPr lang="x-none" sz="5400" b="1" u="sng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ajouts </a:t>
            </a:r>
            <a:r>
              <a:rPr lang="x-none" sz="5400" b="1" u="sng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dans le Thème «  Mouvement et interactions </a:t>
            </a:r>
            <a:r>
              <a:rPr lang="x-none" sz="5400" b="1" u="sng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»</a:t>
            </a:r>
            <a:endParaRPr lang="en-US" sz="5400" b="1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842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6651" y="352697"/>
            <a:ext cx="10920549" cy="550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19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1062" y="248194"/>
            <a:ext cx="10821452" cy="646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150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6834" y="365760"/>
            <a:ext cx="11273246" cy="627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065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2198" y="1"/>
            <a:ext cx="11319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667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0972" y="222069"/>
            <a:ext cx="10982171" cy="513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190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3582130"/>
          </a:xfrm>
        </p:spPr>
        <p:txBody>
          <a:bodyPr>
            <a:normAutofit/>
          </a:bodyPr>
          <a:lstStyle/>
          <a:p>
            <a:pPr algn="ctr"/>
            <a:r>
              <a:rPr lang="x-none" sz="5400" b="1" u="sng" dirty="0" smtClean="0"/>
              <a:t>Suppressions </a:t>
            </a:r>
            <a:r>
              <a:rPr lang="x-none" sz="5400" b="1" u="sng" dirty="0"/>
              <a:t>et </a:t>
            </a:r>
            <a:r>
              <a:rPr lang="x-none" sz="5400" b="1" u="sng" dirty="0" smtClean="0"/>
              <a:t>ajouts </a:t>
            </a:r>
            <a:r>
              <a:rPr lang="x-none" sz="5400" b="1" u="sng" dirty="0"/>
              <a:t>dans le Thème «  </a:t>
            </a:r>
            <a:r>
              <a:rPr lang="x-none" sz="5400" b="1" u="sng" dirty="0" smtClean="0"/>
              <a:t>Ondes </a:t>
            </a:r>
            <a:r>
              <a:rPr lang="x-none" sz="5400" b="1" u="sng" dirty="0"/>
              <a:t>et signaux </a:t>
            </a:r>
            <a:r>
              <a:rPr lang="x-none" sz="5400" b="1" u="sng" dirty="0" smtClean="0"/>
              <a:t>»</a:t>
            </a:r>
            <a:endParaRPr lang="en-US" sz="5400" b="1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4585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136" y="418011"/>
            <a:ext cx="11521378" cy="495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304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6039" y="1280159"/>
            <a:ext cx="11062342" cy="409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985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7017" y="522513"/>
            <a:ext cx="11299372" cy="461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111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576" y="431075"/>
            <a:ext cx="11469189" cy="60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118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137" y="156753"/>
            <a:ext cx="11560629" cy="653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020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" y="339634"/>
            <a:ext cx="11704320" cy="522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992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5" y="571858"/>
            <a:ext cx="9503281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x-none" sz="6000" b="1" u="sng" dirty="0" smtClean="0"/>
              <a:t>Suppressions et ajouts dans le thème  «</a:t>
            </a:r>
            <a:r>
              <a:rPr lang="x-none" sz="6000" b="1" u="sng" dirty="0"/>
              <a:t>  Transferts thermique entre systèmes macroscopiques »</a:t>
            </a:r>
            <a:r>
              <a:rPr lang="x-none" dirty="0"/>
              <a:t/>
            </a:r>
            <a:br>
              <a:rPr lang="x-none" dirty="0"/>
            </a:b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6218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3326" y="404949"/>
            <a:ext cx="11547565" cy="619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464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3326" y="404949"/>
            <a:ext cx="11521440" cy="591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769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826" y="248194"/>
            <a:ext cx="11719254" cy="651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381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0710" y="169817"/>
            <a:ext cx="11250846" cy="607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016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6650" y="300447"/>
            <a:ext cx="11077303" cy="488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260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9268" y="326572"/>
            <a:ext cx="11390811" cy="517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837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87085" y="336728"/>
            <a:ext cx="9777601" cy="1280890"/>
          </a:xfrm>
        </p:spPr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sertella.free.fr/cours_psi_physique/thermodynamique/transport%20chapitre%2002.pdf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1435" y="2283458"/>
            <a:ext cx="10482366" cy="352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36833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576" y="809897"/>
            <a:ext cx="11443063" cy="330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880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5" y="997132"/>
            <a:ext cx="8911687" cy="1280890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ts val="1000"/>
              </a:spcBef>
            </a:pPr>
            <a:r>
              <a:rPr lang="x-none" sz="6000" b="1" u="sng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  Suppressions </a:t>
            </a:r>
            <a:r>
              <a:rPr lang="x-none" sz="6000" b="1" u="sng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et </a:t>
            </a:r>
            <a:r>
              <a:rPr lang="x-none" sz="6000" b="1" u="sng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ajouts </a:t>
            </a:r>
            <a:r>
              <a:rPr lang="x-none" sz="6000" b="1" u="sng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en matière </a:t>
            </a:r>
            <a:r>
              <a:rPr lang="x-none" sz="6000" b="1" u="sng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d’incertitudes</a:t>
            </a:r>
            <a:r>
              <a:rPr lang="x-none" sz="32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/>
            </a:r>
            <a:br>
              <a:rPr lang="x-none" sz="32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</a:br>
            <a:r>
              <a:rPr lang="x-none" sz="32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 </a:t>
            </a:r>
            <a:r>
              <a:rPr lang="x-none" sz="32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/>
            </a:r>
            <a:br>
              <a:rPr lang="x-none" sz="32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111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9944" y="0"/>
            <a:ext cx="10812055" cy="668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846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3716" y="182880"/>
            <a:ext cx="10452295" cy="495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398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89212" y="852710"/>
            <a:ext cx="8911687" cy="1280890"/>
          </a:xfrm>
        </p:spPr>
        <p:txBody>
          <a:bodyPr>
            <a:normAutofit fontScale="90000"/>
          </a:bodyPr>
          <a:lstStyle/>
          <a:p>
            <a:pPr marL="342900" lvl="0" indent="-342900" algn="ctr">
              <a:spcBef>
                <a:spcPts val="1000"/>
              </a:spcBef>
            </a:pPr>
            <a:r>
              <a:rPr lang="x-none" sz="32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 </a:t>
            </a:r>
            <a:r>
              <a:rPr lang="x-none" sz="6000" b="1" u="sng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>Liste du nouveau matériel </a:t>
            </a:r>
            <a:r>
              <a:rPr lang="x-none" sz="32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/>
            </a:r>
            <a:br>
              <a:rPr lang="x-none" sz="32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2581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516" y="624110"/>
            <a:ext cx="9567490" cy="265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898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8172" y="0"/>
            <a:ext cx="10493828" cy="675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512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Cours :Niveaux acoustiques et sources sonores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http://ilm-perso.univ-lyon1.fr/~</a:t>
            </a:r>
            <a:r>
              <a:rPr lang="en-US" dirty="0" smtClean="0">
                <a:hlinkClick r:id="rId2"/>
              </a:rPr>
              <a:t>pvincent/docaudio/cours.pdf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5558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5029" y="326571"/>
            <a:ext cx="10933611" cy="660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164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336" y="287383"/>
            <a:ext cx="9176658" cy="267652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535680"/>
          </a:xfrm>
        </p:spPr>
        <p:txBody>
          <a:bodyPr/>
          <a:lstStyle/>
          <a:p>
            <a:endParaRPr lang="x-none" dirty="0" smtClean="0"/>
          </a:p>
          <a:p>
            <a:endParaRPr lang="x-none" dirty="0"/>
          </a:p>
          <a:p>
            <a:endParaRPr lang="x-none" dirty="0" smtClean="0"/>
          </a:p>
          <a:p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4336" y="3192507"/>
            <a:ext cx="9176657" cy="215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972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8422" y="810427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x-none" dirty="0" smtClean="0"/>
              <a:t>Après linéarisation </a:t>
            </a:r>
            <a:br>
              <a:rPr lang="x-none" dirty="0" smtClean="0"/>
            </a:br>
            <a:r>
              <a:rPr lang="x-none" dirty="0" smtClean="0"/>
              <a:t>( Développement limité du premier ordre)  </a:t>
            </a:r>
            <a:endParaRPr lang="en-US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1029" y="1999877"/>
            <a:ext cx="5325609" cy="289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458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0709" y="267285"/>
            <a:ext cx="10933611" cy="652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876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in">
  <a:themeElements>
    <a:clrScheme name="Bri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Brin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</TotalTime>
  <Words>153</Words>
  <Application>Microsoft Office PowerPoint</Application>
  <PresentationFormat>Personnalisé</PresentationFormat>
  <Paragraphs>28</Paragraphs>
  <Slides>49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49</vt:i4>
      </vt:variant>
    </vt:vector>
  </HeadingPairs>
  <TitlesOfParts>
    <vt:vector size="50" baseType="lpstr">
      <vt:lpstr>Brin</vt:lpstr>
      <vt:lpstr>NOUVEL ENSEIGNEMENT DE SPÉCIALITÉ DE SCIENCES PHYSIQUES  DE TERMINALE S.</vt:lpstr>
      <vt:lpstr>PLAN DE LA PRÉSENTATION </vt:lpstr>
      <vt:lpstr>Suppressions et ajouts dans le Thème «  Ondes et signaux »</vt:lpstr>
      <vt:lpstr>Diapositive 4</vt:lpstr>
      <vt:lpstr>Cours :Niveaux acoustiques et sources sonores</vt:lpstr>
      <vt:lpstr>Diapositive 6</vt:lpstr>
      <vt:lpstr>Diapositive 7</vt:lpstr>
      <vt:lpstr>Après linéarisation  ( Développement limité du premier ordre)  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Capteur capacitif</vt:lpstr>
      <vt:lpstr>Diapositive 21</vt:lpstr>
      <vt:lpstr>Diapositive 22</vt:lpstr>
      <vt:lpstr>Diapositive 23</vt:lpstr>
      <vt:lpstr> Suppressions et ajouts dans le Thème «  Mouvement et interactions »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Suppressions et ajouts dans le thème  «  Transferts thermique entre systèmes macroscopiques » </vt:lpstr>
      <vt:lpstr>Diapositive 37</vt:lpstr>
      <vt:lpstr>Diapositive 38</vt:lpstr>
      <vt:lpstr>Diapositive 39</vt:lpstr>
      <vt:lpstr>Diapositive 40</vt:lpstr>
      <vt:lpstr>Diapositive 41</vt:lpstr>
      <vt:lpstr>http://sertella.free.fr/cours_psi_physique/thermodynamique/transport%20chapitre%2002.pdf </vt:lpstr>
      <vt:lpstr>Diapositive 43</vt:lpstr>
      <vt:lpstr>  Suppressions et ajouts en matière d’incertitudes   </vt:lpstr>
      <vt:lpstr>Diapositive 45</vt:lpstr>
      <vt:lpstr>Diapositive 46</vt:lpstr>
      <vt:lpstr> Liste du nouveau matériel  </vt:lpstr>
      <vt:lpstr>Diapositive 48</vt:lpstr>
      <vt:lpstr>Diapositive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NOUVEL ENSEIGNEMENT DE SPÉCIALITÉ DE SCIENCES PHYSIQUE DE TERMINALE S.</dc:title>
  <dc:creator>Célia</dc:creator>
  <cp:lastModifiedBy>Dimitri ODONNAT</cp:lastModifiedBy>
  <cp:revision>25</cp:revision>
  <dcterms:created xsi:type="dcterms:W3CDTF">2019-08-23T21:59:38Z</dcterms:created>
  <dcterms:modified xsi:type="dcterms:W3CDTF">2019-12-14T11:14:09Z</dcterms:modified>
</cp:coreProperties>
</file>