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svg" ContentType="image/svg+xml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/>
    <p:restoredTop sz="94696"/>
  </p:normalViewPr>
  <p:slideViewPr>
    <p:cSldViewPr snapToGrid="0">
      <p:cViewPr varScale="1">
        <p:scale>
          <a:sx n="105" d="100"/>
          <a:sy n="105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Volumes/Time%20Machine/00-COURS%20/&#127979;%20Projet%20acade&#769;mique/Sondage%20_liaison%203eme-%20lyce&#769;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PROVENANCE</a:t>
            </a:r>
          </a:p>
        </c:rich>
      </c:tx>
      <c:layout>
        <c:manualLayout>
          <c:xMode val="edge"/>
          <c:yMode val="edge"/>
          <c:x val="0.000762984751775955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1B1-0941-9982-83282BB4CBF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B1-0941-9982-83282BB4CB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1B1-0941-9982-83282BB4CB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B1-0941-9982-83282BB4CBF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374389777574137"/>
                  <c:y val="-2.49057814288546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1B1-0941-9982-83282BB4CBFA}"/>
                </c:ext>
                <c:ext xmlns:c15="http://schemas.microsoft.com/office/drawing/2012/chart" uri="{CE6537A1-D6FC-4f65-9D91-7224C49458BB}">
                  <c15:layout>
                    <c:manualLayout>
                      <c:w val="0.356774969915764"/>
                      <c:h val="0.27955342902711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288808664259928"/>
                  <c:y val="0.03827751196172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1B1-0941-9982-83282BB4CBFA}"/>
                </c:ext>
                <c:ext xmlns:c15="http://schemas.microsoft.com/office/drawing/2012/chart" uri="{CE6537A1-D6FC-4f65-9D91-7224C49458BB}">
                  <c15:layout>
                    <c:manualLayout>
                      <c:w val="0.210565773141173"/>
                      <c:h val="0.17486443381180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21420165439609"/>
                  <c:y val="-1.4619714152750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1B1-0941-9982-83282BB4CBFA}"/>
                </c:ext>
                <c:ext xmlns:c15="http://schemas.microsoft.com/office/drawing/2012/chart" uri="{CE6537A1-D6FC-4f65-9D91-7224C49458BB}">
                  <c15:layout>
                    <c:manualLayout>
                      <c:w val="0.309771170300463"/>
                      <c:h val="0.17617249996860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Feuil5!$B$2:$B$5</c:f>
              <c:strCache>
                <c:ptCount val="4"/>
                <c:pt idx="0">
                  <c:v>1) Provenance</c:v>
                </c:pt>
                <c:pt idx="1">
                  <c:v>3e générale</c:v>
                </c:pt>
                <c:pt idx="2">
                  <c:v>3e PPM</c:v>
                </c:pt>
                <c:pt idx="3">
                  <c:v>3e SEGPA</c:v>
                </c:pt>
              </c:strCache>
            </c:strRef>
          </c:cat>
          <c:val>
            <c:numRef>
              <c:f>Feuil5!$C$2:$C$5</c:f>
              <c:numCache>
                <c:formatCode>General</c:formatCode>
                <c:ptCount val="4"/>
                <c:pt idx="1">
                  <c:v>49.0</c:v>
                </c:pt>
                <c:pt idx="2">
                  <c:v>3.0</c:v>
                </c:pt>
                <c:pt idx="3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1B1-0941-9982-83282BB4CBF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/>
              <a:t>Appreciation du cours de 2nde</a:t>
            </a:r>
          </a:p>
        </c:rich>
      </c:tx>
      <c:layout>
        <c:manualLayout>
          <c:xMode val="edge"/>
          <c:yMode val="edge"/>
          <c:x val="0.115806282804692"/>
          <c:y val="0.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8F-5944-8FE5-2F33091B70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8F-5944-8FE5-2F33091B70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C8F-5944-8FE5-2F33091B70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C8F-5944-8FE5-2F33091B70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8F-5944-8FE5-2F33091B70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82225197245669"/>
                  <c:y val="-0.02226861028967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C8F-5944-8FE5-2F33091B70E2}"/>
                </c:ext>
                <c:ext xmlns:c15="http://schemas.microsoft.com/office/drawing/2012/chart" uri="{CE6537A1-D6FC-4f65-9D91-7224C49458BB}">
                  <c15:layout>
                    <c:manualLayout>
                      <c:w val="0.338869384093223"/>
                      <c:h val="0.166012489709535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416101252349384"/>
                  <c:y val="0.02226861028967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C8F-5944-8FE5-2F33091B70E2}"/>
                </c:ext>
                <c:ext xmlns:c15="http://schemas.microsoft.com/office/drawing/2012/chart" uri="{CE6537A1-D6FC-4f65-9D91-7224C49458BB}">
                  <c15:layout>
                    <c:manualLayout>
                      <c:w val="0.264929858234973"/>
                      <c:h val="0.220542968335614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00361841421120394"/>
                  <c:y val="0.06680583086902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C8F-5944-8FE5-2F33091B70E2}"/>
                </c:ext>
                <c:ext xmlns:c15="http://schemas.microsoft.com/office/drawing/2012/chart" uri="{CE6537A1-D6FC-4f65-9D91-7224C49458BB}">
                  <c15:layout>
                    <c:manualLayout>
                      <c:w val="0.284595307699825"/>
                      <c:h val="0.232818320578563"/>
                    </c:manualLayout>
                  </c15:layout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Feuil5!$B$57:$B$61</c:f>
              <c:strCache>
                <c:ptCount val="5"/>
                <c:pt idx="0">
                  <c:v>plus faciles</c:v>
                </c:pt>
                <c:pt idx="1">
                  <c:v>plus intéressants</c:v>
                </c:pt>
                <c:pt idx="2">
                  <c:v>moins faciles</c:v>
                </c:pt>
                <c:pt idx="3">
                  <c:v>moins intéressants</c:v>
                </c:pt>
                <c:pt idx="4">
                  <c:v>pareil</c:v>
                </c:pt>
              </c:strCache>
            </c:strRef>
          </c:cat>
          <c:val>
            <c:numRef>
              <c:f>Feuil5!$C$57:$C$61</c:f>
              <c:numCache>
                <c:formatCode>General</c:formatCode>
                <c:ptCount val="5"/>
                <c:pt idx="0">
                  <c:v>18.0</c:v>
                </c:pt>
                <c:pt idx="1">
                  <c:v>27.0</c:v>
                </c:pt>
                <c:pt idx="2">
                  <c:v>6.0</c:v>
                </c:pt>
                <c:pt idx="3">
                  <c:v>10.0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C8F-5944-8FE5-2F33091B70E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Cours vu en 3eme</a:t>
            </a:r>
          </a:p>
        </c:rich>
      </c:tx>
      <c:layout>
        <c:manualLayout>
          <c:xMode val="edge"/>
          <c:yMode val="edge"/>
          <c:x val="0.0433038348082596"/>
          <c:y val="0.020752261302016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3A-5942-8D3A-F3056A88D6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D3A-5942-8D3A-F3056A88D6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D3A-5942-8D3A-F3056A88D6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D3A-5942-8D3A-F3056A88D6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D3A-5942-8D3A-F3056A88D6B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D3A-5942-8D3A-F3056A88D6B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D3A-5942-8D3A-F3056A88D6B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D3A-5942-8D3A-F3056A88D6B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D3A-5942-8D3A-F3056A88D6BC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3A-5942-8D3A-F3056A88D6B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0765724703737466"/>
                  <c:y val="-0.0051880653255041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D3A-5942-8D3A-F3056A88D6B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Feuil5!$E$20:$E$28</c:f>
              <c:strCache>
                <c:ptCount val="9"/>
                <c:pt idx="0">
                  <c:v>4) Cours</c:v>
                </c:pt>
                <c:pt idx="1">
                  <c:v>Electricité</c:v>
                </c:pt>
                <c:pt idx="2">
                  <c:v>Forces</c:v>
                </c:pt>
                <c:pt idx="3">
                  <c:v>Mouvements</c:v>
                </c:pt>
                <c:pt idx="4">
                  <c:v>Energies</c:v>
                </c:pt>
                <c:pt idx="5">
                  <c:v>Atomes</c:v>
                </c:pt>
                <c:pt idx="6">
                  <c:v>Molécules</c:v>
                </c:pt>
                <c:pt idx="7">
                  <c:v>Ions</c:v>
                </c:pt>
                <c:pt idx="8">
                  <c:v>pH</c:v>
                </c:pt>
              </c:strCache>
            </c:strRef>
          </c:cat>
          <c:val>
            <c:numRef>
              <c:f>Feuil5!$F$20:$F$28</c:f>
              <c:numCache>
                <c:formatCode>General</c:formatCode>
                <c:ptCount val="9"/>
                <c:pt idx="1">
                  <c:v>40.0</c:v>
                </c:pt>
                <c:pt idx="2">
                  <c:v>31.0</c:v>
                </c:pt>
                <c:pt idx="3">
                  <c:v>35.0</c:v>
                </c:pt>
                <c:pt idx="4">
                  <c:v>32.0</c:v>
                </c:pt>
                <c:pt idx="5">
                  <c:v>53.0</c:v>
                </c:pt>
                <c:pt idx="6">
                  <c:v>51.0</c:v>
                </c:pt>
                <c:pt idx="7">
                  <c:v>42.0</c:v>
                </c:pt>
                <c:pt idx="8">
                  <c:v>39.0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4D3A-5942-8D3A-F3056A88D6B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Types de cours 3eme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BB-F747-9EE2-355118AA85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BB-F747-9EE2-355118AA85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ABB-F747-9EE2-355118AA851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413127742091"/>
                  <c:y val="-0.005939122590505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ABB-F747-9EE2-355118AA8514}"/>
                </c:ext>
                <c:ext xmlns:c15="http://schemas.microsoft.com/office/drawing/2012/chart" uri="{CE6537A1-D6FC-4f65-9D91-7224C49458BB}">
                  <c15:layout>
                    <c:manualLayout>
                      <c:w val="0.290050703839738"/>
                      <c:h val="0.162791350205742"/>
                    </c:manualLayout>
                  </c15:layout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Feuil5!$E$3:$E$5</c:f>
              <c:strCache>
                <c:ptCount val="3"/>
                <c:pt idx="0">
                  <c:v>en classe entière</c:v>
                </c:pt>
                <c:pt idx="1">
                  <c:v>en groupe</c:v>
                </c:pt>
                <c:pt idx="2">
                  <c:v>Les deux</c:v>
                </c:pt>
              </c:strCache>
            </c:strRef>
          </c:cat>
          <c:val>
            <c:numRef>
              <c:f>Feuil5!$F$3:$F$5</c:f>
              <c:numCache>
                <c:formatCode>General</c:formatCode>
                <c:ptCount val="3"/>
                <c:pt idx="0">
                  <c:v>21.0</c:v>
                </c:pt>
                <c:pt idx="1">
                  <c:v>9.0</c:v>
                </c:pt>
                <c:pt idx="2">
                  <c:v>25.0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ABB-F747-9EE2-355118AA851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/>
              <a:t>Réalisation individuelle d'expériences </a:t>
            </a:r>
          </a:p>
        </c:rich>
      </c:tx>
      <c:layout>
        <c:manualLayout>
          <c:xMode val="edge"/>
          <c:yMode val="edge"/>
          <c:x val="0.0199288992866474"/>
          <c:y val="0.0170212765957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CC-534B-AE9F-2A9606223B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CC-534B-AE9F-2A9606223B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CC-534B-AE9F-2A9606223B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CC-534B-AE9F-2A9606223B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49358129844664"/>
                  <c:y val="0.02989987362690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4CC-534B-AE9F-2A9606223B00}"/>
                </c:ext>
                <c:ext xmlns:c15="http://schemas.microsoft.com/office/drawing/2012/chart" uri="{CE6537A1-D6FC-4f65-9D91-7224C49458BB}">
                  <c15:layout>
                    <c:manualLayout>
                      <c:w val="0.304444792000601"/>
                      <c:h val="0.22476618082314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Feuil5!$B$20:$B$23</c:f>
              <c:strCache>
                <c:ptCount val="4"/>
                <c:pt idx="0">
                  <c:v>3)Expériences</c:v>
                </c:pt>
                <c:pt idx="1">
                  <c:v>oui</c:v>
                </c:pt>
                <c:pt idx="2">
                  <c:v>non</c:v>
                </c:pt>
                <c:pt idx="3">
                  <c:v>professeur</c:v>
                </c:pt>
              </c:strCache>
            </c:strRef>
          </c:cat>
          <c:val>
            <c:numRef>
              <c:f>Feuil5!$C$20:$C$23</c:f>
              <c:numCache>
                <c:formatCode>General</c:formatCode>
                <c:ptCount val="4"/>
                <c:pt idx="1">
                  <c:v>45.0</c:v>
                </c:pt>
                <c:pt idx="2">
                  <c:v>2.0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CC-534B-AE9F-2A9606223B0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/>
              <a:t>Manques</a:t>
            </a:r>
            <a:r>
              <a:rPr lang="fr-FR" sz="1200" baseline="0"/>
              <a:t> en 3eme</a:t>
            </a:r>
            <a:endParaRPr lang="fr-FR" sz="12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BE-2C43-88C6-524CC3EAFB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BE-2C43-88C6-524CC3EAFB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BE-2C43-88C6-524CC3EAFB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BBE-2C43-88C6-524CC3EAFB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BBE-2C43-88C6-524CC3EAFB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BBE-2C43-88C6-524CC3EAFBA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112201947012999"/>
                  <c:y val="0.01716738197424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BBE-2C43-88C6-524CC3EAFBA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BBE-2C43-88C6-524CC3EAFBA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Feuil5!$L$20:$L$25</c:f>
              <c:strCache>
                <c:ptCount val="6"/>
                <c:pt idx="0">
                  <c:v>6) Manque 3eme</c:v>
                </c:pt>
                <c:pt idx="1">
                  <c:v>cours</c:v>
                </c:pt>
                <c:pt idx="2">
                  <c:v>expériences</c:v>
                </c:pt>
                <c:pt idx="3">
                  <c:v>exercices</c:v>
                </c:pt>
                <c:pt idx="4">
                  <c:v>heures</c:v>
                </c:pt>
                <c:pt idx="5">
                  <c:v>rien</c:v>
                </c:pt>
              </c:strCache>
            </c:strRef>
          </c:cat>
          <c:val>
            <c:numRef>
              <c:f>Feuil5!$M$20:$M$25</c:f>
              <c:numCache>
                <c:formatCode>General</c:formatCode>
                <c:ptCount val="6"/>
                <c:pt idx="1">
                  <c:v>6.0</c:v>
                </c:pt>
                <c:pt idx="2">
                  <c:v>26.0</c:v>
                </c:pt>
                <c:pt idx="3">
                  <c:v>13.0</c:v>
                </c:pt>
                <c:pt idx="4">
                  <c:v>2.0</c:v>
                </c:pt>
                <c:pt idx="5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BBE-2C43-88C6-524CC3EAFBA1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/>
              <a:t>Réalisation individuelle d'expériences </a:t>
            </a:r>
          </a:p>
        </c:rich>
      </c:tx>
      <c:layout>
        <c:manualLayout>
          <c:xMode val="edge"/>
          <c:yMode val="edge"/>
          <c:x val="0.0199288992866474"/>
          <c:y val="0.0170212765957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31-7646-80B4-020FBCAF821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31-7646-80B4-020FBCAF821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631-7646-80B4-020FBCAF821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631-7646-80B4-020FBCAF821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49358129844664"/>
                  <c:y val="0.02989987362690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631-7646-80B4-020FBCAF821D}"/>
                </c:ext>
                <c:ext xmlns:c15="http://schemas.microsoft.com/office/drawing/2012/chart" uri="{CE6537A1-D6FC-4f65-9D91-7224C49458BB}">
                  <c15:layout>
                    <c:manualLayout>
                      <c:w val="0.304444792000601"/>
                      <c:h val="0.22476618082314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Feuil5!$B$20:$B$23</c:f>
              <c:strCache>
                <c:ptCount val="4"/>
                <c:pt idx="0">
                  <c:v>3)Expériences</c:v>
                </c:pt>
                <c:pt idx="1">
                  <c:v>oui</c:v>
                </c:pt>
                <c:pt idx="2">
                  <c:v>non</c:v>
                </c:pt>
                <c:pt idx="3">
                  <c:v>professeur</c:v>
                </c:pt>
              </c:strCache>
            </c:strRef>
          </c:cat>
          <c:val>
            <c:numRef>
              <c:f>Feuil5!$C$20:$C$23</c:f>
              <c:numCache>
                <c:formatCode>General</c:formatCode>
                <c:ptCount val="4"/>
                <c:pt idx="1">
                  <c:v>45.0</c:v>
                </c:pt>
                <c:pt idx="2">
                  <c:v>2.0</c:v>
                </c:pt>
                <c:pt idx="3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631-7646-80B4-020FBCAF821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200" dirty="0"/>
              <a:t>Niveau post 3eme</a:t>
            </a:r>
          </a:p>
        </c:rich>
      </c:tx>
      <c:layout>
        <c:manualLayout>
          <c:xMode val="edge"/>
          <c:yMode val="edge"/>
          <c:x val="0.0167146461247448"/>
          <c:y val="0.00376489697688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B7-0042-A0D8-1E7FE5C47C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B7-0042-A0D8-1E7FE5C47C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B7-0042-A0D8-1E7FE5C47C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3B7-0042-A0D8-1E7FE5C47C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3B7-0042-A0D8-1E7FE5C47C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3B7-0042-A0D8-1E7FE5C47CA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56608837696464"/>
                  <c:y val="-0.005291038750036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3B7-0042-A0D8-1E7FE5C47CA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93196182051216"/>
                  <c:y val="-0.005291038750036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3B7-0042-A0D8-1E7FE5C47CA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Feuil5!$K$3:$K$8</c:f>
              <c:strCache>
                <c:ptCount val="6"/>
                <c:pt idx="0">
                  <c:v>5)Niveau après la 3eme</c:v>
                </c:pt>
                <c:pt idx="1">
                  <c:v>Très bon</c:v>
                </c:pt>
                <c:pt idx="2">
                  <c:v>Bon</c:v>
                </c:pt>
                <c:pt idx="3">
                  <c:v>Moyen</c:v>
                </c:pt>
                <c:pt idx="4">
                  <c:v>Mauvais</c:v>
                </c:pt>
                <c:pt idx="5">
                  <c:v>Sans réponse </c:v>
                </c:pt>
              </c:strCache>
            </c:strRef>
          </c:cat>
          <c:val>
            <c:numRef>
              <c:f>Feuil5!$L$3:$L$8</c:f>
              <c:numCache>
                <c:formatCode>General</c:formatCode>
                <c:ptCount val="6"/>
                <c:pt idx="1">
                  <c:v>3.0</c:v>
                </c:pt>
                <c:pt idx="2">
                  <c:v>11.0</c:v>
                </c:pt>
                <c:pt idx="3">
                  <c:v>32.0</c:v>
                </c:pt>
                <c:pt idx="4">
                  <c:v>7.0</c:v>
                </c:pt>
                <c:pt idx="5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3B7-0042-A0D8-1E7FE5C47CA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Attentes en 2nde</a:t>
            </a:r>
          </a:p>
        </c:rich>
      </c:tx>
      <c:layout>
        <c:manualLayout>
          <c:xMode val="edge"/>
          <c:yMode val="edge"/>
          <c:x val="0.0694027584966805"/>
          <c:y val="0.02872530876879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25-744E-8A9E-E4B311A541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25-744E-8A9E-E4B311A541A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B25-744E-8A9E-E4B311A541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B25-744E-8A9E-E4B311A541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B25-744E-8A9E-E4B311A541A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50657368931505E-16"/>
                  <c:y val="-0.01529636404222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B25-744E-8A9E-E4B311A541A2}"/>
                </c:ext>
                <c:ext xmlns:c15="http://schemas.microsoft.com/office/drawing/2012/chart" uri="{CE6537A1-D6FC-4f65-9D91-7224C49458BB}">
                  <c15:layout>
                    <c:manualLayout>
                      <c:w val="0.228887530764062"/>
                      <c:h val="0.264219194889328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05791251710165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B25-744E-8A9E-E4B311A541A2}"/>
                </c:ext>
                <c:ext xmlns:c15="http://schemas.microsoft.com/office/drawing/2012/chart" uri="{CE6537A1-D6FC-4f65-9D91-7224C49458BB}">
                  <c15:layout>
                    <c:manualLayout>
                      <c:w val="0.299044635753833"/>
                      <c:h val="0.152045858579695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Feuil5!$B$40:$B$44</c:f>
              <c:strCache>
                <c:ptCount val="5"/>
                <c:pt idx="0">
                  <c:v>plus de cours</c:v>
                </c:pt>
                <c:pt idx="1">
                  <c:v>plus d'expériences</c:v>
                </c:pt>
                <c:pt idx="2">
                  <c:v>plus d'exercices</c:v>
                </c:pt>
                <c:pt idx="3">
                  <c:v>plus d'heures</c:v>
                </c:pt>
                <c:pt idx="4">
                  <c:v>rien</c:v>
                </c:pt>
              </c:strCache>
            </c:strRef>
          </c:cat>
          <c:val>
            <c:numRef>
              <c:f>Feuil5!$C$40:$C$44</c:f>
              <c:numCache>
                <c:formatCode>General</c:formatCode>
                <c:ptCount val="5"/>
                <c:pt idx="0">
                  <c:v>5.0</c:v>
                </c:pt>
                <c:pt idx="1">
                  <c:v>19.0</c:v>
                </c:pt>
                <c:pt idx="2">
                  <c:v>6.0</c:v>
                </c:pt>
                <c:pt idx="3">
                  <c:v>6.0</c:v>
                </c:pt>
                <c:pt idx="4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DB25-744E-8A9E-E4B311A541A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Difficultés entrée 2nde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4B-8E4B-A1CE-9C8093CE4A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4B-8E4B-A1CE-9C8093CE4A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44B-8E4B-A1CE-9C8093CE4A1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116788303268264"/>
                  <c:y val="0.02772002166963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44B-8E4B-A1CE-9C8093CE4A18}"/>
                </c:ext>
                <c:ext xmlns:c15="http://schemas.microsoft.com/office/drawing/2012/chart" uri="{CE6537A1-D6FC-4f65-9D91-7224C49458BB}">
                  <c15:layout>
                    <c:manualLayout>
                      <c:w val="0.244165412699517"/>
                      <c:h val="0.15309789794928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Feuil5!$K$36:$K$38</c:f>
              <c:strCache>
                <c:ptCount val="3"/>
                <c:pt idx="0">
                  <c:v>oui</c:v>
                </c:pt>
                <c:pt idx="1">
                  <c:v>non</c:v>
                </c:pt>
                <c:pt idx="2">
                  <c:v>sans réponse</c:v>
                </c:pt>
              </c:strCache>
            </c:strRef>
          </c:cat>
          <c:val>
            <c:numRef>
              <c:f>Feuil5!$L$36:$L$38</c:f>
              <c:numCache>
                <c:formatCode>General</c:formatCode>
                <c:ptCount val="3"/>
                <c:pt idx="0">
                  <c:v>10.0</c:v>
                </c:pt>
                <c:pt idx="1">
                  <c:v>43.0</c:v>
                </c:pt>
                <c:pt idx="2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44B-8E4B-A1CE-9C8093CE4A1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1B420-BC89-458E-AD69-D43B42028D0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99A598-0C8D-4F74-BB3E-42E1CF78D396}">
      <dgm:prSet custT="1"/>
      <dgm:spPr/>
      <dgm:t>
        <a:bodyPr/>
        <a:lstStyle/>
        <a:p>
          <a:r>
            <a:rPr lang="fr-FR" sz="1400" dirty="0"/>
            <a:t>Présentation des classes et des établissements</a:t>
          </a:r>
          <a:endParaRPr lang="en-US" sz="1400" dirty="0"/>
        </a:p>
      </dgm:t>
    </dgm:pt>
    <dgm:pt modelId="{663BB31B-CB65-4299-A226-2685EF941711}" type="parTrans" cxnId="{FC71EB99-8F16-41DE-958A-E602D10C420E}">
      <dgm:prSet/>
      <dgm:spPr/>
      <dgm:t>
        <a:bodyPr/>
        <a:lstStyle/>
        <a:p>
          <a:endParaRPr lang="en-US" sz="2000"/>
        </a:p>
      </dgm:t>
    </dgm:pt>
    <dgm:pt modelId="{ABEF985D-4A39-4514-A124-B0422821F33E}" type="sibTrans" cxnId="{FC71EB99-8F16-41DE-958A-E602D10C420E}">
      <dgm:prSet/>
      <dgm:spPr/>
      <dgm:t>
        <a:bodyPr/>
        <a:lstStyle/>
        <a:p>
          <a:endParaRPr lang="en-US" sz="2000"/>
        </a:p>
      </dgm:t>
    </dgm:pt>
    <dgm:pt modelId="{18E50034-46E6-44DD-95E3-C9AFEC82094E}">
      <dgm:prSet custT="1"/>
      <dgm:spPr/>
      <dgm:t>
        <a:bodyPr/>
        <a:lstStyle/>
        <a:p>
          <a:r>
            <a:rPr lang="fr-FR" sz="1400"/>
            <a:t>Points communs</a:t>
          </a:r>
          <a:endParaRPr lang="en-US" sz="1400"/>
        </a:p>
      </dgm:t>
    </dgm:pt>
    <dgm:pt modelId="{FEA23794-A8A2-498C-9F69-D54595498777}" type="parTrans" cxnId="{AA505A38-EC00-4621-9533-65A45BD99CE5}">
      <dgm:prSet/>
      <dgm:spPr/>
      <dgm:t>
        <a:bodyPr/>
        <a:lstStyle/>
        <a:p>
          <a:endParaRPr lang="en-US" sz="2000"/>
        </a:p>
      </dgm:t>
    </dgm:pt>
    <dgm:pt modelId="{2FB668AF-B87E-4D00-A1B4-DE8C36AD26CE}" type="sibTrans" cxnId="{AA505A38-EC00-4621-9533-65A45BD99CE5}">
      <dgm:prSet/>
      <dgm:spPr/>
      <dgm:t>
        <a:bodyPr/>
        <a:lstStyle/>
        <a:p>
          <a:endParaRPr lang="en-US" sz="2000"/>
        </a:p>
      </dgm:t>
    </dgm:pt>
    <dgm:pt modelId="{9DE399C7-13A2-46E0-B70F-43EBA2FEF208}">
      <dgm:prSet custT="1"/>
      <dgm:spPr/>
      <dgm:t>
        <a:bodyPr/>
        <a:lstStyle/>
        <a:p>
          <a:r>
            <a:rPr lang="fr-FR" sz="1400"/>
            <a:t>Différences</a:t>
          </a:r>
          <a:endParaRPr lang="en-US" sz="1400"/>
        </a:p>
      </dgm:t>
    </dgm:pt>
    <dgm:pt modelId="{53C173C6-4358-4BEF-AF6A-845DE51256B0}" type="parTrans" cxnId="{C666F8C2-595A-44D8-BC8F-3DD1F048DC7C}">
      <dgm:prSet/>
      <dgm:spPr/>
      <dgm:t>
        <a:bodyPr/>
        <a:lstStyle/>
        <a:p>
          <a:endParaRPr lang="en-US" sz="2000"/>
        </a:p>
      </dgm:t>
    </dgm:pt>
    <dgm:pt modelId="{48F61A36-A8C6-4444-81BF-B0BD8B86A56A}" type="sibTrans" cxnId="{C666F8C2-595A-44D8-BC8F-3DD1F048DC7C}">
      <dgm:prSet/>
      <dgm:spPr/>
      <dgm:t>
        <a:bodyPr/>
        <a:lstStyle/>
        <a:p>
          <a:endParaRPr lang="en-US" sz="2000"/>
        </a:p>
      </dgm:t>
    </dgm:pt>
    <dgm:pt modelId="{33EB07A5-E39C-47E2-83E7-99D5E03B21C0}">
      <dgm:prSet custT="1"/>
      <dgm:spPr/>
      <dgm:t>
        <a:bodyPr/>
        <a:lstStyle/>
        <a:p>
          <a:r>
            <a:rPr lang="fr-FR" sz="1400"/>
            <a:t>Sondage</a:t>
          </a:r>
          <a:endParaRPr lang="en-US" sz="1400"/>
        </a:p>
      </dgm:t>
    </dgm:pt>
    <dgm:pt modelId="{D96E0AC4-7DC4-4A97-A4DA-5816E244F7A0}" type="parTrans" cxnId="{0B4F03AD-90F0-4843-949F-32AFAE4E59E4}">
      <dgm:prSet/>
      <dgm:spPr/>
      <dgm:t>
        <a:bodyPr/>
        <a:lstStyle/>
        <a:p>
          <a:endParaRPr lang="en-US" sz="2000"/>
        </a:p>
      </dgm:t>
    </dgm:pt>
    <dgm:pt modelId="{9B3EEB61-CDA7-420A-91A8-F34C6F5F4816}" type="sibTrans" cxnId="{0B4F03AD-90F0-4843-949F-32AFAE4E59E4}">
      <dgm:prSet/>
      <dgm:spPr/>
      <dgm:t>
        <a:bodyPr/>
        <a:lstStyle/>
        <a:p>
          <a:endParaRPr lang="en-US" sz="2000"/>
        </a:p>
      </dgm:t>
    </dgm:pt>
    <dgm:pt modelId="{3134484E-2ED3-40E8-B49B-FC897D8760C8}">
      <dgm:prSet custT="1"/>
      <dgm:spPr/>
      <dgm:t>
        <a:bodyPr/>
        <a:lstStyle/>
        <a:p>
          <a:r>
            <a:rPr lang="fr-FR" sz="1400" dirty="0"/>
            <a:t>Immersions dans un cours de 3</a:t>
          </a:r>
          <a:r>
            <a:rPr lang="fr-FR" sz="1400" baseline="30000" dirty="0"/>
            <a:t>ème </a:t>
          </a:r>
          <a:r>
            <a:rPr lang="fr-FR" sz="1400" baseline="0" dirty="0"/>
            <a:t>et un cours de 2</a:t>
          </a:r>
          <a:r>
            <a:rPr lang="fr-FR" sz="1400" baseline="30000" dirty="0"/>
            <a:t>nde</a:t>
          </a:r>
          <a:r>
            <a:rPr lang="fr-FR" sz="1400" baseline="0" dirty="0"/>
            <a:t> Bac Pro</a:t>
          </a:r>
          <a:endParaRPr lang="en-US" sz="1400" baseline="0" dirty="0"/>
        </a:p>
      </dgm:t>
    </dgm:pt>
    <dgm:pt modelId="{E38A77B7-AFF4-4AEA-AF23-DC725635AE4E}" type="parTrans" cxnId="{3A6B8196-19FE-4BF0-AC74-685460314B04}">
      <dgm:prSet/>
      <dgm:spPr/>
      <dgm:t>
        <a:bodyPr/>
        <a:lstStyle/>
        <a:p>
          <a:endParaRPr lang="en-US" sz="2000"/>
        </a:p>
      </dgm:t>
    </dgm:pt>
    <dgm:pt modelId="{6C71A4F1-B230-473B-9F2B-5A4C20CB88EC}" type="sibTrans" cxnId="{3A6B8196-19FE-4BF0-AC74-685460314B04}">
      <dgm:prSet/>
      <dgm:spPr/>
      <dgm:t>
        <a:bodyPr/>
        <a:lstStyle/>
        <a:p>
          <a:endParaRPr lang="en-US" sz="2000"/>
        </a:p>
      </dgm:t>
    </dgm:pt>
    <dgm:pt modelId="{818419DD-279A-4DC4-B708-F29D682921AE}">
      <dgm:prSet custT="1"/>
      <dgm:spPr/>
      <dgm:t>
        <a:bodyPr/>
        <a:lstStyle/>
        <a:p>
          <a:r>
            <a:rPr lang="fr-FR" sz="1400" dirty="0"/>
            <a:t>CONCLUSION et axes d’amélioration</a:t>
          </a:r>
          <a:endParaRPr lang="en-US" sz="1400" dirty="0"/>
        </a:p>
      </dgm:t>
    </dgm:pt>
    <dgm:pt modelId="{163AC9D2-21B1-4081-87F9-79B594F88383}" type="parTrans" cxnId="{33B961D4-2723-4B3A-ACE5-725065023D86}">
      <dgm:prSet/>
      <dgm:spPr/>
      <dgm:t>
        <a:bodyPr/>
        <a:lstStyle/>
        <a:p>
          <a:endParaRPr lang="en-US" sz="2000"/>
        </a:p>
      </dgm:t>
    </dgm:pt>
    <dgm:pt modelId="{A5418202-34A9-4EF5-B2A5-1BBA067C8632}" type="sibTrans" cxnId="{33B961D4-2723-4B3A-ACE5-725065023D86}">
      <dgm:prSet/>
      <dgm:spPr/>
      <dgm:t>
        <a:bodyPr/>
        <a:lstStyle/>
        <a:p>
          <a:endParaRPr lang="en-US" sz="2000"/>
        </a:p>
      </dgm:t>
    </dgm:pt>
    <dgm:pt modelId="{9658B8C1-4735-7847-AFC5-AB36681AF5C0}" type="pres">
      <dgm:prSet presAssocID="{6571B420-BC89-458E-AD69-D43B42028D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51883C7-EFBC-FA45-9AFD-E57E9310803F}" type="pres">
      <dgm:prSet presAssocID="{2A99A598-0C8D-4F74-BB3E-42E1CF78D396}" presName="parentLin" presStyleCnt="0"/>
      <dgm:spPr/>
    </dgm:pt>
    <dgm:pt modelId="{90E90758-8823-F34A-8655-2A7FF6CA78ED}" type="pres">
      <dgm:prSet presAssocID="{2A99A598-0C8D-4F74-BB3E-42E1CF78D396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501A085F-F984-8D4B-8324-C400D3D8B916}" type="pres">
      <dgm:prSet presAssocID="{2A99A598-0C8D-4F74-BB3E-42E1CF78D39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237FE50-D8D9-4549-88CA-C1234D263774}" type="pres">
      <dgm:prSet presAssocID="{2A99A598-0C8D-4F74-BB3E-42E1CF78D396}" presName="negativeSpace" presStyleCnt="0"/>
      <dgm:spPr/>
    </dgm:pt>
    <dgm:pt modelId="{24EB069B-8498-FB4C-ADED-0AA1619308B1}" type="pres">
      <dgm:prSet presAssocID="{2A99A598-0C8D-4F74-BB3E-42E1CF78D396}" presName="childText" presStyleLbl="conFgAcc1" presStyleIdx="0" presStyleCnt="6">
        <dgm:presLayoutVars>
          <dgm:bulletEnabled val="1"/>
        </dgm:presLayoutVars>
      </dgm:prSet>
      <dgm:spPr/>
    </dgm:pt>
    <dgm:pt modelId="{27D27234-5339-DF40-A699-9A817BF41E66}" type="pres">
      <dgm:prSet presAssocID="{ABEF985D-4A39-4514-A124-B0422821F33E}" presName="spaceBetweenRectangles" presStyleCnt="0"/>
      <dgm:spPr/>
    </dgm:pt>
    <dgm:pt modelId="{B0DB3C84-2FCE-8C4F-9ED7-9036D35B0134}" type="pres">
      <dgm:prSet presAssocID="{18E50034-46E6-44DD-95E3-C9AFEC82094E}" presName="parentLin" presStyleCnt="0"/>
      <dgm:spPr/>
    </dgm:pt>
    <dgm:pt modelId="{1377F5D9-D2A9-8249-89D1-B19E642A2BC8}" type="pres">
      <dgm:prSet presAssocID="{18E50034-46E6-44DD-95E3-C9AFEC82094E}" presName="parentLeftMargin" presStyleLbl="node1" presStyleIdx="0" presStyleCnt="6"/>
      <dgm:spPr/>
      <dgm:t>
        <a:bodyPr/>
        <a:lstStyle/>
        <a:p>
          <a:endParaRPr lang="fr-FR"/>
        </a:p>
      </dgm:t>
    </dgm:pt>
    <dgm:pt modelId="{1F5061DE-D1EF-F547-908D-8D8C69693C32}" type="pres">
      <dgm:prSet presAssocID="{18E50034-46E6-44DD-95E3-C9AFEC82094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8BBBF1-FD45-9246-B334-CD65096D765A}" type="pres">
      <dgm:prSet presAssocID="{18E50034-46E6-44DD-95E3-C9AFEC82094E}" presName="negativeSpace" presStyleCnt="0"/>
      <dgm:spPr/>
    </dgm:pt>
    <dgm:pt modelId="{56C1DEE8-833F-8C45-8426-CEFDE753D46B}" type="pres">
      <dgm:prSet presAssocID="{18E50034-46E6-44DD-95E3-C9AFEC82094E}" presName="childText" presStyleLbl="conFgAcc1" presStyleIdx="1" presStyleCnt="6">
        <dgm:presLayoutVars>
          <dgm:bulletEnabled val="1"/>
        </dgm:presLayoutVars>
      </dgm:prSet>
      <dgm:spPr/>
    </dgm:pt>
    <dgm:pt modelId="{4203FF35-50C2-4E46-BB9E-B72A940828ED}" type="pres">
      <dgm:prSet presAssocID="{2FB668AF-B87E-4D00-A1B4-DE8C36AD26CE}" presName="spaceBetweenRectangles" presStyleCnt="0"/>
      <dgm:spPr/>
    </dgm:pt>
    <dgm:pt modelId="{F4856D58-20E9-9049-98EF-BE529D3B2A1C}" type="pres">
      <dgm:prSet presAssocID="{9DE399C7-13A2-46E0-B70F-43EBA2FEF208}" presName="parentLin" presStyleCnt="0"/>
      <dgm:spPr/>
    </dgm:pt>
    <dgm:pt modelId="{EAC4432F-8772-744A-B545-2A434EF0A586}" type="pres">
      <dgm:prSet presAssocID="{9DE399C7-13A2-46E0-B70F-43EBA2FEF208}" presName="parentLeftMargin" presStyleLbl="node1" presStyleIdx="1" presStyleCnt="6"/>
      <dgm:spPr/>
      <dgm:t>
        <a:bodyPr/>
        <a:lstStyle/>
        <a:p>
          <a:endParaRPr lang="fr-FR"/>
        </a:p>
      </dgm:t>
    </dgm:pt>
    <dgm:pt modelId="{C58D4FE9-2C04-814A-A33E-71EEBD3A4EC4}" type="pres">
      <dgm:prSet presAssocID="{9DE399C7-13A2-46E0-B70F-43EBA2FEF208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408F11E-2F77-C74A-983A-4E6530021B2F}" type="pres">
      <dgm:prSet presAssocID="{9DE399C7-13A2-46E0-B70F-43EBA2FEF208}" presName="negativeSpace" presStyleCnt="0"/>
      <dgm:spPr/>
    </dgm:pt>
    <dgm:pt modelId="{24D575BB-590F-2742-80EF-410E5DD5D9B5}" type="pres">
      <dgm:prSet presAssocID="{9DE399C7-13A2-46E0-B70F-43EBA2FEF208}" presName="childText" presStyleLbl="conFgAcc1" presStyleIdx="2" presStyleCnt="6">
        <dgm:presLayoutVars>
          <dgm:bulletEnabled val="1"/>
        </dgm:presLayoutVars>
      </dgm:prSet>
      <dgm:spPr/>
    </dgm:pt>
    <dgm:pt modelId="{C60EF97D-59FD-2047-9550-B78A84BA1B24}" type="pres">
      <dgm:prSet presAssocID="{48F61A36-A8C6-4444-81BF-B0BD8B86A56A}" presName="spaceBetweenRectangles" presStyleCnt="0"/>
      <dgm:spPr/>
    </dgm:pt>
    <dgm:pt modelId="{22AC5FA4-7C39-D942-9E92-971C04A0345C}" type="pres">
      <dgm:prSet presAssocID="{33EB07A5-E39C-47E2-83E7-99D5E03B21C0}" presName="parentLin" presStyleCnt="0"/>
      <dgm:spPr/>
    </dgm:pt>
    <dgm:pt modelId="{47DA1A0C-B6AD-9045-BA83-2ECCDFC4F89D}" type="pres">
      <dgm:prSet presAssocID="{33EB07A5-E39C-47E2-83E7-99D5E03B21C0}" presName="parentLeftMargin" presStyleLbl="node1" presStyleIdx="2" presStyleCnt="6"/>
      <dgm:spPr/>
      <dgm:t>
        <a:bodyPr/>
        <a:lstStyle/>
        <a:p>
          <a:endParaRPr lang="fr-FR"/>
        </a:p>
      </dgm:t>
    </dgm:pt>
    <dgm:pt modelId="{AC4E4B5C-07D9-E241-85E6-1EC5E93AD604}" type="pres">
      <dgm:prSet presAssocID="{33EB07A5-E39C-47E2-83E7-99D5E03B21C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070C3D8-9107-DF4D-91B5-6FC982F4A902}" type="pres">
      <dgm:prSet presAssocID="{33EB07A5-E39C-47E2-83E7-99D5E03B21C0}" presName="negativeSpace" presStyleCnt="0"/>
      <dgm:spPr/>
    </dgm:pt>
    <dgm:pt modelId="{5F77C125-4060-334F-B119-2B695B11D5C1}" type="pres">
      <dgm:prSet presAssocID="{33EB07A5-E39C-47E2-83E7-99D5E03B21C0}" presName="childText" presStyleLbl="conFgAcc1" presStyleIdx="3" presStyleCnt="6">
        <dgm:presLayoutVars>
          <dgm:bulletEnabled val="1"/>
        </dgm:presLayoutVars>
      </dgm:prSet>
      <dgm:spPr/>
    </dgm:pt>
    <dgm:pt modelId="{82CC71C3-54F6-7F49-84C8-CBA1A0D1DD12}" type="pres">
      <dgm:prSet presAssocID="{9B3EEB61-CDA7-420A-91A8-F34C6F5F4816}" presName="spaceBetweenRectangles" presStyleCnt="0"/>
      <dgm:spPr/>
    </dgm:pt>
    <dgm:pt modelId="{C5720304-7440-9047-9548-AAB47EFBED23}" type="pres">
      <dgm:prSet presAssocID="{3134484E-2ED3-40E8-B49B-FC897D8760C8}" presName="parentLin" presStyleCnt="0"/>
      <dgm:spPr/>
    </dgm:pt>
    <dgm:pt modelId="{920ACCE6-97C3-224F-B079-4170D8AAA588}" type="pres">
      <dgm:prSet presAssocID="{3134484E-2ED3-40E8-B49B-FC897D8760C8}" presName="parentLeftMargin" presStyleLbl="node1" presStyleIdx="3" presStyleCnt="6"/>
      <dgm:spPr/>
      <dgm:t>
        <a:bodyPr/>
        <a:lstStyle/>
        <a:p>
          <a:endParaRPr lang="fr-FR"/>
        </a:p>
      </dgm:t>
    </dgm:pt>
    <dgm:pt modelId="{F6F6F104-4FEF-1843-90A2-74E7CFA23916}" type="pres">
      <dgm:prSet presAssocID="{3134484E-2ED3-40E8-B49B-FC897D8760C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76884C-2266-C84C-B96F-F9629E57CD9E}" type="pres">
      <dgm:prSet presAssocID="{3134484E-2ED3-40E8-B49B-FC897D8760C8}" presName="negativeSpace" presStyleCnt="0"/>
      <dgm:spPr/>
    </dgm:pt>
    <dgm:pt modelId="{663B14EC-EE11-774D-A50E-32BF21E8C34B}" type="pres">
      <dgm:prSet presAssocID="{3134484E-2ED3-40E8-B49B-FC897D8760C8}" presName="childText" presStyleLbl="conFgAcc1" presStyleIdx="4" presStyleCnt="6">
        <dgm:presLayoutVars>
          <dgm:bulletEnabled val="1"/>
        </dgm:presLayoutVars>
      </dgm:prSet>
      <dgm:spPr/>
    </dgm:pt>
    <dgm:pt modelId="{717B16A8-3CF9-8B45-A9A7-135E7EAECBA4}" type="pres">
      <dgm:prSet presAssocID="{6C71A4F1-B230-473B-9F2B-5A4C20CB88EC}" presName="spaceBetweenRectangles" presStyleCnt="0"/>
      <dgm:spPr/>
    </dgm:pt>
    <dgm:pt modelId="{2E01F7B1-A573-7C40-B8C7-F5E9373187F8}" type="pres">
      <dgm:prSet presAssocID="{818419DD-279A-4DC4-B708-F29D682921AE}" presName="parentLin" presStyleCnt="0"/>
      <dgm:spPr/>
    </dgm:pt>
    <dgm:pt modelId="{B75EE5BB-DCBB-1B4B-B7CF-7D03D4BA482D}" type="pres">
      <dgm:prSet presAssocID="{818419DD-279A-4DC4-B708-F29D682921AE}" presName="parentLeftMargin" presStyleLbl="node1" presStyleIdx="4" presStyleCnt="6"/>
      <dgm:spPr/>
      <dgm:t>
        <a:bodyPr/>
        <a:lstStyle/>
        <a:p>
          <a:endParaRPr lang="fr-FR"/>
        </a:p>
      </dgm:t>
    </dgm:pt>
    <dgm:pt modelId="{29C04F0B-6F1B-E349-9AF6-BED557F472DF}" type="pres">
      <dgm:prSet presAssocID="{818419DD-279A-4DC4-B708-F29D682921A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C8F559-DABD-C741-B444-F7C3EA802162}" type="pres">
      <dgm:prSet presAssocID="{818419DD-279A-4DC4-B708-F29D682921AE}" presName="negativeSpace" presStyleCnt="0"/>
      <dgm:spPr/>
    </dgm:pt>
    <dgm:pt modelId="{35589876-48B2-5A45-A241-69F97D688108}" type="pres">
      <dgm:prSet presAssocID="{818419DD-279A-4DC4-B708-F29D682921A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C0DBDBF-8155-C64B-97CE-99FA70F527A8}" type="presOf" srcId="{18E50034-46E6-44DD-95E3-C9AFEC82094E}" destId="{1F5061DE-D1EF-F547-908D-8D8C69693C32}" srcOrd="1" destOrd="0" presId="urn:microsoft.com/office/officeart/2005/8/layout/list1"/>
    <dgm:cxn modelId="{4E1D4441-3824-8C4B-A8D5-6D33A98B0B56}" type="presOf" srcId="{3134484E-2ED3-40E8-B49B-FC897D8760C8}" destId="{920ACCE6-97C3-224F-B079-4170D8AAA588}" srcOrd="0" destOrd="0" presId="urn:microsoft.com/office/officeart/2005/8/layout/list1"/>
    <dgm:cxn modelId="{C9840559-382B-BD40-AD86-0261064653A2}" type="presOf" srcId="{818419DD-279A-4DC4-B708-F29D682921AE}" destId="{29C04F0B-6F1B-E349-9AF6-BED557F472DF}" srcOrd="1" destOrd="0" presId="urn:microsoft.com/office/officeart/2005/8/layout/list1"/>
    <dgm:cxn modelId="{BDA68C3E-BED4-DD4E-ADD5-7D4B55BF4A78}" type="presOf" srcId="{33EB07A5-E39C-47E2-83E7-99D5E03B21C0}" destId="{AC4E4B5C-07D9-E241-85E6-1EC5E93AD604}" srcOrd="1" destOrd="0" presId="urn:microsoft.com/office/officeart/2005/8/layout/list1"/>
    <dgm:cxn modelId="{70568639-1628-7E40-A2F6-FC19BB5E41A6}" type="presOf" srcId="{18E50034-46E6-44DD-95E3-C9AFEC82094E}" destId="{1377F5D9-D2A9-8249-89D1-B19E642A2BC8}" srcOrd="0" destOrd="0" presId="urn:microsoft.com/office/officeart/2005/8/layout/list1"/>
    <dgm:cxn modelId="{0DF070F8-3BA0-224E-B093-A94843C09F33}" type="presOf" srcId="{33EB07A5-E39C-47E2-83E7-99D5E03B21C0}" destId="{47DA1A0C-B6AD-9045-BA83-2ECCDFC4F89D}" srcOrd="0" destOrd="0" presId="urn:microsoft.com/office/officeart/2005/8/layout/list1"/>
    <dgm:cxn modelId="{FC71EB99-8F16-41DE-958A-E602D10C420E}" srcId="{6571B420-BC89-458E-AD69-D43B42028D09}" destId="{2A99A598-0C8D-4F74-BB3E-42E1CF78D396}" srcOrd="0" destOrd="0" parTransId="{663BB31B-CB65-4299-A226-2685EF941711}" sibTransId="{ABEF985D-4A39-4514-A124-B0422821F33E}"/>
    <dgm:cxn modelId="{3A6B8196-19FE-4BF0-AC74-685460314B04}" srcId="{6571B420-BC89-458E-AD69-D43B42028D09}" destId="{3134484E-2ED3-40E8-B49B-FC897D8760C8}" srcOrd="4" destOrd="0" parTransId="{E38A77B7-AFF4-4AEA-AF23-DC725635AE4E}" sibTransId="{6C71A4F1-B230-473B-9F2B-5A4C20CB88EC}"/>
    <dgm:cxn modelId="{33B961D4-2723-4B3A-ACE5-725065023D86}" srcId="{6571B420-BC89-458E-AD69-D43B42028D09}" destId="{818419DD-279A-4DC4-B708-F29D682921AE}" srcOrd="5" destOrd="0" parTransId="{163AC9D2-21B1-4081-87F9-79B594F88383}" sibTransId="{A5418202-34A9-4EF5-B2A5-1BBA067C8632}"/>
    <dgm:cxn modelId="{E30A3A9F-C557-5A49-8456-CBCA7189C712}" type="presOf" srcId="{9DE399C7-13A2-46E0-B70F-43EBA2FEF208}" destId="{EAC4432F-8772-744A-B545-2A434EF0A586}" srcOrd="0" destOrd="0" presId="urn:microsoft.com/office/officeart/2005/8/layout/list1"/>
    <dgm:cxn modelId="{44BF7652-9B9C-C941-8234-2D3CC06EF5DB}" type="presOf" srcId="{2A99A598-0C8D-4F74-BB3E-42E1CF78D396}" destId="{90E90758-8823-F34A-8655-2A7FF6CA78ED}" srcOrd="0" destOrd="0" presId="urn:microsoft.com/office/officeart/2005/8/layout/list1"/>
    <dgm:cxn modelId="{65392CCF-D532-9448-9FC1-8B5A9F7206B6}" type="presOf" srcId="{818419DD-279A-4DC4-B708-F29D682921AE}" destId="{B75EE5BB-DCBB-1B4B-B7CF-7D03D4BA482D}" srcOrd="0" destOrd="0" presId="urn:microsoft.com/office/officeart/2005/8/layout/list1"/>
    <dgm:cxn modelId="{03364DE1-328B-3C43-801F-606BA7CEBD78}" type="presOf" srcId="{3134484E-2ED3-40E8-B49B-FC897D8760C8}" destId="{F6F6F104-4FEF-1843-90A2-74E7CFA23916}" srcOrd="1" destOrd="0" presId="urn:microsoft.com/office/officeart/2005/8/layout/list1"/>
    <dgm:cxn modelId="{AA505A38-EC00-4621-9533-65A45BD99CE5}" srcId="{6571B420-BC89-458E-AD69-D43B42028D09}" destId="{18E50034-46E6-44DD-95E3-C9AFEC82094E}" srcOrd="1" destOrd="0" parTransId="{FEA23794-A8A2-498C-9F69-D54595498777}" sibTransId="{2FB668AF-B87E-4D00-A1B4-DE8C36AD26CE}"/>
    <dgm:cxn modelId="{0B4F03AD-90F0-4843-949F-32AFAE4E59E4}" srcId="{6571B420-BC89-458E-AD69-D43B42028D09}" destId="{33EB07A5-E39C-47E2-83E7-99D5E03B21C0}" srcOrd="3" destOrd="0" parTransId="{D96E0AC4-7DC4-4A97-A4DA-5816E244F7A0}" sibTransId="{9B3EEB61-CDA7-420A-91A8-F34C6F5F4816}"/>
    <dgm:cxn modelId="{D5172AE8-E13B-E44A-AD54-0DA85B6F53AE}" type="presOf" srcId="{6571B420-BC89-458E-AD69-D43B42028D09}" destId="{9658B8C1-4735-7847-AFC5-AB36681AF5C0}" srcOrd="0" destOrd="0" presId="urn:microsoft.com/office/officeart/2005/8/layout/list1"/>
    <dgm:cxn modelId="{747AE2DA-24C4-E34D-8222-A1F9B729F29B}" type="presOf" srcId="{9DE399C7-13A2-46E0-B70F-43EBA2FEF208}" destId="{C58D4FE9-2C04-814A-A33E-71EEBD3A4EC4}" srcOrd="1" destOrd="0" presId="urn:microsoft.com/office/officeart/2005/8/layout/list1"/>
    <dgm:cxn modelId="{F0D4B93A-F710-6044-9860-22BE73AEE828}" type="presOf" srcId="{2A99A598-0C8D-4F74-BB3E-42E1CF78D396}" destId="{501A085F-F984-8D4B-8324-C400D3D8B916}" srcOrd="1" destOrd="0" presId="urn:microsoft.com/office/officeart/2005/8/layout/list1"/>
    <dgm:cxn modelId="{C666F8C2-595A-44D8-BC8F-3DD1F048DC7C}" srcId="{6571B420-BC89-458E-AD69-D43B42028D09}" destId="{9DE399C7-13A2-46E0-B70F-43EBA2FEF208}" srcOrd="2" destOrd="0" parTransId="{53C173C6-4358-4BEF-AF6A-845DE51256B0}" sibTransId="{48F61A36-A8C6-4444-81BF-B0BD8B86A56A}"/>
    <dgm:cxn modelId="{3526E288-5521-F840-915A-F3CE31A63BAF}" type="presParOf" srcId="{9658B8C1-4735-7847-AFC5-AB36681AF5C0}" destId="{C51883C7-EFBC-FA45-9AFD-E57E9310803F}" srcOrd="0" destOrd="0" presId="urn:microsoft.com/office/officeart/2005/8/layout/list1"/>
    <dgm:cxn modelId="{DADE5E51-E74B-7645-A524-DB34FE7305E3}" type="presParOf" srcId="{C51883C7-EFBC-FA45-9AFD-E57E9310803F}" destId="{90E90758-8823-F34A-8655-2A7FF6CA78ED}" srcOrd="0" destOrd="0" presId="urn:microsoft.com/office/officeart/2005/8/layout/list1"/>
    <dgm:cxn modelId="{326A5582-4F7E-EB41-9515-CA4C65FA3A59}" type="presParOf" srcId="{C51883C7-EFBC-FA45-9AFD-E57E9310803F}" destId="{501A085F-F984-8D4B-8324-C400D3D8B916}" srcOrd="1" destOrd="0" presId="urn:microsoft.com/office/officeart/2005/8/layout/list1"/>
    <dgm:cxn modelId="{292C5788-7A99-124B-A143-8BA9366E64C1}" type="presParOf" srcId="{9658B8C1-4735-7847-AFC5-AB36681AF5C0}" destId="{7237FE50-D8D9-4549-88CA-C1234D263774}" srcOrd="1" destOrd="0" presId="urn:microsoft.com/office/officeart/2005/8/layout/list1"/>
    <dgm:cxn modelId="{F49C6077-0506-194F-AB30-70685884DB57}" type="presParOf" srcId="{9658B8C1-4735-7847-AFC5-AB36681AF5C0}" destId="{24EB069B-8498-FB4C-ADED-0AA1619308B1}" srcOrd="2" destOrd="0" presId="urn:microsoft.com/office/officeart/2005/8/layout/list1"/>
    <dgm:cxn modelId="{758AE7C9-3588-5F4E-8981-E5D773942121}" type="presParOf" srcId="{9658B8C1-4735-7847-AFC5-AB36681AF5C0}" destId="{27D27234-5339-DF40-A699-9A817BF41E66}" srcOrd="3" destOrd="0" presId="urn:microsoft.com/office/officeart/2005/8/layout/list1"/>
    <dgm:cxn modelId="{92B68B7A-61BF-CE4F-9283-CB17C78B4D1F}" type="presParOf" srcId="{9658B8C1-4735-7847-AFC5-AB36681AF5C0}" destId="{B0DB3C84-2FCE-8C4F-9ED7-9036D35B0134}" srcOrd="4" destOrd="0" presId="urn:microsoft.com/office/officeart/2005/8/layout/list1"/>
    <dgm:cxn modelId="{509E37CA-3DBD-244E-85E9-77EC531F95AD}" type="presParOf" srcId="{B0DB3C84-2FCE-8C4F-9ED7-9036D35B0134}" destId="{1377F5D9-D2A9-8249-89D1-B19E642A2BC8}" srcOrd="0" destOrd="0" presId="urn:microsoft.com/office/officeart/2005/8/layout/list1"/>
    <dgm:cxn modelId="{7C56A0FB-7355-5F49-8FAD-6FD78D5E7DD4}" type="presParOf" srcId="{B0DB3C84-2FCE-8C4F-9ED7-9036D35B0134}" destId="{1F5061DE-D1EF-F547-908D-8D8C69693C32}" srcOrd="1" destOrd="0" presId="urn:microsoft.com/office/officeart/2005/8/layout/list1"/>
    <dgm:cxn modelId="{D21DA9B9-A719-B946-B60F-BD4A2D59C670}" type="presParOf" srcId="{9658B8C1-4735-7847-AFC5-AB36681AF5C0}" destId="{C78BBBF1-FD45-9246-B334-CD65096D765A}" srcOrd="5" destOrd="0" presId="urn:microsoft.com/office/officeart/2005/8/layout/list1"/>
    <dgm:cxn modelId="{F218A3E2-E7DC-1744-BDB7-19798F6D94C2}" type="presParOf" srcId="{9658B8C1-4735-7847-AFC5-AB36681AF5C0}" destId="{56C1DEE8-833F-8C45-8426-CEFDE753D46B}" srcOrd="6" destOrd="0" presId="urn:microsoft.com/office/officeart/2005/8/layout/list1"/>
    <dgm:cxn modelId="{2CA91097-0124-5547-B1F1-DA5DE2FFE691}" type="presParOf" srcId="{9658B8C1-4735-7847-AFC5-AB36681AF5C0}" destId="{4203FF35-50C2-4E46-BB9E-B72A940828ED}" srcOrd="7" destOrd="0" presId="urn:microsoft.com/office/officeart/2005/8/layout/list1"/>
    <dgm:cxn modelId="{CA3D93DE-B3CE-434E-8937-C6ECB55607A9}" type="presParOf" srcId="{9658B8C1-4735-7847-AFC5-AB36681AF5C0}" destId="{F4856D58-20E9-9049-98EF-BE529D3B2A1C}" srcOrd="8" destOrd="0" presId="urn:microsoft.com/office/officeart/2005/8/layout/list1"/>
    <dgm:cxn modelId="{5A2CEA22-89BD-BE4D-8F1C-C6CEA17C7ADE}" type="presParOf" srcId="{F4856D58-20E9-9049-98EF-BE529D3B2A1C}" destId="{EAC4432F-8772-744A-B545-2A434EF0A586}" srcOrd="0" destOrd="0" presId="urn:microsoft.com/office/officeart/2005/8/layout/list1"/>
    <dgm:cxn modelId="{D9EA8373-7AD4-4948-8AC7-E70E00115CD1}" type="presParOf" srcId="{F4856D58-20E9-9049-98EF-BE529D3B2A1C}" destId="{C58D4FE9-2C04-814A-A33E-71EEBD3A4EC4}" srcOrd="1" destOrd="0" presId="urn:microsoft.com/office/officeart/2005/8/layout/list1"/>
    <dgm:cxn modelId="{5551949D-9ED3-E446-B7B2-E0864AAA37AE}" type="presParOf" srcId="{9658B8C1-4735-7847-AFC5-AB36681AF5C0}" destId="{A408F11E-2F77-C74A-983A-4E6530021B2F}" srcOrd="9" destOrd="0" presId="urn:microsoft.com/office/officeart/2005/8/layout/list1"/>
    <dgm:cxn modelId="{5544DA44-C5A6-F843-A88A-09A8E947276B}" type="presParOf" srcId="{9658B8C1-4735-7847-AFC5-AB36681AF5C0}" destId="{24D575BB-590F-2742-80EF-410E5DD5D9B5}" srcOrd="10" destOrd="0" presId="urn:microsoft.com/office/officeart/2005/8/layout/list1"/>
    <dgm:cxn modelId="{F0A89978-BDEC-FD41-BCEA-80BB4F020B5A}" type="presParOf" srcId="{9658B8C1-4735-7847-AFC5-AB36681AF5C0}" destId="{C60EF97D-59FD-2047-9550-B78A84BA1B24}" srcOrd="11" destOrd="0" presId="urn:microsoft.com/office/officeart/2005/8/layout/list1"/>
    <dgm:cxn modelId="{83F33B29-637C-474D-9D9E-808C79F61A22}" type="presParOf" srcId="{9658B8C1-4735-7847-AFC5-AB36681AF5C0}" destId="{22AC5FA4-7C39-D942-9E92-971C04A0345C}" srcOrd="12" destOrd="0" presId="urn:microsoft.com/office/officeart/2005/8/layout/list1"/>
    <dgm:cxn modelId="{066F9E19-C722-6640-8188-E8DD378C5D04}" type="presParOf" srcId="{22AC5FA4-7C39-D942-9E92-971C04A0345C}" destId="{47DA1A0C-B6AD-9045-BA83-2ECCDFC4F89D}" srcOrd="0" destOrd="0" presId="urn:microsoft.com/office/officeart/2005/8/layout/list1"/>
    <dgm:cxn modelId="{053E8208-9CDA-114E-93FF-84A514E09F3D}" type="presParOf" srcId="{22AC5FA4-7C39-D942-9E92-971C04A0345C}" destId="{AC4E4B5C-07D9-E241-85E6-1EC5E93AD604}" srcOrd="1" destOrd="0" presId="urn:microsoft.com/office/officeart/2005/8/layout/list1"/>
    <dgm:cxn modelId="{AD7F45ED-6634-7F4C-94E6-B7775B0319FD}" type="presParOf" srcId="{9658B8C1-4735-7847-AFC5-AB36681AF5C0}" destId="{B070C3D8-9107-DF4D-91B5-6FC982F4A902}" srcOrd="13" destOrd="0" presId="urn:microsoft.com/office/officeart/2005/8/layout/list1"/>
    <dgm:cxn modelId="{3373065A-2EF0-3B4E-AEA3-EB24926EB86D}" type="presParOf" srcId="{9658B8C1-4735-7847-AFC5-AB36681AF5C0}" destId="{5F77C125-4060-334F-B119-2B695B11D5C1}" srcOrd="14" destOrd="0" presId="urn:microsoft.com/office/officeart/2005/8/layout/list1"/>
    <dgm:cxn modelId="{6DC33FFD-4D8C-C448-9491-E80E1665C732}" type="presParOf" srcId="{9658B8C1-4735-7847-AFC5-AB36681AF5C0}" destId="{82CC71C3-54F6-7F49-84C8-CBA1A0D1DD12}" srcOrd="15" destOrd="0" presId="urn:microsoft.com/office/officeart/2005/8/layout/list1"/>
    <dgm:cxn modelId="{A47BAFAF-CBA2-2A48-B32E-4D68516C2D42}" type="presParOf" srcId="{9658B8C1-4735-7847-AFC5-AB36681AF5C0}" destId="{C5720304-7440-9047-9548-AAB47EFBED23}" srcOrd="16" destOrd="0" presId="urn:microsoft.com/office/officeart/2005/8/layout/list1"/>
    <dgm:cxn modelId="{AF95C011-74F7-E043-A812-99DA2914D5A3}" type="presParOf" srcId="{C5720304-7440-9047-9548-AAB47EFBED23}" destId="{920ACCE6-97C3-224F-B079-4170D8AAA588}" srcOrd="0" destOrd="0" presId="urn:microsoft.com/office/officeart/2005/8/layout/list1"/>
    <dgm:cxn modelId="{31D1616F-3757-7A4B-87C2-78E90BA07A33}" type="presParOf" srcId="{C5720304-7440-9047-9548-AAB47EFBED23}" destId="{F6F6F104-4FEF-1843-90A2-74E7CFA23916}" srcOrd="1" destOrd="0" presId="urn:microsoft.com/office/officeart/2005/8/layout/list1"/>
    <dgm:cxn modelId="{7E43D6A6-B263-1648-85CF-310AD009ED64}" type="presParOf" srcId="{9658B8C1-4735-7847-AFC5-AB36681AF5C0}" destId="{6676884C-2266-C84C-B96F-F9629E57CD9E}" srcOrd="17" destOrd="0" presId="urn:microsoft.com/office/officeart/2005/8/layout/list1"/>
    <dgm:cxn modelId="{8A11F859-067D-6743-87BD-FA6BD9B03B12}" type="presParOf" srcId="{9658B8C1-4735-7847-AFC5-AB36681AF5C0}" destId="{663B14EC-EE11-774D-A50E-32BF21E8C34B}" srcOrd="18" destOrd="0" presId="urn:microsoft.com/office/officeart/2005/8/layout/list1"/>
    <dgm:cxn modelId="{5123D4EC-B4BB-0F4F-B85A-69BAA03D58D5}" type="presParOf" srcId="{9658B8C1-4735-7847-AFC5-AB36681AF5C0}" destId="{717B16A8-3CF9-8B45-A9A7-135E7EAECBA4}" srcOrd="19" destOrd="0" presId="urn:microsoft.com/office/officeart/2005/8/layout/list1"/>
    <dgm:cxn modelId="{04938366-1539-D142-AEDA-CEE23D57C54D}" type="presParOf" srcId="{9658B8C1-4735-7847-AFC5-AB36681AF5C0}" destId="{2E01F7B1-A573-7C40-B8C7-F5E9373187F8}" srcOrd="20" destOrd="0" presId="urn:microsoft.com/office/officeart/2005/8/layout/list1"/>
    <dgm:cxn modelId="{34F85A2C-FBC3-054A-B58F-8E549AA6E3B2}" type="presParOf" srcId="{2E01F7B1-A573-7C40-B8C7-F5E9373187F8}" destId="{B75EE5BB-DCBB-1B4B-B7CF-7D03D4BA482D}" srcOrd="0" destOrd="0" presId="urn:microsoft.com/office/officeart/2005/8/layout/list1"/>
    <dgm:cxn modelId="{D5FBCCD6-E452-FF46-9D39-5D47808D43D5}" type="presParOf" srcId="{2E01F7B1-A573-7C40-B8C7-F5E9373187F8}" destId="{29C04F0B-6F1B-E349-9AF6-BED557F472DF}" srcOrd="1" destOrd="0" presId="urn:microsoft.com/office/officeart/2005/8/layout/list1"/>
    <dgm:cxn modelId="{2A5C110D-3060-3D45-8147-3C57316CA9DE}" type="presParOf" srcId="{9658B8C1-4735-7847-AFC5-AB36681AF5C0}" destId="{7CC8F559-DABD-C741-B444-F7C3EA802162}" srcOrd="21" destOrd="0" presId="urn:microsoft.com/office/officeart/2005/8/layout/list1"/>
    <dgm:cxn modelId="{93AEF30F-2D44-BD43-B955-5382FF4BF52B}" type="presParOf" srcId="{9658B8C1-4735-7847-AFC5-AB36681AF5C0}" destId="{35589876-48B2-5A45-A241-69F97D68810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E4AD4-F549-C640-9A55-CA2D187F4FF1}" type="doc">
      <dgm:prSet loTypeId="urn:microsoft.com/office/officeart/2005/8/layout/cycle8" loCatId="" qsTypeId="urn:microsoft.com/office/officeart/2005/8/quickstyle/simple1" qsCatId="simple" csTypeId="urn:microsoft.com/office/officeart/2005/8/colors/colorful1" csCatId="colorful" phldr="1"/>
      <dgm:spPr/>
    </dgm:pt>
    <dgm:pt modelId="{DFCAC7CA-63A0-A746-A5F2-65719F2126E5}">
      <dgm:prSet phldrT="[Texte]"/>
      <dgm:spPr/>
      <dgm:t>
        <a:bodyPr/>
        <a:lstStyle/>
        <a:p>
          <a:r>
            <a:rPr lang="fr-FR" dirty="0"/>
            <a:t>Analyser</a:t>
          </a:r>
        </a:p>
      </dgm:t>
    </dgm:pt>
    <dgm:pt modelId="{6EC58171-ED9C-9D46-A902-25371ED80F1A}" type="parTrans" cxnId="{C5543345-212D-EC43-A93B-4F4D34A126B0}">
      <dgm:prSet/>
      <dgm:spPr/>
      <dgm:t>
        <a:bodyPr/>
        <a:lstStyle/>
        <a:p>
          <a:endParaRPr lang="fr-FR"/>
        </a:p>
      </dgm:t>
    </dgm:pt>
    <dgm:pt modelId="{238DD10A-A9CB-8947-8E89-C62566608A64}" type="sibTrans" cxnId="{C5543345-212D-EC43-A93B-4F4D34A126B0}">
      <dgm:prSet/>
      <dgm:spPr/>
      <dgm:t>
        <a:bodyPr/>
        <a:lstStyle/>
        <a:p>
          <a:endParaRPr lang="fr-FR"/>
        </a:p>
      </dgm:t>
    </dgm:pt>
    <dgm:pt modelId="{AB4827B3-86D9-E94B-A6C4-37509437E668}">
      <dgm:prSet phldrT="[Texte]"/>
      <dgm:spPr/>
      <dgm:t>
        <a:bodyPr/>
        <a:lstStyle/>
        <a:p>
          <a:r>
            <a:rPr lang="fr-FR" dirty="0"/>
            <a:t>Réaliser</a:t>
          </a:r>
        </a:p>
      </dgm:t>
    </dgm:pt>
    <dgm:pt modelId="{15DF7C0A-F306-CB40-8105-A2A044BE53AF}" type="parTrans" cxnId="{623109E2-BF2A-A74D-8E73-4073982BE86E}">
      <dgm:prSet/>
      <dgm:spPr/>
      <dgm:t>
        <a:bodyPr/>
        <a:lstStyle/>
        <a:p>
          <a:endParaRPr lang="fr-FR"/>
        </a:p>
      </dgm:t>
    </dgm:pt>
    <dgm:pt modelId="{2F216380-E49E-9843-B74C-9A10ED7D9F2E}" type="sibTrans" cxnId="{623109E2-BF2A-A74D-8E73-4073982BE86E}">
      <dgm:prSet/>
      <dgm:spPr/>
      <dgm:t>
        <a:bodyPr/>
        <a:lstStyle/>
        <a:p>
          <a:endParaRPr lang="fr-FR"/>
        </a:p>
      </dgm:t>
    </dgm:pt>
    <dgm:pt modelId="{CB60C164-985E-804C-8EC0-2548736C9DC3}">
      <dgm:prSet phldrT="[Texte]"/>
      <dgm:spPr/>
      <dgm:t>
        <a:bodyPr/>
        <a:lstStyle/>
        <a:p>
          <a:r>
            <a:rPr lang="fr-FR" dirty="0"/>
            <a:t>Valider </a:t>
          </a:r>
        </a:p>
      </dgm:t>
    </dgm:pt>
    <dgm:pt modelId="{E64B96F2-1C4D-3542-9E14-A674B8D66C80}" type="parTrans" cxnId="{624DD8CE-5F19-2645-B19C-C71740BC3F37}">
      <dgm:prSet/>
      <dgm:spPr/>
      <dgm:t>
        <a:bodyPr/>
        <a:lstStyle/>
        <a:p>
          <a:endParaRPr lang="fr-FR"/>
        </a:p>
      </dgm:t>
    </dgm:pt>
    <dgm:pt modelId="{7269E1BF-5BF3-ED42-9900-B69B26F736B2}" type="sibTrans" cxnId="{624DD8CE-5F19-2645-B19C-C71740BC3F37}">
      <dgm:prSet/>
      <dgm:spPr/>
      <dgm:t>
        <a:bodyPr/>
        <a:lstStyle/>
        <a:p>
          <a:endParaRPr lang="fr-FR"/>
        </a:p>
      </dgm:t>
    </dgm:pt>
    <dgm:pt modelId="{A26600E8-0B05-CD46-8CCD-B2B61B63D8D1}">
      <dgm:prSet phldrT="[Texte]"/>
      <dgm:spPr/>
      <dgm:t>
        <a:bodyPr/>
        <a:lstStyle/>
        <a:p>
          <a:r>
            <a:rPr lang="fr-FR" dirty="0"/>
            <a:t>S’approprier</a:t>
          </a:r>
        </a:p>
      </dgm:t>
    </dgm:pt>
    <dgm:pt modelId="{926D55A2-096B-B24D-8110-349236C2268A}" type="parTrans" cxnId="{5A3256BB-799F-8246-918C-E3266FD8A424}">
      <dgm:prSet/>
      <dgm:spPr/>
      <dgm:t>
        <a:bodyPr/>
        <a:lstStyle/>
        <a:p>
          <a:endParaRPr lang="fr-FR"/>
        </a:p>
      </dgm:t>
    </dgm:pt>
    <dgm:pt modelId="{1821FE01-1115-A945-8841-13FCABCDD573}" type="sibTrans" cxnId="{5A3256BB-799F-8246-918C-E3266FD8A424}">
      <dgm:prSet/>
      <dgm:spPr/>
      <dgm:t>
        <a:bodyPr/>
        <a:lstStyle/>
        <a:p>
          <a:endParaRPr lang="fr-FR"/>
        </a:p>
      </dgm:t>
    </dgm:pt>
    <dgm:pt modelId="{CAEBF0B1-D398-5B42-9125-102F18A161EE}">
      <dgm:prSet phldrT="[Texte]"/>
      <dgm:spPr/>
      <dgm:t>
        <a:bodyPr/>
        <a:lstStyle/>
        <a:p>
          <a:r>
            <a:rPr lang="fr-FR" dirty="0"/>
            <a:t>Communiquer</a:t>
          </a:r>
        </a:p>
      </dgm:t>
    </dgm:pt>
    <dgm:pt modelId="{605504B8-A7F1-0649-AE4E-7F17B3A703C7}" type="parTrans" cxnId="{1C6673E2-3A34-B14D-97A8-071E9578FA13}">
      <dgm:prSet/>
      <dgm:spPr/>
      <dgm:t>
        <a:bodyPr/>
        <a:lstStyle/>
        <a:p>
          <a:endParaRPr lang="fr-FR"/>
        </a:p>
      </dgm:t>
    </dgm:pt>
    <dgm:pt modelId="{5A858DFA-EADB-8046-8358-F58259E5E6C6}" type="sibTrans" cxnId="{1C6673E2-3A34-B14D-97A8-071E9578FA13}">
      <dgm:prSet/>
      <dgm:spPr/>
      <dgm:t>
        <a:bodyPr/>
        <a:lstStyle/>
        <a:p>
          <a:endParaRPr lang="fr-FR"/>
        </a:p>
      </dgm:t>
    </dgm:pt>
    <dgm:pt modelId="{EAEAB009-096D-4140-BEA8-566B793C3B7C}" type="pres">
      <dgm:prSet presAssocID="{F67E4AD4-F549-C640-9A55-CA2D187F4FF1}" presName="compositeShape" presStyleCnt="0">
        <dgm:presLayoutVars>
          <dgm:chMax val="7"/>
          <dgm:dir/>
          <dgm:resizeHandles val="exact"/>
        </dgm:presLayoutVars>
      </dgm:prSet>
      <dgm:spPr/>
    </dgm:pt>
    <dgm:pt modelId="{D09799D0-9699-A940-BA56-BA0999676633}" type="pres">
      <dgm:prSet presAssocID="{F67E4AD4-F549-C640-9A55-CA2D187F4FF1}" presName="wedge1" presStyleLbl="node1" presStyleIdx="0" presStyleCnt="5"/>
      <dgm:spPr/>
      <dgm:t>
        <a:bodyPr/>
        <a:lstStyle/>
        <a:p>
          <a:endParaRPr lang="fr-FR"/>
        </a:p>
      </dgm:t>
    </dgm:pt>
    <dgm:pt modelId="{276EAFF3-B5C5-AA4D-86B9-CCEE8C44EFF1}" type="pres">
      <dgm:prSet presAssocID="{F67E4AD4-F549-C640-9A55-CA2D187F4FF1}" presName="dummy1a" presStyleCnt="0"/>
      <dgm:spPr/>
    </dgm:pt>
    <dgm:pt modelId="{CC77B88B-9B9C-9840-BAF9-00CEF7A7C667}" type="pres">
      <dgm:prSet presAssocID="{F67E4AD4-F549-C640-9A55-CA2D187F4FF1}" presName="dummy1b" presStyleCnt="0"/>
      <dgm:spPr/>
    </dgm:pt>
    <dgm:pt modelId="{2E116074-0437-7642-B137-462DF64B4692}" type="pres">
      <dgm:prSet presAssocID="{F67E4AD4-F549-C640-9A55-CA2D187F4FF1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C0D28FA-CBC1-8942-A825-FB05F30BFE72}" type="pres">
      <dgm:prSet presAssocID="{F67E4AD4-F549-C640-9A55-CA2D187F4FF1}" presName="wedge2" presStyleLbl="node1" presStyleIdx="1" presStyleCnt="5"/>
      <dgm:spPr/>
      <dgm:t>
        <a:bodyPr/>
        <a:lstStyle/>
        <a:p>
          <a:endParaRPr lang="fr-FR"/>
        </a:p>
      </dgm:t>
    </dgm:pt>
    <dgm:pt modelId="{1936777E-2D5E-B34B-A23F-8FF0A7E52FD3}" type="pres">
      <dgm:prSet presAssocID="{F67E4AD4-F549-C640-9A55-CA2D187F4FF1}" presName="dummy2a" presStyleCnt="0"/>
      <dgm:spPr/>
    </dgm:pt>
    <dgm:pt modelId="{C1B61607-9161-3F4A-A88C-176641F57E54}" type="pres">
      <dgm:prSet presAssocID="{F67E4AD4-F549-C640-9A55-CA2D187F4FF1}" presName="dummy2b" presStyleCnt="0"/>
      <dgm:spPr/>
    </dgm:pt>
    <dgm:pt modelId="{FDA117E8-B996-8644-B227-6150891A6455}" type="pres">
      <dgm:prSet presAssocID="{F67E4AD4-F549-C640-9A55-CA2D187F4FF1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4A066F-CF91-FD40-9F06-D6BE0DE7F012}" type="pres">
      <dgm:prSet presAssocID="{F67E4AD4-F549-C640-9A55-CA2D187F4FF1}" presName="wedge3" presStyleLbl="node1" presStyleIdx="2" presStyleCnt="5"/>
      <dgm:spPr/>
      <dgm:t>
        <a:bodyPr/>
        <a:lstStyle/>
        <a:p>
          <a:endParaRPr lang="fr-FR"/>
        </a:p>
      </dgm:t>
    </dgm:pt>
    <dgm:pt modelId="{DD315EF2-DC4B-3E49-BC22-40C8F5CBD142}" type="pres">
      <dgm:prSet presAssocID="{F67E4AD4-F549-C640-9A55-CA2D187F4FF1}" presName="dummy3a" presStyleCnt="0"/>
      <dgm:spPr/>
    </dgm:pt>
    <dgm:pt modelId="{4A637463-A884-5A4C-9671-75F263ABD7E6}" type="pres">
      <dgm:prSet presAssocID="{F67E4AD4-F549-C640-9A55-CA2D187F4FF1}" presName="dummy3b" presStyleCnt="0"/>
      <dgm:spPr/>
    </dgm:pt>
    <dgm:pt modelId="{CF0D0800-0BD8-2247-B65C-E57CEE6FACEF}" type="pres">
      <dgm:prSet presAssocID="{F67E4AD4-F549-C640-9A55-CA2D187F4FF1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17A81B7-078E-8A44-96AC-7A2DD83EC91E}" type="pres">
      <dgm:prSet presAssocID="{F67E4AD4-F549-C640-9A55-CA2D187F4FF1}" presName="wedge4" presStyleLbl="node1" presStyleIdx="3" presStyleCnt="5"/>
      <dgm:spPr/>
      <dgm:t>
        <a:bodyPr/>
        <a:lstStyle/>
        <a:p>
          <a:endParaRPr lang="fr-FR"/>
        </a:p>
      </dgm:t>
    </dgm:pt>
    <dgm:pt modelId="{ADAF71AB-988A-4F47-8C2F-507F54178BBA}" type="pres">
      <dgm:prSet presAssocID="{F67E4AD4-F549-C640-9A55-CA2D187F4FF1}" presName="dummy4a" presStyleCnt="0"/>
      <dgm:spPr/>
    </dgm:pt>
    <dgm:pt modelId="{C3DBDFEB-4E7F-984F-B44B-6351DF32E011}" type="pres">
      <dgm:prSet presAssocID="{F67E4AD4-F549-C640-9A55-CA2D187F4FF1}" presName="dummy4b" presStyleCnt="0"/>
      <dgm:spPr/>
    </dgm:pt>
    <dgm:pt modelId="{11650F45-8696-344C-93F3-7D67E1C6967C}" type="pres">
      <dgm:prSet presAssocID="{F67E4AD4-F549-C640-9A55-CA2D187F4FF1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04F5CD-AD19-9C4F-98E5-C2382E702A95}" type="pres">
      <dgm:prSet presAssocID="{F67E4AD4-F549-C640-9A55-CA2D187F4FF1}" presName="wedge5" presStyleLbl="node1" presStyleIdx="4" presStyleCnt="5"/>
      <dgm:spPr/>
      <dgm:t>
        <a:bodyPr/>
        <a:lstStyle/>
        <a:p>
          <a:endParaRPr lang="fr-FR"/>
        </a:p>
      </dgm:t>
    </dgm:pt>
    <dgm:pt modelId="{0930CCC0-BFBD-F24E-97BF-E6F3A20A3D63}" type="pres">
      <dgm:prSet presAssocID="{F67E4AD4-F549-C640-9A55-CA2D187F4FF1}" presName="dummy5a" presStyleCnt="0"/>
      <dgm:spPr/>
    </dgm:pt>
    <dgm:pt modelId="{67FA9A41-A563-8C46-8252-5AD10FC3DA70}" type="pres">
      <dgm:prSet presAssocID="{F67E4AD4-F549-C640-9A55-CA2D187F4FF1}" presName="dummy5b" presStyleCnt="0"/>
      <dgm:spPr/>
    </dgm:pt>
    <dgm:pt modelId="{005CD9F0-F6EC-6A49-8C6F-EA05241CD970}" type="pres">
      <dgm:prSet presAssocID="{F67E4AD4-F549-C640-9A55-CA2D187F4FF1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28A878-124D-4941-9F9B-EB24C8E3673E}" type="pres">
      <dgm:prSet presAssocID="{238DD10A-A9CB-8947-8E89-C62566608A64}" presName="arrowWedge1" presStyleLbl="fgSibTrans2D1" presStyleIdx="0" presStyleCnt="5"/>
      <dgm:spPr/>
    </dgm:pt>
    <dgm:pt modelId="{D43FCADE-93D0-2F42-A155-B2ACFD7F5BE7}" type="pres">
      <dgm:prSet presAssocID="{2F216380-E49E-9843-B74C-9A10ED7D9F2E}" presName="arrowWedge2" presStyleLbl="fgSibTrans2D1" presStyleIdx="1" presStyleCnt="5"/>
      <dgm:spPr/>
    </dgm:pt>
    <dgm:pt modelId="{77AF77E1-9494-314B-9A7F-001301BE020C}" type="pres">
      <dgm:prSet presAssocID="{7269E1BF-5BF3-ED42-9900-B69B26F736B2}" presName="arrowWedge3" presStyleLbl="fgSibTrans2D1" presStyleIdx="2" presStyleCnt="5"/>
      <dgm:spPr/>
    </dgm:pt>
    <dgm:pt modelId="{2A4AF1B3-7133-FD4E-BE6E-D2D45A5900C8}" type="pres">
      <dgm:prSet presAssocID="{5A858DFA-EADB-8046-8358-F58259E5E6C6}" presName="arrowWedge4" presStyleLbl="fgSibTrans2D1" presStyleIdx="3" presStyleCnt="5"/>
      <dgm:spPr/>
    </dgm:pt>
    <dgm:pt modelId="{99D02C46-08F6-F649-A84D-B8545E3AAECE}" type="pres">
      <dgm:prSet presAssocID="{1821FE01-1115-A945-8841-13FCABCDD573}" presName="arrowWedge5" presStyleLbl="fgSibTrans2D1" presStyleIdx="4" presStyleCnt="5"/>
      <dgm:spPr/>
    </dgm:pt>
  </dgm:ptLst>
  <dgm:cxnLst>
    <dgm:cxn modelId="{A34A2B6A-C27A-C740-80FC-F1B08F72C8F8}" type="presOf" srcId="{A26600E8-0B05-CD46-8CCD-B2B61B63D8D1}" destId="{005CD9F0-F6EC-6A49-8C6F-EA05241CD970}" srcOrd="1" destOrd="0" presId="urn:microsoft.com/office/officeart/2005/8/layout/cycle8"/>
    <dgm:cxn modelId="{53D93AD9-4355-8D4E-A635-2DF06C11C191}" type="presOf" srcId="{DFCAC7CA-63A0-A746-A5F2-65719F2126E5}" destId="{D09799D0-9699-A940-BA56-BA0999676633}" srcOrd="0" destOrd="0" presId="urn:microsoft.com/office/officeart/2005/8/layout/cycle8"/>
    <dgm:cxn modelId="{623109E2-BF2A-A74D-8E73-4073982BE86E}" srcId="{F67E4AD4-F549-C640-9A55-CA2D187F4FF1}" destId="{AB4827B3-86D9-E94B-A6C4-37509437E668}" srcOrd="1" destOrd="0" parTransId="{15DF7C0A-F306-CB40-8105-A2A044BE53AF}" sibTransId="{2F216380-E49E-9843-B74C-9A10ED7D9F2E}"/>
    <dgm:cxn modelId="{1C6673E2-3A34-B14D-97A8-071E9578FA13}" srcId="{F67E4AD4-F549-C640-9A55-CA2D187F4FF1}" destId="{CAEBF0B1-D398-5B42-9125-102F18A161EE}" srcOrd="3" destOrd="0" parTransId="{605504B8-A7F1-0649-AE4E-7F17B3A703C7}" sibTransId="{5A858DFA-EADB-8046-8358-F58259E5E6C6}"/>
    <dgm:cxn modelId="{5A3256BB-799F-8246-918C-E3266FD8A424}" srcId="{F67E4AD4-F549-C640-9A55-CA2D187F4FF1}" destId="{A26600E8-0B05-CD46-8CCD-B2B61B63D8D1}" srcOrd="4" destOrd="0" parTransId="{926D55A2-096B-B24D-8110-349236C2268A}" sibTransId="{1821FE01-1115-A945-8841-13FCABCDD573}"/>
    <dgm:cxn modelId="{C10893B7-3DD4-8749-9C3F-923B2B12E856}" type="presOf" srcId="{CAEBF0B1-D398-5B42-9125-102F18A161EE}" destId="{11650F45-8696-344C-93F3-7D67E1C6967C}" srcOrd="1" destOrd="0" presId="urn:microsoft.com/office/officeart/2005/8/layout/cycle8"/>
    <dgm:cxn modelId="{2A31EC9A-AE0C-E649-8EE5-FD003BB8AC2D}" type="presOf" srcId="{AB4827B3-86D9-E94B-A6C4-37509437E668}" destId="{CC0D28FA-CBC1-8942-A825-FB05F30BFE72}" srcOrd="0" destOrd="0" presId="urn:microsoft.com/office/officeart/2005/8/layout/cycle8"/>
    <dgm:cxn modelId="{C5543345-212D-EC43-A93B-4F4D34A126B0}" srcId="{F67E4AD4-F549-C640-9A55-CA2D187F4FF1}" destId="{DFCAC7CA-63A0-A746-A5F2-65719F2126E5}" srcOrd="0" destOrd="0" parTransId="{6EC58171-ED9C-9D46-A902-25371ED80F1A}" sibTransId="{238DD10A-A9CB-8947-8E89-C62566608A64}"/>
    <dgm:cxn modelId="{9C25D785-0652-8B4D-8428-C7248F22984F}" type="presOf" srcId="{CB60C164-985E-804C-8EC0-2548736C9DC3}" destId="{CF0D0800-0BD8-2247-B65C-E57CEE6FACEF}" srcOrd="1" destOrd="0" presId="urn:microsoft.com/office/officeart/2005/8/layout/cycle8"/>
    <dgm:cxn modelId="{4596B24E-34B3-0B44-82A0-D5F4B4C70696}" type="presOf" srcId="{CAEBF0B1-D398-5B42-9125-102F18A161EE}" destId="{217A81B7-078E-8A44-96AC-7A2DD83EC91E}" srcOrd="0" destOrd="0" presId="urn:microsoft.com/office/officeart/2005/8/layout/cycle8"/>
    <dgm:cxn modelId="{624DD8CE-5F19-2645-B19C-C71740BC3F37}" srcId="{F67E4AD4-F549-C640-9A55-CA2D187F4FF1}" destId="{CB60C164-985E-804C-8EC0-2548736C9DC3}" srcOrd="2" destOrd="0" parTransId="{E64B96F2-1C4D-3542-9E14-A674B8D66C80}" sibTransId="{7269E1BF-5BF3-ED42-9900-B69B26F736B2}"/>
    <dgm:cxn modelId="{9EB5E5FF-E9C4-B440-BE43-841777BBAB89}" type="presOf" srcId="{F67E4AD4-F549-C640-9A55-CA2D187F4FF1}" destId="{EAEAB009-096D-4140-BEA8-566B793C3B7C}" srcOrd="0" destOrd="0" presId="urn:microsoft.com/office/officeart/2005/8/layout/cycle8"/>
    <dgm:cxn modelId="{D199CE83-F069-8540-B307-561F4281AC8F}" type="presOf" srcId="{DFCAC7CA-63A0-A746-A5F2-65719F2126E5}" destId="{2E116074-0437-7642-B137-462DF64B4692}" srcOrd="1" destOrd="0" presId="urn:microsoft.com/office/officeart/2005/8/layout/cycle8"/>
    <dgm:cxn modelId="{4172298D-AA90-CD47-AADB-180230FD31D2}" type="presOf" srcId="{CB60C164-985E-804C-8EC0-2548736C9DC3}" destId="{164A066F-CF91-FD40-9F06-D6BE0DE7F012}" srcOrd="0" destOrd="0" presId="urn:microsoft.com/office/officeart/2005/8/layout/cycle8"/>
    <dgm:cxn modelId="{07388589-FCB7-4243-8E7F-EF9F97669EA0}" type="presOf" srcId="{AB4827B3-86D9-E94B-A6C4-37509437E668}" destId="{FDA117E8-B996-8644-B227-6150891A6455}" srcOrd="1" destOrd="0" presId="urn:microsoft.com/office/officeart/2005/8/layout/cycle8"/>
    <dgm:cxn modelId="{5E01935D-ED82-6A41-8343-18DF612C78DA}" type="presOf" srcId="{A26600E8-0B05-CD46-8CCD-B2B61B63D8D1}" destId="{4704F5CD-AD19-9C4F-98E5-C2382E702A95}" srcOrd="0" destOrd="0" presId="urn:microsoft.com/office/officeart/2005/8/layout/cycle8"/>
    <dgm:cxn modelId="{37295606-8A5B-B94B-91B5-062B37D0553F}" type="presParOf" srcId="{EAEAB009-096D-4140-BEA8-566B793C3B7C}" destId="{D09799D0-9699-A940-BA56-BA0999676633}" srcOrd="0" destOrd="0" presId="urn:microsoft.com/office/officeart/2005/8/layout/cycle8"/>
    <dgm:cxn modelId="{3CF43670-3F5C-9D48-9804-1D8C1565036E}" type="presParOf" srcId="{EAEAB009-096D-4140-BEA8-566B793C3B7C}" destId="{276EAFF3-B5C5-AA4D-86B9-CCEE8C44EFF1}" srcOrd="1" destOrd="0" presId="urn:microsoft.com/office/officeart/2005/8/layout/cycle8"/>
    <dgm:cxn modelId="{08EF1D6A-6F44-5F41-99B1-6BDA706CFE73}" type="presParOf" srcId="{EAEAB009-096D-4140-BEA8-566B793C3B7C}" destId="{CC77B88B-9B9C-9840-BAF9-00CEF7A7C667}" srcOrd="2" destOrd="0" presId="urn:microsoft.com/office/officeart/2005/8/layout/cycle8"/>
    <dgm:cxn modelId="{187B8B71-A1A9-3445-8160-AA332D9943F1}" type="presParOf" srcId="{EAEAB009-096D-4140-BEA8-566B793C3B7C}" destId="{2E116074-0437-7642-B137-462DF64B4692}" srcOrd="3" destOrd="0" presId="urn:microsoft.com/office/officeart/2005/8/layout/cycle8"/>
    <dgm:cxn modelId="{1B7CE112-AF7F-574E-8316-FE4C399FF9E0}" type="presParOf" srcId="{EAEAB009-096D-4140-BEA8-566B793C3B7C}" destId="{CC0D28FA-CBC1-8942-A825-FB05F30BFE72}" srcOrd="4" destOrd="0" presId="urn:microsoft.com/office/officeart/2005/8/layout/cycle8"/>
    <dgm:cxn modelId="{CCD6E083-C226-8946-A0CB-8C1D0E2D799F}" type="presParOf" srcId="{EAEAB009-096D-4140-BEA8-566B793C3B7C}" destId="{1936777E-2D5E-B34B-A23F-8FF0A7E52FD3}" srcOrd="5" destOrd="0" presId="urn:microsoft.com/office/officeart/2005/8/layout/cycle8"/>
    <dgm:cxn modelId="{20C8C7CC-941C-CC4E-B33A-0E3910A26693}" type="presParOf" srcId="{EAEAB009-096D-4140-BEA8-566B793C3B7C}" destId="{C1B61607-9161-3F4A-A88C-176641F57E54}" srcOrd="6" destOrd="0" presId="urn:microsoft.com/office/officeart/2005/8/layout/cycle8"/>
    <dgm:cxn modelId="{2E230247-397B-364C-9EB8-5B5AA937FF8A}" type="presParOf" srcId="{EAEAB009-096D-4140-BEA8-566B793C3B7C}" destId="{FDA117E8-B996-8644-B227-6150891A6455}" srcOrd="7" destOrd="0" presId="urn:microsoft.com/office/officeart/2005/8/layout/cycle8"/>
    <dgm:cxn modelId="{189C4F88-CF57-8D42-9BC9-D3955B6AAF1E}" type="presParOf" srcId="{EAEAB009-096D-4140-BEA8-566B793C3B7C}" destId="{164A066F-CF91-FD40-9F06-D6BE0DE7F012}" srcOrd="8" destOrd="0" presId="urn:microsoft.com/office/officeart/2005/8/layout/cycle8"/>
    <dgm:cxn modelId="{D2EC481D-6634-E148-ADFB-F28FAA33A4C1}" type="presParOf" srcId="{EAEAB009-096D-4140-BEA8-566B793C3B7C}" destId="{DD315EF2-DC4B-3E49-BC22-40C8F5CBD142}" srcOrd="9" destOrd="0" presId="urn:microsoft.com/office/officeart/2005/8/layout/cycle8"/>
    <dgm:cxn modelId="{42DF9295-5308-9F44-8827-74841BCD2935}" type="presParOf" srcId="{EAEAB009-096D-4140-BEA8-566B793C3B7C}" destId="{4A637463-A884-5A4C-9671-75F263ABD7E6}" srcOrd="10" destOrd="0" presId="urn:microsoft.com/office/officeart/2005/8/layout/cycle8"/>
    <dgm:cxn modelId="{486E20B7-95E3-5644-B0B8-1FDB011B5394}" type="presParOf" srcId="{EAEAB009-096D-4140-BEA8-566B793C3B7C}" destId="{CF0D0800-0BD8-2247-B65C-E57CEE6FACEF}" srcOrd="11" destOrd="0" presId="urn:microsoft.com/office/officeart/2005/8/layout/cycle8"/>
    <dgm:cxn modelId="{7931488D-6D81-E844-A6F1-8E146FF75B21}" type="presParOf" srcId="{EAEAB009-096D-4140-BEA8-566B793C3B7C}" destId="{217A81B7-078E-8A44-96AC-7A2DD83EC91E}" srcOrd="12" destOrd="0" presId="urn:microsoft.com/office/officeart/2005/8/layout/cycle8"/>
    <dgm:cxn modelId="{A41BD884-4B98-7847-B776-350E7C8248F4}" type="presParOf" srcId="{EAEAB009-096D-4140-BEA8-566B793C3B7C}" destId="{ADAF71AB-988A-4F47-8C2F-507F54178BBA}" srcOrd="13" destOrd="0" presId="urn:microsoft.com/office/officeart/2005/8/layout/cycle8"/>
    <dgm:cxn modelId="{E7444439-909B-E144-9E59-EBD64DBE7F29}" type="presParOf" srcId="{EAEAB009-096D-4140-BEA8-566B793C3B7C}" destId="{C3DBDFEB-4E7F-984F-B44B-6351DF32E011}" srcOrd="14" destOrd="0" presId="urn:microsoft.com/office/officeart/2005/8/layout/cycle8"/>
    <dgm:cxn modelId="{E6B0DA91-D54B-AD4F-8666-181B8AFAA6CF}" type="presParOf" srcId="{EAEAB009-096D-4140-BEA8-566B793C3B7C}" destId="{11650F45-8696-344C-93F3-7D67E1C6967C}" srcOrd="15" destOrd="0" presId="urn:microsoft.com/office/officeart/2005/8/layout/cycle8"/>
    <dgm:cxn modelId="{C13803AD-473D-2748-9DBC-E2712F8544EA}" type="presParOf" srcId="{EAEAB009-096D-4140-BEA8-566B793C3B7C}" destId="{4704F5CD-AD19-9C4F-98E5-C2382E702A95}" srcOrd="16" destOrd="0" presId="urn:microsoft.com/office/officeart/2005/8/layout/cycle8"/>
    <dgm:cxn modelId="{0FB0A0B8-0E64-9243-8D26-DD33E3768101}" type="presParOf" srcId="{EAEAB009-096D-4140-BEA8-566B793C3B7C}" destId="{0930CCC0-BFBD-F24E-97BF-E6F3A20A3D63}" srcOrd="17" destOrd="0" presId="urn:microsoft.com/office/officeart/2005/8/layout/cycle8"/>
    <dgm:cxn modelId="{D582BE32-BC92-D44A-9486-0586F46E72B7}" type="presParOf" srcId="{EAEAB009-096D-4140-BEA8-566B793C3B7C}" destId="{67FA9A41-A563-8C46-8252-5AD10FC3DA70}" srcOrd="18" destOrd="0" presId="urn:microsoft.com/office/officeart/2005/8/layout/cycle8"/>
    <dgm:cxn modelId="{0BC7035E-8CF4-0F4C-A593-C3AFBDA13A48}" type="presParOf" srcId="{EAEAB009-096D-4140-BEA8-566B793C3B7C}" destId="{005CD9F0-F6EC-6A49-8C6F-EA05241CD970}" srcOrd="19" destOrd="0" presId="urn:microsoft.com/office/officeart/2005/8/layout/cycle8"/>
    <dgm:cxn modelId="{1B0DAABD-88D2-8B4D-B215-652B40D4416E}" type="presParOf" srcId="{EAEAB009-096D-4140-BEA8-566B793C3B7C}" destId="{EE28A878-124D-4941-9F9B-EB24C8E3673E}" srcOrd="20" destOrd="0" presId="urn:microsoft.com/office/officeart/2005/8/layout/cycle8"/>
    <dgm:cxn modelId="{FF1E155E-05C7-454B-A185-EEC8C2631379}" type="presParOf" srcId="{EAEAB009-096D-4140-BEA8-566B793C3B7C}" destId="{D43FCADE-93D0-2F42-A155-B2ACFD7F5BE7}" srcOrd="21" destOrd="0" presId="urn:microsoft.com/office/officeart/2005/8/layout/cycle8"/>
    <dgm:cxn modelId="{3D5B6104-8C31-C04B-9F20-2CC77460D83C}" type="presParOf" srcId="{EAEAB009-096D-4140-BEA8-566B793C3B7C}" destId="{77AF77E1-9494-314B-9A7F-001301BE020C}" srcOrd="22" destOrd="0" presId="urn:microsoft.com/office/officeart/2005/8/layout/cycle8"/>
    <dgm:cxn modelId="{BE667AA2-E93E-CA4A-8157-9549DCAAECF8}" type="presParOf" srcId="{EAEAB009-096D-4140-BEA8-566B793C3B7C}" destId="{2A4AF1B3-7133-FD4E-BE6E-D2D45A5900C8}" srcOrd="23" destOrd="0" presId="urn:microsoft.com/office/officeart/2005/8/layout/cycle8"/>
    <dgm:cxn modelId="{7EDAB29C-D4E2-8941-A16D-A5DE9CE296FB}" type="presParOf" srcId="{EAEAB009-096D-4140-BEA8-566B793C3B7C}" destId="{99D02C46-08F6-F649-A84D-B8545E3AAEC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897A7F-C7C7-844D-8007-4B2C858B4285}" type="doc">
      <dgm:prSet loTypeId="urn:microsoft.com/office/officeart/2005/8/layout/cycle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FF267C03-79E6-E34B-91D2-58EAB6124348}">
      <dgm:prSet phldrT="[Texte]"/>
      <dgm:spPr/>
      <dgm:t>
        <a:bodyPr/>
        <a:lstStyle/>
        <a:p>
          <a:r>
            <a:rPr lang="fr-FR" dirty="0"/>
            <a:t>Organisation et transformation de la matière</a:t>
          </a:r>
        </a:p>
      </dgm:t>
    </dgm:pt>
    <dgm:pt modelId="{6498149B-E1FE-C640-B665-43A990848583}" type="parTrans" cxnId="{E80D4642-461D-BE45-9884-CFA15B16535A}">
      <dgm:prSet/>
      <dgm:spPr/>
      <dgm:t>
        <a:bodyPr/>
        <a:lstStyle/>
        <a:p>
          <a:endParaRPr lang="fr-FR"/>
        </a:p>
      </dgm:t>
    </dgm:pt>
    <dgm:pt modelId="{1D19DF14-39E0-6640-8220-522C7B119099}" type="sibTrans" cxnId="{E80D4642-461D-BE45-9884-CFA15B16535A}">
      <dgm:prSet/>
      <dgm:spPr/>
      <dgm:t>
        <a:bodyPr/>
        <a:lstStyle/>
        <a:p>
          <a:endParaRPr lang="fr-FR"/>
        </a:p>
      </dgm:t>
    </dgm:pt>
    <dgm:pt modelId="{8057CC62-F6D9-5B4A-A3C2-FF7285B43872}">
      <dgm:prSet phldrT="[Texte]"/>
      <dgm:spPr/>
      <dgm:t>
        <a:bodyPr/>
        <a:lstStyle/>
        <a:p>
          <a:r>
            <a:rPr lang="fr-FR" dirty="0"/>
            <a:t>Mouvements et interactions</a:t>
          </a:r>
        </a:p>
      </dgm:t>
    </dgm:pt>
    <dgm:pt modelId="{111AB242-2644-924A-9CB2-C6DF80EA21C2}" type="parTrans" cxnId="{479FF6CB-0846-7443-8D26-E84A36F2D6B5}">
      <dgm:prSet/>
      <dgm:spPr/>
      <dgm:t>
        <a:bodyPr/>
        <a:lstStyle/>
        <a:p>
          <a:endParaRPr lang="fr-FR"/>
        </a:p>
      </dgm:t>
    </dgm:pt>
    <dgm:pt modelId="{A964E779-10E3-3441-9977-071DC0261CFB}" type="sibTrans" cxnId="{479FF6CB-0846-7443-8D26-E84A36F2D6B5}">
      <dgm:prSet/>
      <dgm:spPr/>
      <dgm:t>
        <a:bodyPr/>
        <a:lstStyle/>
        <a:p>
          <a:endParaRPr lang="fr-FR"/>
        </a:p>
      </dgm:t>
    </dgm:pt>
    <dgm:pt modelId="{75C9CCEA-9C0C-9147-A442-5F8C957CF46D}">
      <dgm:prSet phldrT="[Texte]"/>
      <dgm:spPr/>
      <dgm:t>
        <a:bodyPr/>
        <a:lstStyle/>
        <a:p>
          <a:r>
            <a:rPr lang="fr-FR" dirty="0"/>
            <a:t>Signaux</a:t>
          </a:r>
        </a:p>
      </dgm:t>
    </dgm:pt>
    <dgm:pt modelId="{063FB485-DB2E-9642-B446-59A6BF5D110A}" type="parTrans" cxnId="{007B1F69-ECDB-EA4B-B925-B70F371ABE9E}">
      <dgm:prSet/>
      <dgm:spPr/>
      <dgm:t>
        <a:bodyPr/>
        <a:lstStyle/>
        <a:p>
          <a:endParaRPr lang="fr-FR"/>
        </a:p>
      </dgm:t>
    </dgm:pt>
    <dgm:pt modelId="{48981A9E-830B-2145-94F4-B8699B7AB7C0}" type="sibTrans" cxnId="{007B1F69-ECDB-EA4B-B925-B70F371ABE9E}">
      <dgm:prSet/>
      <dgm:spPr/>
      <dgm:t>
        <a:bodyPr/>
        <a:lstStyle/>
        <a:p>
          <a:endParaRPr lang="fr-FR"/>
        </a:p>
      </dgm:t>
    </dgm:pt>
    <dgm:pt modelId="{ECBFFB08-D780-3B49-A027-7EF234C70E3E}">
      <dgm:prSet phldrT="[Texte]"/>
      <dgm:spPr/>
      <dgm:t>
        <a:bodyPr/>
        <a:lstStyle/>
        <a:p>
          <a:endParaRPr lang="fr-FR"/>
        </a:p>
      </dgm:t>
    </dgm:pt>
    <dgm:pt modelId="{01459D9B-2AC4-3046-AAB7-62A1587B061B}" type="parTrans" cxnId="{95227A93-0BA8-4945-926A-4688BF9AB1F1}">
      <dgm:prSet/>
      <dgm:spPr/>
      <dgm:t>
        <a:bodyPr/>
        <a:lstStyle/>
        <a:p>
          <a:endParaRPr lang="fr-FR"/>
        </a:p>
      </dgm:t>
    </dgm:pt>
    <dgm:pt modelId="{38448D03-12DC-B94F-9DF9-59B0B61C1FAB}" type="sibTrans" cxnId="{95227A93-0BA8-4945-926A-4688BF9AB1F1}">
      <dgm:prSet/>
      <dgm:spPr/>
      <dgm:t>
        <a:bodyPr/>
        <a:lstStyle/>
        <a:p>
          <a:endParaRPr lang="fr-FR"/>
        </a:p>
      </dgm:t>
    </dgm:pt>
    <dgm:pt modelId="{DFCBD5BA-0FA1-4840-8A6C-D8A8C2682C0F}">
      <dgm:prSet phldrT="[Texte]"/>
      <dgm:spPr/>
      <dgm:t>
        <a:bodyPr/>
        <a:lstStyle/>
        <a:p>
          <a:pPr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fr-FR" dirty="0"/>
            <a:t> États de la matière</a:t>
          </a:r>
        </a:p>
      </dgm:t>
    </dgm:pt>
    <dgm:pt modelId="{4FA192BF-90B1-A542-8A6C-FAF008613BD9}" type="parTrans" cxnId="{4B624920-C613-794F-B7B0-4F1622A227BE}">
      <dgm:prSet/>
      <dgm:spPr/>
      <dgm:t>
        <a:bodyPr/>
        <a:lstStyle/>
        <a:p>
          <a:endParaRPr lang="fr-FR"/>
        </a:p>
      </dgm:t>
    </dgm:pt>
    <dgm:pt modelId="{7D8C5CF1-25EF-994C-8C36-A3FF00E4B29F}" type="sibTrans" cxnId="{4B624920-C613-794F-B7B0-4F1622A227BE}">
      <dgm:prSet/>
      <dgm:spPr/>
      <dgm:t>
        <a:bodyPr/>
        <a:lstStyle/>
        <a:p>
          <a:endParaRPr lang="fr-FR"/>
        </a:p>
      </dgm:t>
    </dgm:pt>
    <dgm:pt modelId="{5C57326B-4DD0-AF40-AD2F-B54FFC0E3176}">
      <dgm:prSet phldrT="[Texte]"/>
      <dgm:spPr/>
      <dgm:t>
        <a:bodyPr/>
        <a:lstStyle/>
        <a:p>
          <a:pPr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fr-FR" dirty="0"/>
            <a:t> Transformations chimiques</a:t>
          </a:r>
        </a:p>
      </dgm:t>
    </dgm:pt>
    <dgm:pt modelId="{499F6AC2-C106-FD46-8FC7-6763790D0974}" type="parTrans" cxnId="{CADF401C-48CB-784A-9DA8-0EEF73925997}">
      <dgm:prSet/>
      <dgm:spPr/>
      <dgm:t>
        <a:bodyPr/>
        <a:lstStyle/>
        <a:p>
          <a:endParaRPr lang="fr-FR"/>
        </a:p>
      </dgm:t>
    </dgm:pt>
    <dgm:pt modelId="{F4F55488-E734-554C-8AA5-C9C895FE2EEF}" type="sibTrans" cxnId="{CADF401C-48CB-784A-9DA8-0EEF73925997}">
      <dgm:prSet/>
      <dgm:spPr/>
      <dgm:t>
        <a:bodyPr/>
        <a:lstStyle/>
        <a:p>
          <a:endParaRPr lang="fr-FR"/>
        </a:p>
      </dgm:t>
    </dgm:pt>
    <dgm:pt modelId="{10126A4B-EB21-0E41-B158-8B0AE02CA0AB}">
      <dgm:prSet phldrT="[Texte]"/>
      <dgm:spPr/>
      <dgm:t>
        <a:bodyPr/>
        <a:lstStyle/>
        <a:p>
          <a:pPr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fr-FR" dirty="0"/>
            <a:t> Propriétés acido-basiques</a:t>
          </a:r>
        </a:p>
      </dgm:t>
    </dgm:pt>
    <dgm:pt modelId="{643F3AE6-EB83-FD4F-9D90-0E671EAA8C81}" type="parTrans" cxnId="{5BF992BC-747A-C749-B983-B1CC5871B498}">
      <dgm:prSet/>
      <dgm:spPr/>
      <dgm:t>
        <a:bodyPr/>
        <a:lstStyle/>
        <a:p>
          <a:endParaRPr lang="fr-FR"/>
        </a:p>
      </dgm:t>
    </dgm:pt>
    <dgm:pt modelId="{CF4EEBE6-CEB0-0743-804E-9B1375C516E2}" type="sibTrans" cxnId="{5BF992BC-747A-C749-B983-B1CC5871B498}">
      <dgm:prSet/>
      <dgm:spPr/>
      <dgm:t>
        <a:bodyPr/>
        <a:lstStyle/>
        <a:p>
          <a:endParaRPr lang="fr-FR"/>
        </a:p>
      </dgm:t>
    </dgm:pt>
    <dgm:pt modelId="{6E90DD13-7E63-3542-AEC1-C0F59933A19C}">
      <dgm:prSet phldrT="[Texte]"/>
      <dgm:spPr/>
      <dgm:t>
        <a:bodyPr/>
        <a:lstStyle/>
        <a:p>
          <a:pPr>
            <a:buClr>
              <a:schemeClr val="accent2"/>
            </a:buClr>
            <a:buFont typeface="Courier New" panose="02070309020205020404" pitchFamily="49" charset="0"/>
            <a:buChar char="o"/>
          </a:pPr>
          <a:r>
            <a:rPr lang="fr-FR" dirty="0"/>
            <a:t> L’Univers</a:t>
          </a:r>
        </a:p>
      </dgm:t>
    </dgm:pt>
    <dgm:pt modelId="{F6AD23E8-E3E4-F14C-A04A-77ED117A8121}" type="parTrans" cxnId="{2604D85F-B733-1246-993F-7E8ED650D236}">
      <dgm:prSet/>
      <dgm:spPr/>
      <dgm:t>
        <a:bodyPr/>
        <a:lstStyle/>
        <a:p>
          <a:endParaRPr lang="fr-FR"/>
        </a:p>
      </dgm:t>
    </dgm:pt>
    <dgm:pt modelId="{8EEE375F-458E-FF46-826D-2779B8BA5670}" type="sibTrans" cxnId="{2604D85F-B733-1246-993F-7E8ED650D236}">
      <dgm:prSet/>
      <dgm:spPr/>
      <dgm:t>
        <a:bodyPr/>
        <a:lstStyle/>
        <a:p>
          <a:endParaRPr lang="fr-FR"/>
        </a:p>
      </dgm:t>
    </dgm:pt>
    <dgm:pt modelId="{1EEFE222-173F-FE48-B15A-B8DBB3ED5B66}">
      <dgm:prSet phldrT="[Texte]"/>
      <dgm:spPr/>
      <dgm:t>
        <a:bodyPr/>
        <a:lstStyle/>
        <a:p>
          <a:pPr>
            <a:buClr>
              <a:schemeClr val="accent3"/>
            </a:buClr>
            <a:buFont typeface="Courier New" panose="02070309020205020404" pitchFamily="49" charset="0"/>
            <a:buChar char="o"/>
          </a:pPr>
          <a:r>
            <a:rPr lang="fr-FR" dirty="0"/>
            <a:t> Caractéristiques</a:t>
          </a:r>
        </a:p>
      </dgm:t>
    </dgm:pt>
    <dgm:pt modelId="{318F5D53-6F09-AF4F-858F-89143ADEDFFE}" type="parTrans" cxnId="{734590A5-519C-964E-BDA8-C309B4979F53}">
      <dgm:prSet/>
      <dgm:spPr/>
      <dgm:t>
        <a:bodyPr/>
        <a:lstStyle/>
        <a:p>
          <a:endParaRPr lang="fr-FR"/>
        </a:p>
      </dgm:t>
    </dgm:pt>
    <dgm:pt modelId="{E243D468-5705-1A40-8D4E-3C861FFB591D}" type="sibTrans" cxnId="{734590A5-519C-964E-BDA8-C309B4979F53}">
      <dgm:prSet/>
      <dgm:spPr/>
      <dgm:t>
        <a:bodyPr/>
        <a:lstStyle/>
        <a:p>
          <a:endParaRPr lang="fr-FR"/>
        </a:p>
      </dgm:t>
    </dgm:pt>
    <dgm:pt modelId="{93A136FB-733C-0745-9AEC-8D56DBCA33D4}">
      <dgm:prSet phldrT="[Texte]"/>
      <dgm:spPr/>
      <dgm:t>
        <a:bodyPr/>
        <a:lstStyle/>
        <a:p>
          <a:pPr>
            <a:buClr>
              <a:schemeClr val="accent3"/>
            </a:buClr>
            <a:buFont typeface="Courier New" panose="02070309020205020404" pitchFamily="49" charset="0"/>
            <a:buChar char="o"/>
          </a:pPr>
          <a:r>
            <a:rPr lang="fr-FR" dirty="0"/>
            <a:t> Modélisation</a:t>
          </a:r>
        </a:p>
      </dgm:t>
    </dgm:pt>
    <dgm:pt modelId="{6024D08C-DE6D-3A40-90D6-4BC95802343B}" type="parTrans" cxnId="{EEAB0ACE-38CF-2E4E-B8D5-02E6DCFE68CE}">
      <dgm:prSet/>
      <dgm:spPr/>
      <dgm:t>
        <a:bodyPr/>
        <a:lstStyle/>
        <a:p>
          <a:endParaRPr lang="fr-FR"/>
        </a:p>
      </dgm:t>
    </dgm:pt>
    <dgm:pt modelId="{75643EC1-DF74-B14E-894E-C785DD01133C}" type="sibTrans" cxnId="{EEAB0ACE-38CF-2E4E-B8D5-02E6DCFE68CE}">
      <dgm:prSet/>
      <dgm:spPr/>
      <dgm:t>
        <a:bodyPr/>
        <a:lstStyle/>
        <a:p>
          <a:endParaRPr lang="fr-FR"/>
        </a:p>
      </dgm:t>
    </dgm:pt>
    <dgm:pt modelId="{469BF443-7C14-D84A-8247-6D0EA12D6C80}">
      <dgm:prSet phldrT="[Texte]"/>
      <dgm:spPr/>
      <dgm:t>
        <a:bodyPr/>
        <a:lstStyle/>
        <a:p>
          <a:pPr>
            <a:buClr>
              <a:schemeClr val="accent3"/>
            </a:buClr>
            <a:buFont typeface="Courier New" panose="02070309020205020404" pitchFamily="49" charset="0"/>
            <a:buChar char="o"/>
          </a:pPr>
          <a:r>
            <a:rPr lang="fr-FR" dirty="0"/>
            <a:t> Forces </a:t>
          </a:r>
        </a:p>
      </dgm:t>
    </dgm:pt>
    <dgm:pt modelId="{EE9C8BA2-968C-7E4A-BEC8-FED79C1686B0}" type="parTrans" cxnId="{5BED651B-13FA-4E41-A61C-80B7DD6C9FA9}">
      <dgm:prSet/>
      <dgm:spPr/>
      <dgm:t>
        <a:bodyPr/>
        <a:lstStyle/>
        <a:p>
          <a:endParaRPr lang="fr-FR"/>
        </a:p>
      </dgm:t>
    </dgm:pt>
    <dgm:pt modelId="{789AA124-6B82-9041-B05C-6B43BB810F12}" type="sibTrans" cxnId="{5BED651B-13FA-4E41-A61C-80B7DD6C9FA9}">
      <dgm:prSet/>
      <dgm:spPr/>
      <dgm:t>
        <a:bodyPr/>
        <a:lstStyle/>
        <a:p>
          <a:endParaRPr lang="fr-FR"/>
        </a:p>
      </dgm:t>
    </dgm:pt>
    <dgm:pt modelId="{9DCF573A-A0DB-E044-8981-0EE3C64FCC40}">
      <dgm:prSet phldrT="[Texte]"/>
      <dgm:spPr/>
      <dgm:t>
        <a:bodyPr/>
        <a:lstStyle/>
        <a:p>
          <a:endParaRPr lang="fr-FR" dirty="0"/>
        </a:p>
      </dgm:t>
    </dgm:pt>
    <dgm:pt modelId="{0A69039C-C91A-FC4A-88A9-BC346684B2A7}" type="parTrans" cxnId="{8FB9AFD8-2C2E-2C4F-A0AA-47D51B365920}">
      <dgm:prSet/>
      <dgm:spPr/>
      <dgm:t>
        <a:bodyPr/>
        <a:lstStyle/>
        <a:p>
          <a:endParaRPr lang="fr-FR"/>
        </a:p>
      </dgm:t>
    </dgm:pt>
    <dgm:pt modelId="{16D5DD49-9799-134C-8D62-615A64919271}" type="sibTrans" cxnId="{8FB9AFD8-2C2E-2C4F-A0AA-47D51B365920}">
      <dgm:prSet/>
      <dgm:spPr/>
      <dgm:t>
        <a:bodyPr/>
        <a:lstStyle/>
        <a:p>
          <a:endParaRPr lang="fr-FR"/>
        </a:p>
      </dgm:t>
    </dgm:pt>
    <dgm:pt modelId="{EABC5FA3-E640-4349-8041-8F397E09D7D0}">
      <dgm:prSet phldrT="[Texte]"/>
      <dgm:spPr/>
      <dgm:t>
        <a:bodyPr/>
        <a:lstStyle/>
        <a:p>
          <a:r>
            <a:rPr lang="fr-FR" dirty="0"/>
            <a:t>L’énergie et ses conversions</a:t>
          </a:r>
        </a:p>
      </dgm:t>
    </dgm:pt>
    <dgm:pt modelId="{03E4D8B7-F9F5-DD46-BAF0-72FC536E6643}" type="parTrans" cxnId="{CA640910-4315-A94D-A72C-A2A0A7785F1B}">
      <dgm:prSet/>
      <dgm:spPr/>
      <dgm:t>
        <a:bodyPr/>
        <a:lstStyle/>
        <a:p>
          <a:endParaRPr lang="fr-FR"/>
        </a:p>
      </dgm:t>
    </dgm:pt>
    <dgm:pt modelId="{51E109C1-6F23-2F4A-A122-609123F21A29}" type="sibTrans" cxnId="{CA640910-4315-A94D-A72C-A2A0A7785F1B}">
      <dgm:prSet/>
      <dgm:spPr/>
      <dgm:t>
        <a:bodyPr/>
        <a:lstStyle/>
        <a:p>
          <a:endParaRPr lang="fr-FR"/>
        </a:p>
      </dgm:t>
    </dgm:pt>
    <dgm:pt modelId="{B34FBEDF-065D-D041-B8CC-7CEE3F0775BB}">
      <dgm:prSet/>
      <dgm:spPr>
        <a:ln>
          <a:solidFill>
            <a:schemeClr val="accent5"/>
          </a:solidFill>
        </a:ln>
      </dgm:spPr>
      <dgm:t>
        <a:bodyPr/>
        <a:lstStyle/>
        <a:p>
          <a:pPr>
            <a:buClr>
              <a:schemeClr val="accent5"/>
            </a:buClr>
            <a:buFont typeface="Courier New" panose="02070309020205020404" pitchFamily="49" charset="0"/>
            <a:buChar char="o"/>
          </a:pPr>
          <a:r>
            <a:rPr lang="fr-FR" dirty="0"/>
            <a:t> Transferts </a:t>
          </a:r>
        </a:p>
      </dgm:t>
    </dgm:pt>
    <dgm:pt modelId="{B829BFA5-E3A6-0F4B-BF1F-D5268837F2DE}" type="parTrans" cxnId="{69FFF2E4-ACBA-7A4E-8BF6-1DBEE1C5A336}">
      <dgm:prSet/>
      <dgm:spPr/>
      <dgm:t>
        <a:bodyPr/>
        <a:lstStyle/>
        <a:p>
          <a:endParaRPr lang="fr-FR"/>
        </a:p>
      </dgm:t>
    </dgm:pt>
    <dgm:pt modelId="{20B8D511-EDDF-8844-87ED-EAF2BA952A06}" type="sibTrans" cxnId="{69FFF2E4-ACBA-7A4E-8BF6-1DBEE1C5A336}">
      <dgm:prSet/>
      <dgm:spPr/>
      <dgm:t>
        <a:bodyPr/>
        <a:lstStyle/>
        <a:p>
          <a:endParaRPr lang="fr-FR"/>
        </a:p>
      </dgm:t>
    </dgm:pt>
    <dgm:pt modelId="{74C8E165-85AC-124D-9B2D-B7929FBDA05F}">
      <dgm:prSet/>
      <dgm:spPr>
        <a:ln>
          <a:solidFill>
            <a:schemeClr val="accent5"/>
          </a:solidFill>
        </a:ln>
      </dgm:spPr>
      <dgm:t>
        <a:bodyPr/>
        <a:lstStyle/>
        <a:p>
          <a:pPr>
            <a:buClr>
              <a:schemeClr val="accent5"/>
            </a:buClr>
            <a:buFont typeface="Courier New" panose="02070309020205020404" pitchFamily="49" charset="0"/>
            <a:buChar char="o"/>
          </a:pPr>
          <a:r>
            <a:rPr lang="fr-FR" dirty="0"/>
            <a:t> Conversion</a:t>
          </a:r>
        </a:p>
      </dgm:t>
    </dgm:pt>
    <dgm:pt modelId="{8E275F91-8AE1-5945-8B8A-CFAD5559E5F9}" type="parTrans" cxnId="{D2C0AA65-155A-BD4A-BAB4-A049CAFA671E}">
      <dgm:prSet/>
      <dgm:spPr/>
      <dgm:t>
        <a:bodyPr/>
        <a:lstStyle/>
        <a:p>
          <a:endParaRPr lang="fr-FR"/>
        </a:p>
      </dgm:t>
    </dgm:pt>
    <dgm:pt modelId="{29B628F3-65FA-7D44-8596-EE6611725673}" type="sibTrans" cxnId="{D2C0AA65-155A-BD4A-BAB4-A049CAFA671E}">
      <dgm:prSet/>
      <dgm:spPr/>
      <dgm:t>
        <a:bodyPr/>
        <a:lstStyle/>
        <a:p>
          <a:endParaRPr lang="fr-FR"/>
        </a:p>
      </dgm:t>
    </dgm:pt>
    <dgm:pt modelId="{CC1BFCE8-0C17-6B4E-862F-843C121C4A86}">
      <dgm:prSet/>
      <dgm:spPr>
        <a:ln>
          <a:solidFill>
            <a:schemeClr val="accent5"/>
          </a:solidFill>
        </a:ln>
      </dgm:spPr>
      <dgm:t>
        <a:bodyPr/>
        <a:lstStyle/>
        <a:p>
          <a:pPr>
            <a:buClr>
              <a:schemeClr val="accent5"/>
            </a:buClr>
            <a:buFont typeface="Courier New" panose="02070309020205020404" pitchFamily="49" charset="0"/>
            <a:buChar char="o"/>
          </a:pPr>
          <a:r>
            <a:rPr lang="fr-FR" dirty="0"/>
            <a:t> Conservation</a:t>
          </a:r>
        </a:p>
      </dgm:t>
    </dgm:pt>
    <dgm:pt modelId="{29015D8F-CB96-7844-BE6D-E3C82DE492A2}" type="parTrans" cxnId="{0DBAC898-B45D-D74B-AB5A-E70B6A7A2026}">
      <dgm:prSet/>
      <dgm:spPr/>
      <dgm:t>
        <a:bodyPr/>
        <a:lstStyle/>
        <a:p>
          <a:endParaRPr lang="fr-FR"/>
        </a:p>
      </dgm:t>
    </dgm:pt>
    <dgm:pt modelId="{F6EB90D9-11A3-B848-84E5-EC08A1223794}" type="sibTrans" cxnId="{0DBAC898-B45D-D74B-AB5A-E70B6A7A2026}">
      <dgm:prSet/>
      <dgm:spPr/>
      <dgm:t>
        <a:bodyPr/>
        <a:lstStyle/>
        <a:p>
          <a:endParaRPr lang="fr-FR"/>
        </a:p>
      </dgm:t>
    </dgm:pt>
    <dgm:pt modelId="{9CBDB1EE-8F12-E94F-A2E5-2B389A79D8D8}">
      <dgm:prSet/>
      <dgm:spPr>
        <a:ln>
          <a:solidFill>
            <a:schemeClr val="accent5"/>
          </a:solidFill>
        </a:ln>
      </dgm:spPr>
      <dgm:t>
        <a:bodyPr/>
        <a:lstStyle/>
        <a:p>
          <a:pPr>
            <a:buClr>
              <a:schemeClr val="accent5"/>
            </a:buClr>
            <a:buFont typeface="Courier New" panose="02070309020205020404" pitchFamily="49" charset="0"/>
            <a:buChar char="o"/>
          </a:pPr>
          <a:r>
            <a:rPr lang="fr-FR" dirty="0"/>
            <a:t> Lois de l'électricité</a:t>
          </a:r>
        </a:p>
      </dgm:t>
    </dgm:pt>
    <dgm:pt modelId="{EB23DDB4-59A6-1742-B2A9-AB9BE8F45BE3}" type="parTrans" cxnId="{BC84AA4E-A0DD-4848-9CE1-271A31556799}">
      <dgm:prSet/>
      <dgm:spPr/>
      <dgm:t>
        <a:bodyPr/>
        <a:lstStyle/>
        <a:p>
          <a:endParaRPr lang="fr-FR"/>
        </a:p>
      </dgm:t>
    </dgm:pt>
    <dgm:pt modelId="{6B105AC5-ADF4-5B4A-A8F1-6F578303AF25}" type="sibTrans" cxnId="{BC84AA4E-A0DD-4848-9CE1-271A31556799}">
      <dgm:prSet/>
      <dgm:spPr/>
      <dgm:t>
        <a:bodyPr/>
        <a:lstStyle/>
        <a:p>
          <a:endParaRPr lang="fr-FR"/>
        </a:p>
      </dgm:t>
    </dgm:pt>
    <dgm:pt modelId="{DC51FF96-D3D1-2747-B8B0-B7CFB33470ED}">
      <dgm:prSet/>
      <dgm:spPr>
        <a:ln>
          <a:solidFill>
            <a:schemeClr val="accent5"/>
          </a:solidFill>
        </a:ln>
      </dgm:spPr>
      <dgm:t>
        <a:bodyPr/>
        <a:lstStyle/>
        <a:p>
          <a:pPr>
            <a:buClr>
              <a:schemeClr val="accent5"/>
            </a:buClr>
            <a:buFont typeface="Courier New" panose="02070309020205020404" pitchFamily="49" charset="0"/>
            <a:buChar char="o"/>
          </a:pPr>
          <a:r>
            <a:rPr lang="fr-FR" dirty="0"/>
            <a:t> Circuits électriques</a:t>
          </a:r>
        </a:p>
      </dgm:t>
    </dgm:pt>
    <dgm:pt modelId="{03188768-05EB-8840-AD0E-10EEEDF6C1EC}" type="parTrans" cxnId="{D2232003-85C2-B345-B4BF-A1EF88034F85}">
      <dgm:prSet/>
      <dgm:spPr/>
      <dgm:t>
        <a:bodyPr/>
        <a:lstStyle/>
        <a:p>
          <a:endParaRPr lang="fr-FR"/>
        </a:p>
      </dgm:t>
    </dgm:pt>
    <dgm:pt modelId="{004EA310-9829-0E49-83B9-9D84F0F4DD40}" type="sibTrans" cxnId="{D2232003-85C2-B345-B4BF-A1EF88034F85}">
      <dgm:prSet/>
      <dgm:spPr/>
      <dgm:t>
        <a:bodyPr/>
        <a:lstStyle/>
        <a:p>
          <a:endParaRPr lang="fr-FR"/>
        </a:p>
      </dgm:t>
    </dgm:pt>
    <dgm:pt modelId="{21E6C684-B6A3-8847-96DD-1D8E2082A97B}">
      <dgm:prSet/>
      <dgm:spPr/>
      <dgm:t>
        <a:bodyPr/>
        <a:lstStyle/>
        <a:p>
          <a:pPr>
            <a:buClr>
              <a:schemeClr val="accent4"/>
            </a:buClr>
            <a:buFont typeface="Courier New" panose="02070309020205020404" pitchFamily="49" charset="0"/>
            <a:buChar char="o"/>
          </a:pPr>
          <a:r>
            <a:rPr lang="fr-FR" dirty="0"/>
            <a:t> Signaux lumineux</a:t>
          </a:r>
        </a:p>
      </dgm:t>
    </dgm:pt>
    <dgm:pt modelId="{AAE6EDBD-11B7-D645-BABA-D5B570E4151C}" type="parTrans" cxnId="{C15906DC-E385-D842-813D-FD8292CC51BC}">
      <dgm:prSet/>
      <dgm:spPr/>
      <dgm:t>
        <a:bodyPr/>
        <a:lstStyle/>
        <a:p>
          <a:endParaRPr lang="fr-FR"/>
        </a:p>
      </dgm:t>
    </dgm:pt>
    <dgm:pt modelId="{3DCC61FE-2BFC-7449-9D4B-7B1FCAFF1D06}" type="sibTrans" cxnId="{C15906DC-E385-D842-813D-FD8292CC51BC}">
      <dgm:prSet/>
      <dgm:spPr/>
      <dgm:t>
        <a:bodyPr/>
        <a:lstStyle/>
        <a:p>
          <a:endParaRPr lang="fr-FR"/>
        </a:p>
      </dgm:t>
    </dgm:pt>
    <dgm:pt modelId="{834C3652-C162-3843-873A-CD2DFA23530E}">
      <dgm:prSet/>
      <dgm:spPr/>
      <dgm:t>
        <a:bodyPr/>
        <a:lstStyle/>
        <a:p>
          <a:pPr>
            <a:buClr>
              <a:schemeClr val="accent4"/>
            </a:buClr>
            <a:buFont typeface="Courier New" panose="02070309020205020404" pitchFamily="49" charset="0"/>
            <a:buChar char="o"/>
          </a:pPr>
          <a:r>
            <a:rPr lang="fr-FR" dirty="0"/>
            <a:t> Signaux sonores </a:t>
          </a:r>
        </a:p>
      </dgm:t>
    </dgm:pt>
    <dgm:pt modelId="{8B9A27AD-33FA-3944-9DCE-AE280138FA37}" type="parTrans" cxnId="{5DAAF19E-B2FB-9642-AB94-DBB163F508E6}">
      <dgm:prSet/>
      <dgm:spPr/>
      <dgm:t>
        <a:bodyPr/>
        <a:lstStyle/>
        <a:p>
          <a:endParaRPr lang="fr-FR"/>
        </a:p>
      </dgm:t>
    </dgm:pt>
    <dgm:pt modelId="{B29CB1AC-0130-144F-B539-49F2625F1F64}" type="sibTrans" cxnId="{5DAAF19E-B2FB-9642-AB94-DBB163F508E6}">
      <dgm:prSet/>
      <dgm:spPr/>
      <dgm:t>
        <a:bodyPr/>
        <a:lstStyle/>
        <a:p>
          <a:endParaRPr lang="fr-FR"/>
        </a:p>
      </dgm:t>
    </dgm:pt>
    <dgm:pt modelId="{BF576EF0-FA38-BC40-9C61-8F5466F5ABEE}">
      <dgm:prSet/>
      <dgm:spPr/>
      <dgm:t>
        <a:bodyPr/>
        <a:lstStyle/>
        <a:p>
          <a:pPr>
            <a:buClr>
              <a:schemeClr val="accent4"/>
            </a:buClr>
            <a:buFont typeface="Courier New" panose="02070309020205020404" pitchFamily="49" charset="0"/>
            <a:buChar char="o"/>
          </a:pPr>
          <a:r>
            <a:rPr lang="fr-FR" dirty="0"/>
            <a:t> Signal et information</a:t>
          </a:r>
        </a:p>
      </dgm:t>
    </dgm:pt>
    <dgm:pt modelId="{06DD5A14-A52B-134E-B6D8-AAB6BCDE9244}" type="parTrans" cxnId="{A0141A63-C5AC-8F48-94B9-0A0EE80F81E5}">
      <dgm:prSet/>
      <dgm:spPr/>
      <dgm:t>
        <a:bodyPr/>
        <a:lstStyle/>
        <a:p>
          <a:endParaRPr lang="fr-FR"/>
        </a:p>
      </dgm:t>
    </dgm:pt>
    <dgm:pt modelId="{A3D2B78A-9EA2-8241-B68D-B224B148EB4A}" type="sibTrans" cxnId="{A0141A63-C5AC-8F48-94B9-0A0EE80F81E5}">
      <dgm:prSet/>
      <dgm:spPr/>
      <dgm:t>
        <a:bodyPr/>
        <a:lstStyle/>
        <a:p>
          <a:endParaRPr lang="fr-FR"/>
        </a:p>
      </dgm:t>
    </dgm:pt>
    <dgm:pt modelId="{CFCBCDED-BF0A-944E-B4E7-E9597E7279BB}" type="pres">
      <dgm:prSet presAssocID="{67897A7F-C7C7-844D-8007-4B2C858B428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373D1E2-5ADF-7C4C-B287-0796E3C97F42}" type="pres">
      <dgm:prSet presAssocID="{67897A7F-C7C7-844D-8007-4B2C858B4285}" presName="children" presStyleCnt="0"/>
      <dgm:spPr/>
    </dgm:pt>
    <dgm:pt modelId="{9EE6FCAA-3878-424B-A3E7-4221E61427D9}" type="pres">
      <dgm:prSet presAssocID="{67897A7F-C7C7-844D-8007-4B2C858B4285}" presName="child1group" presStyleCnt="0"/>
      <dgm:spPr/>
    </dgm:pt>
    <dgm:pt modelId="{D8BFE508-D3D0-D549-B6C3-35ECD2A75FED}" type="pres">
      <dgm:prSet presAssocID="{67897A7F-C7C7-844D-8007-4B2C858B4285}" presName="child1" presStyleLbl="bgAcc1" presStyleIdx="0" presStyleCnt="4" custScaleX="110822"/>
      <dgm:spPr/>
      <dgm:t>
        <a:bodyPr/>
        <a:lstStyle/>
        <a:p>
          <a:endParaRPr lang="fr-FR"/>
        </a:p>
      </dgm:t>
    </dgm:pt>
    <dgm:pt modelId="{9C38DCC4-448C-824C-A0CB-1BA7D85E803D}" type="pres">
      <dgm:prSet presAssocID="{67897A7F-C7C7-844D-8007-4B2C858B428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A12167-DDD8-D043-ACBB-9E538FC867F6}" type="pres">
      <dgm:prSet presAssocID="{67897A7F-C7C7-844D-8007-4B2C858B4285}" presName="child2group" presStyleCnt="0"/>
      <dgm:spPr/>
    </dgm:pt>
    <dgm:pt modelId="{7EECAF9A-66FE-3C41-8046-727AA98DED52}" type="pres">
      <dgm:prSet presAssocID="{67897A7F-C7C7-844D-8007-4B2C858B4285}" presName="child2" presStyleLbl="bgAcc1" presStyleIdx="1" presStyleCnt="4" custLinFactNeighborX="2572" custLinFactNeighborY="-535"/>
      <dgm:spPr/>
      <dgm:t>
        <a:bodyPr/>
        <a:lstStyle/>
        <a:p>
          <a:endParaRPr lang="fr-FR"/>
        </a:p>
      </dgm:t>
    </dgm:pt>
    <dgm:pt modelId="{A28CEE3B-B04B-EE4E-8925-CA91CF51F8A2}" type="pres">
      <dgm:prSet presAssocID="{67897A7F-C7C7-844D-8007-4B2C858B428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4001C0-4D44-2247-B7B0-2AFBFFBE9EFE}" type="pres">
      <dgm:prSet presAssocID="{67897A7F-C7C7-844D-8007-4B2C858B4285}" presName="child3group" presStyleCnt="0"/>
      <dgm:spPr/>
    </dgm:pt>
    <dgm:pt modelId="{1BD8D657-5A10-DA41-AB08-AC80D2CE5288}" type="pres">
      <dgm:prSet presAssocID="{67897A7F-C7C7-844D-8007-4B2C858B4285}" presName="child3" presStyleLbl="bgAcc1" presStyleIdx="2" presStyleCnt="4" custLinFactNeighborX="5657" custLinFactNeighborY="1248"/>
      <dgm:spPr/>
      <dgm:t>
        <a:bodyPr/>
        <a:lstStyle/>
        <a:p>
          <a:endParaRPr lang="fr-FR"/>
        </a:p>
      </dgm:t>
    </dgm:pt>
    <dgm:pt modelId="{AF5F0728-B1A2-C944-B249-E8737C6B3211}" type="pres">
      <dgm:prSet presAssocID="{67897A7F-C7C7-844D-8007-4B2C858B428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BF74B98-AC9D-9A4C-9BD7-6A4E9F404DB2}" type="pres">
      <dgm:prSet presAssocID="{67897A7F-C7C7-844D-8007-4B2C858B4285}" presName="child4group" presStyleCnt="0"/>
      <dgm:spPr/>
    </dgm:pt>
    <dgm:pt modelId="{AADEEF31-268E-0D4D-BA2C-4567DF776FF1}" type="pres">
      <dgm:prSet presAssocID="{67897A7F-C7C7-844D-8007-4B2C858B4285}" presName="child4" presStyleLbl="bgAcc1" presStyleIdx="3" presStyleCnt="4"/>
      <dgm:spPr/>
      <dgm:t>
        <a:bodyPr/>
        <a:lstStyle/>
        <a:p>
          <a:endParaRPr lang="fr-FR"/>
        </a:p>
      </dgm:t>
    </dgm:pt>
    <dgm:pt modelId="{15FD84B4-3E94-5B49-9A22-379023B9BC6D}" type="pres">
      <dgm:prSet presAssocID="{67897A7F-C7C7-844D-8007-4B2C858B428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8937BB-69B0-1245-98CF-843BC5B018FB}" type="pres">
      <dgm:prSet presAssocID="{67897A7F-C7C7-844D-8007-4B2C858B4285}" presName="childPlaceholder" presStyleCnt="0"/>
      <dgm:spPr/>
    </dgm:pt>
    <dgm:pt modelId="{290766B0-46DE-7448-A1F8-ED957673831E}" type="pres">
      <dgm:prSet presAssocID="{67897A7F-C7C7-844D-8007-4B2C858B4285}" presName="circle" presStyleCnt="0"/>
      <dgm:spPr/>
    </dgm:pt>
    <dgm:pt modelId="{A750D505-E8BA-2E48-A674-191587969C07}" type="pres">
      <dgm:prSet presAssocID="{67897A7F-C7C7-844D-8007-4B2C858B428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D140F8-68CF-1647-A887-035578B65DF6}" type="pres">
      <dgm:prSet presAssocID="{67897A7F-C7C7-844D-8007-4B2C858B428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46F50B-96EC-144E-8E4B-634629A962BC}" type="pres">
      <dgm:prSet presAssocID="{67897A7F-C7C7-844D-8007-4B2C858B428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CADCE3-6981-A648-96A7-0972EBDE10B2}" type="pres">
      <dgm:prSet presAssocID="{67897A7F-C7C7-844D-8007-4B2C858B428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CC62CF-3736-EB42-A418-4C03CE2EE185}" type="pres">
      <dgm:prSet presAssocID="{67897A7F-C7C7-844D-8007-4B2C858B4285}" presName="quadrantPlaceholder" presStyleCnt="0"/>
      <dgm:spPr/>
    </dgm:pt>
    <dgm:pt modelId="{5DE453C1-AC1D-214C-8682-A5FE3A8FEC26}" type="pres">
      <dgm:prSet presAssocID="{67897A7F-C7C7-844D-8007-4B2C858B4285}" presName="center1" presStyleLbl="fgShp" presStyleIdx="0" presStyleCnt="2"/>
      <dgm:spPr/>
    </dgm:pt>
    <dgm:pt modelId="{4C726060-7048-8F4C-8B2B-4251006DB142}" type="pres">
      <dgm:prSet presAssocID="{67897A7F-C7C7-844D-8007-4B2C858B4285}" presName="center2" presStyleLbl="fgShp" presStyleIdx="1" presStyleCnt="2"/>
      <dgm:spPr/>
    </dgm:pt>
  </dgm:ptLst>
  <dgm:cxnLst>
    <dgm:cxn modelId="{C15906DC-E385-D842-813D-FD8292CC51BC}" srcId="{75C9CCEA-9C0C-9147-A442-5F8C957CF46D}" destId="{21E6C684-B6A3-8847-96DD-1D8E2082A97B}" srcOrd="0" destOrd="0" parTransId="{AAE6EDBD-11B7-D645-BABA-D5B570E4151C}" sibTransId="{3DCC61FE-2BFC-7449-9D4B-7B1FCAFF1D06}"/>
    <dgm:cxn modelId="{95227A93-0BA8-4945-926A-4688BF9AB1F1}" srcId="{67897A7F-C7C7-844D-8007-4B2C858B4285}" destId="{ECBFFB08-D780-3B49-A027-7EF234C70E3E}" srcOrd="4" destOrd="0" parTransId="{01459D9B-2AC4-3046-AAB7-62A1587B061B}" sibTransId="{38448D03-12DC-B94F-9DF9-59B0B61C1FAB}"/>
    <dgm:cxn modelId="{7A789E3C-A257-A14A-B2F7-7DE1A066862B}" type="presOf" srcId="{75C9CCEA-9C0C-9147-A442-5F8C957CF46D}" destId="{9846F50B-96EC-144E-8E4B-634629A962BC}" srcOrd="0" destOrd="0" presId="urn:microsoft.com/office/officeart/2005/8/layout/cycle4"/>
    <dgm:cxn modelId="{11734C92-5C22-AE41-9C85-D339F7CF53C5}" type="presOf" srcId="{93A136FB-733C-0745-9AEC-8D56DBCA33D4}" destId="{7EECAF9A-66FE-3C41-8046-727AA98DED52}" srcOrd="0" destOrd="1" presId="urn:microsoft.com/office/officeart/2005/8/layout/cycle4"/>
    <dgm:cxn modelId="{CCD5D0DA-DB12-BD4F-A802-D7240A93F24B}" type="presOf" srcId="{CC1BFCE8-0C17-6B4E-862F-843C121C4A86}" destId="{AADEEF31-268E-0D4D-BA2C-4567DF776FF1}" srcOrd="0" destOrd="2" presId="urn:microsoft.com/office/officeart/2005/8/layout/cycle4"/>
    <dgm:cxn modelId="{36592A7C-E1B5-3045-8B41-398FF9DE4814}" type="presOf" srcId="{93A136FB-733C-0745-9AEC-8D56DBCA33D4}" destId="{A28CEE3B-B04B-EE4E-8925-CA91CF51F8A2}" srcOrd="1" destOrd="1" presId="urn:microsoft.com/office/officeart/2005/8/layout/cycle4"/>
    <dgm:cxn modelId="{4636B281-295B-FF47-835C-6E76F6E477C3}" type="presOf" srcId="{B34FBEDF-065D-D041-B8CC-7CEE3F0775BB}" destId="{15FD84B4-3E94-5B49-9A22-379023B9BC6D}" srcOrd="1" destOrd="0" presId="urn:microsoft.com/office/officeart/2005/8/layout/cycle4"/>
    <dgm:cxn modelId="{A53EFB47-9A32-CE4B-AD30-07279B14A3BC}" type="presOf" srcId="{EABC5FA3-E640-4349-8041-8F397E09D7D0}" destId="{40CADCE3-6981-A648-96A7-0972EBDE10B2}" srcOrd="0" destOrd="0" presId="urn:microsoft.com/office/officeart/2005/8/layout/cycle4"/>
    <dgm:cxn modelId="{69FFF2E4-ACBA-7A4E-8BF6-1DBEE1C5A336}" srcId="{EABC5FA3-E640-4349-8041-8F397E09D7D0}" destId="{B34FBEDF-065D-D041-B8CC-7CEE3F0775BB}" srcOrd="0" destOrd="0" parTransId="{B829BFA5-E3A6-0F4B-BF1F-D5268837F2DE}" sibTransId="{20B8D511-EDDF-8844-87ED-EAF2BA952A06}"/>
    <dgm:cxn modelId="{F07F9B68-0055-904F-B4A4-D1DC1D39545A}" type="presOf" srcId="{67897A7F-C7C7-844D-8007-4B2C858B4285}" destId="{CFCBCDED-BF0A-944E-B4E7-E9597E7279BB}" srcOrd="0" destOrd="0" presId="urn:microsoft.com/office/officeart/2005/8/layout/cycle4"/>
    <dgm:cxn modelId="{2604D85F-B733-1246-993F-7E8ED650D236}" srcId="{FF267C03-79E6-E34B-91D2-58EAB6124348}" destId="{6E90DD13-7E63-3542-AEC1-C0F59933A19C}" srcOrd="3" destOrd="0" parTransId="{F6AD23E8-E3E4-F14C-A04A-77ED117A8121}" sibTransId="{8EEE375F-458E-FF46-826D-2779B8BA5670}"/>
    <dgm:cxn modelId="{6A59F872-450B-5E4C-8C40-73446F5F1715}" type="presOf" srcId="{5C57326B-4DD0-AF40-AD2F-B54FFC0E3176}" destId="{9C38DCC4-448C-824C-A0CB-1BA7D85E803D}" srcOrd="1" destOrd="1" presId="urn:microsoft.com/office/officeart/2005/8/layout/cycle4"/>
    <dgm:cxn modelId="{5B9C0BB6-9F36-ED42-BEBA-F292B4D3662A}" type="presOf" srcId="{FF267C03-79E6-E34B-91D2-58EAB6124348}" destId="{A750D505-E8BA-2E48-A674-191587969C07}" srcOrd="0" destOrd="0" presId="urn:microsoft.com/office/officeart/2005/8/layout/cycle4"/>
    <dgm:cxn modelId="{B7F6626A-6069-6A4E-91BA-1071B0B9BA2A}" type="presOf" srcId="{469BF443-7C14-D84A-8247-6D0EA12D6C80}" destId="{A28CEE3B-B04B-EE4E-8925-CA91CF51F8A2}" srcOrd="1" destOrd="2" presId="urn:microsoft.com/office/officeart/2005/8/layout/cycle4"/>
    <dgm:cxn modelId="{AC8292DE-F6B2-894E-AC79-AFE021D32571}" type="presOf" srcId="{9CBDB1EE-8F12-E94F-A2E5-2B389A79D8D8}" destId="{15FD84B4-3E94-5B49-9A22-379023B9BC6D}" srcOrd="1" destOrd="4" presId="urn:microsoft.com/office/officeart/2005/8/layout/cycle4"/>
    <dgm:cxn modelId="{D2C0AA65-155A-BD4A-BAB4-A049CAFA671E}" srcId="{EABC5FA3-E640-4349-8041-8F397E09D7D0}" destId="{74C8E165-85AC-124D-9B2D-B7929FBDA05F}" srcOrd="1" destOrd="0" parTransId="{8E275F91-8AE1-5945-8B8A-CFAD5559E5F9}" sibTransId="{29B628F3-65FA-7D44-8596-EE6611725673}"/>
    <dgm:cxn modelId="{CA640910-4315-A94D-A72C-A2A0A7785F1B}" srcId="{67897A7F-C7C7-844D-8007-4B2C858B4285}" destId="{EABC5FA3-E640-4349-8041-8F397E09D7D0}" srcOrd="3" destOrd="0" parTransId="{03E4D8B7-F9F5-DD46-BAF0-72FC536E6643}" sibTransId="{51E109C1-6F23-2F4A-A122-609123F21A29}"/>
    <dgm:cxn modelId="{04CE5DE0-5D27-AA4D-9A04-D91EA58C82CF}" type="presOf" srcId="{834C3652-C162-3843-873A-CD2DFA23530E}" destId="{AF5F0728-B1A2-C944-B249-E8737C6B3211}" srcOrd="1" destOrd="1" presId="urn:microsoft.com/office/officeart/2005/8/layout/cycle4"/>
    <dgm:cxn modelId="{14299627-8B4C-BE4C-9863-4C9792680318}" type="presOf" srcId="{10126A4B-EB21-0E41-B158-8B0AE02CA0AB}" destId="{D8BFE508-D3D0-D549-B6C3-35ECD2A75FED}" srcOrd="0" destOrd="2" presId="urn:microsoft.com/office/officeart/2005/8/layout/cycle4"/>
    <dgm:cxn modelId="{4B624920-C613-794F-B7B0-4F1622A227BE}" srcId="{FF267C03-79E6-E34B-91D2-58EAB6124348}" destId="{DFCBD5BA-0FA1-4840-8A6C-D8A8C2682C0F}" srcOrd="0" destOrd="0" parTransId="{4FA192BF-90B1-A542-8A6C-FAF008613BD9}" sibTransId="{7D8C5CF1-25EF-994C-8C36-A3FF00E4B29F}"/>
    <dgm:cxn modelId="{8FB9AFD8-2C2E-2C4F-A0AA-47D51B365920}" srcId="{67897A7F-C7C7-844D-8007-4B2C858B4285}" destId="{9DCF573A-A0DB-E044-8981-0EE3C64FCC40}" srcOrd="5" destOrd="0" parTransId="{0A69039C-C91A-FC4A-88A9-BC346684B2A7}" sibTransId="{16D5DD49-9799-134C-8D62-615A64919271}"/>
    <dgm:cxn modelId="{D6810EF0-28BE-E74D-9083-08891932E268}" type="presOf" srcId="{1EEFE222-173F-FE48-B15A-B8DBB3ED5B66}" destId="{7EECAF9A-66FE-3C41-8046-727AA98DED52}" srcOrd="0" destOrd="0" presId="urn:microsoft.com/office/officeart/2005/8/layout/cycle4"/>
    <dgm:cxn modelId="{5A3DDC9A-F08D-2147-AE2B-BF9826836873}" type="presOf" srcId="{21E6C684-B6A3-8847-96DD-1D8E2082A97B}" destId="{1BD8D657-5A10-DA41-AB08-AC80D2CE5288}" srcOrd="0" destOrd="0" presId="urn:microsoft.com/office/officeart/2005/8/layout/cycle4"/>
    <dgm:cxn modelId="{A4EA88CD-1C3C-1E4D-8A57-EDE04DABF55B}" type="presOf" srcId="{21E6C684-B6A3-8847-96DD-1D8E2082A97B}" destId="{AF5F0728-B1A2-C944-B249-E8737C6B3211}" srcOrd="1" destOrd="0" presId="urn:microsoft.com/office/officeart/2005/8/layout/cycle4"/>
    <dgm:cxn modelId="{DEC3C939-59D0-6744-B174-9FE46A9AD33B}" type="presOf" srcId="{DC51FF96-D3D1-2747-B8B0-B7CFB33470ED}" destId="{15FD84B4-3E94-5B49-9A22-379023B9BC6D}" srcOrd="1" destOrd="3" presId="urn:microsoft.com/office/officeart/2005/8/layout/cycle4"/>
    <dgm:cxn modelId="{9830DB4A-5F8F-DC44-8709-D72F35C7FF7F}" type="presOf" srcId="{BF576EF0-FA38-BC40-9C61-8F5466F5ABEE}" destId="{AF5F0728-B1A2-C944-B249-E8737C6B3211}" srcOrd="1" destOrd="2" presId="urn:microsoft.com/office/officeart/2005/8/layout/cycle4"/>
    <dgm:cxn modelId="{5BED651B-13FA-4E41-A61C-80B7DD6C9FA9}" srcId="{8057CC62-F6D9-5B4A-A3C2-FF7285B43872}" destId="{469BF443-7C14-D84A-8247-6D0EA12D6C80}" srcOrd="2" destOrd="0" parTransId="{EE9C8BA2-968C-7E4A-BEC8-FED79C1686B0}" sibTransId="{789AA124-6B82-9041-B05C-6B43BB810F12}"/>
    <dgm:cxn modelId="{5BF992BC-747A-C749-B983-B1CC5871B498}" srcId="{FF267C03-79E6-E34B-91D2-58EAB6124348}" destId="{10126A4B-EB21-0E41-B158-8B0AE02CA0AB}" srcOrd="2" destOrd="0" parTransId="{643F3AE6-EB83-FD4F-9D90-0E671EAA8C81}" sibTransId="{CF4EEBE6-CEB0-0743-804E-9B1375C516E2}"/>
    <dgm:cxn modelId="{C92CA475-C056-7D43-A954-1DB63C9888F2}" type="presOf" srcId="{CC1BFCE8-0C17-6B4E-862F-843C121C4A86}" destId="{15FD84B4-3E94-5B49-9A22-379023B9BC6D}" srcOrd="1" destOrd="2" presId="urn:microsoft.com/office/officeart/2005/8/layout/cycle4"/>
    <dgm:cxn modelId="{92C6233D-6E2E-F748-85DD-CDAC4CD176C9}" type="presOf" srcId="{BF576EF0-FA38-BC40-9C61-8F5466F5ABEE}" destId="{1BD8D657-5A10-DA41-AB08-AC80D2CE5288}" srcOrd="0" destOrd="2" presId="urn:microsoft.com/office/officeart/2005/8/layout/cycle4"/>
    <dgm:cxn modelId="{A591B085-6C38-394F-A1AF-E0C6819D0330}" type="presOf" srcId="{DFCBD5BA-0FA1-4840-8A6C-D8A8C2682C0F}" destId="{9C38DCC4-448C-824C-A0CB-1BA7D85E803D}" srcOrd="1" destOrd="0" presId="urn:microsoft.com/office/officeart/2005/8/layout/cycle4"/>
    <dgm:cxn modelId="{BA23C482-10E5-D449-8234-595C273712DC}" type="presOf" srcId="{834C3652-C162-3843-873A-CD2DFA23530E}" destId="{1BD8D657-5A10-DA41-AB08-AC80D2CE5288}" srcOrd="0" destOrd="1" presId="urn:microsoft.com/office/officeart/2005/8/layout/cycle4"/>
    <dgm:cxn modelId="{A0141A63-C5AC-8F48-94B9-0A0EE80F81E5}" srcId="{75C9CCEA-9C0C-9147-A442-5F8C957CF46D}" destId="{BF576EF0-FA38-BC40-9C61-8F5466F5ABEE}" srcOrd="2" destOrd="0" parTransId="{06DD5A14-A52B-134E-B6D8-AAB6BCDE9244}" sibTransId="{A3D2B78A-9EA2-8241-B68D-B224B148EB4A}"/>
    <dgm:cxn modelId="{0DBAC898-B45D-D74B-AB5A-E70B6A7A2026}" srcId="{EABC5FA3-E640-4349-8041-8F397E09D7D0}" destId="{CC1BFCE8-0C17-6B4E-862F-843C121C4A86}" srcOrd="2" destOrd="0" parTransId="{29015D8F-CB96-7844-BE6D-E3C82DE492A2}" sibTransId="{F6EB90D9-11A3-B848-84E5-EC08A1223794}"/>
    <dgm:cxn modelId="{F8534589-9434-9A48-AA9B-38D740F8986C}" type="presOf" srcId="{10126A4B-EB21-0E41-B158-8B0AE02CA0AB}" destId="{9C38DCC4-448C-824C-A0CB-1BA7D85E803D}" srcOrd="1" destOrd="2" presId="urn:microsoft.com/office/officeart/2005/8/layout/cycle4"/>
    <dgm:cxn modelId="{48D9EEED-8E54-3240-AD87-7368EDEE1753}" type="presOf" srcId="{DC51FF96-D3D1-2747-B8B0-B7CFB33470ED}" destId="{AADEEF31-268E-0D4D-BA2C-4567DF776FF1}" srcOrd="0" destOrd="3" presId="urn:microsoft.com/office/officeart/2005/8/layout/cycle4"/>
    <dgm:cxn modelId="{D1BC303E-8FC7-844E-A0DC-8FF1D9A731A3}" type="presOf" srcId="{9CBDB1EE-8F12-E94F-A2E5-2B389A79D8D8}" destId="{AADEEF31-268E-0D4D-BA2C-4567DF776FF1}" srcOrd="0" destOrd="4" presId="urn:microsoft.com/office/officeart/2005/8/layout/cycle4"/>
    <dgm:cxn modelId="{A8EFA4E5-55FD-A647-BBDB-966F3977BDE2}" type="presOf" srcId="{B34FBEDF-065D-D041-B8CC-7CEE3F0775BB}" destId="{AADEEF31-268E-0D4D-BA2C-4567DF776FF1}" srcOrd="0" destOrd="0" presId="urn:microsoft.com/office/officeart/2005/8/layout/cycle4"/>
    <dgm:cxn modelId="{CAFD81E1-4B36-974C-8A68-A17760C1A100}" type="presOf" srcId="{6E90DD13-7E63-3542-AEC1-C0F59933A19C}" destId="{9C38DCC4-448C-824C-A0CB-1BA7D85E803D}" srcOrd="1" destOrd="3" presId="urn:microsoft.com/office/officeart/2005/8/layout/cycle4"/>
    <dgm:cxn modelId="{1E3D89D6-4A41-B84B-8836-F211280505D0}" type="presOf" srcId="{5C57326B-4DD0-AF40-AD2F-B54FFC0E3176}" destId="{D8BFE508-D3D0-D549-B6C3-35ECD2A75FED}" srcOrd="0" destOrd="1" presId="urn:microsoft.com/office/officeart/2005/8/layout/cycle4"/>
    <dgm:cxn modelId="{D4695515-B64F-7347-8789-94C34CE9443B}" type="presOf" srcId="{6E90DD13-7E63-3542-AEC1-C0F59933A19C}" destId="{D8BFE508-D3D0-D549-B6C3-35ECD2A75FED}" srcOrd="0" destOrd="3" presId="urn:microsoft.com/office/officeart/2005/8/layout/cycle4"/>
    <dgm:cxn modelId="{30E5896B-CE50-5C41-9F53-9F672D93CFDD}" type="presOf" srcId="{1EEFE222-173F-FE48-B15A-B8DBB3ED5B66}" destId="{A28CEE3B-B04B-EE4E-8925-CA91CF51F8A2}" srcOrd="1" destOrd="0" presId="urn:microsoft.com/office/officeart/2005/8/layout/cycle4"/>
    <dgm:cxn modelId="{E80D4642-461D-BE45-9884-CFA15B16535A}" srcId="{67897A7F-C7C7-844D-8007-4B2C858B4285}" destId="{FF267C03-79E6-E34B-91D2-58EAB6124348}" srcOrd="0" destOrd="0" parTransId="{6498149B-E1FE-C640-B665-43A990848583}" sibTransId="{1D19DF14-39E0-6640-8220-522C7B119099}"/>
    <dgm:cxn modelId="{CADF401C-48CB-784A-9DA8-0EEF73925997}" srcId="{FF267C03-79E6-E34B-91D2-58EAB6124348}" destId="{5C57326B-4DD0-AF40-AD2F-B54FFC0E3176}" srcOrd="1" destOrd="0" parTransId="{499F6AC2-C106-FD46-8FC7-6763790D0974}" sibTransId="{F4F55488-E734-554C-8AA5-C9C895FE2EEF}"/>
    <dgm:cxn modelId="{EEAB0ACE-38CF-2E4E-B8D5-02E6DCFE68CE}" srcId="{8057CC62-F6D9-5B4A-A3C2-FF7285B43872}" destId="{93A136FB-733C-0745-9AEC-8D56DBCA33D4}" srcOrd="1" destOrd="0" parTransId="{6024D08C-DE6D-3A40-90D6-4BC95802343B}" sibTransId="{75643EC1-DF74-B14E-894E-C785DD01133C}"/>
    <dgm:cxn modelId="{FED68AED-ACFF-1C4E-A1C8-3C4F9D7F5B3D}" type="presOf" srcId="{8057CC62-F6D9-5B4A-A3C2-FF7285B43872}" destId="{41D140F8-68CF-1647-A887-035578B65DF6}" srcOrd="0" destOrd="0" presId="urn:microsoft.com/office/officeart/2005/8/layout/cycle4"/>
    <dgm:cxn modelId="{734590A5-519C-964E-BDA8-C309B4979F53}" srcId="{8057CC62-F6D9-5B4A-A3C2-FF7285B43872}" destId="{1EEFE222-173F-FE48-B15A-B8DBB3ED5B66}" srcOrd="0" destOrd="0" parTransId="{318F5D53-6F09-AF4F-858F-89143ADEDFFE}" sibTransId="{E243D468-5705-1A40-8D4E-3C861FFB591D}"/>
    <dgm:cxn modelId="{55F59091-94BD-B04B-8782-AFBF971F3822}" type="presOf" srcId="{74C8E165-85AC-124D-9B2D-B7929FBDA05F}" destId="{AADEEF31-268E-0D4D-BA2C-4567DF776FF1}" srcOrd="0" destOrd="1" presId="urn:microsoft.com/office/officeart/2005/8/layout/cycle4"/>
    <dgm:cxn modelId="{BC84AA4E-A0DD-4848-9CE1-271A31556799}" srcId="{EABC5FA3-E640-4349-8041-8F397E09D7D0}" destId="{9CBDB1EE-8F12-E94F-A2E5-2B389A79D8D8}" srcOrd="4" destOrd="0" parTransId="{EB23DDB4-59A6-1742-B2A9-AB9BE8F45BE3}" sibTransId="{6B105AC5-ADF4-5B4A-A8F1-6F578303AF25}"/>
    <dgm:cxn modelId="{007B1F69-ECDB-EA4B-B925-B70F371ABE9E}" srcId="{67897A7F-C7C7-844D-8007-4B2C858B4285}" destId="{75C9CCEA-9C0C-9147-A442-5F8C957CF46D}" srcOrd="2" destOrd="0" parTransId="{063FB485-DB2E-9642-B446-59A6BF5D110A}" sibTransId="{48981A9E-830B-2145-94F4-B8699B7AB7C0}"/>
    <dgm:cxn modelId="{C013B5B5-E900-DF4D-8E2C-06855E6CA5FE}" type="presOf" srcId="{469BF443-7C14-D84A-8247-6D0EA12D6C80}" destId="{7EECAF9A-66FE-3C41-8046-727AA98DED52}" srcOrd="0" destOrd="2" presId="urn:microsoft.com/office/officeart/2005/8/layout/cycle4"/>
    <dgm:cxn modelId="{E384B166-DC6B-DF44-A22B-5CA2FDC4BC4B}" type="presOf" srcId="{DFCBD5BA-0FA1-4840-8A6C-D8A8C2682C0F}" destId="{D8BFE508-D3D0-D549-B6C3-35ECD2A75FED}" srcOrd="0" destOrd="0" presId="urn:microsoft.com/office/officeart/2005/8/layout/cycle4"/>
    <dgm:cxn modelId="{479FF6CB-0846-7443-8D26-E84A36F2D6B5}" srcId="{67897A7F-C7C7-844D-8007-4B2C858B4285}" destId="{8057CC62-F6D9-5B4A-A3C2-FF7285B43872}" srcOrd="1" destOrd="0" parTransId="{111AB242-2644-924A-9CB2-C6DF80EA21C2}" sibTransId="{A964E779-10E3-3441-9977-071DC0261CFB}"/>
    <dgm:cxn modelId="{5DAAF19E-B2FB-9642-AB94-DBB163F508E6}" srcId="{75C9CCEA-9C0C-9147-A442-5F8C957CF46D}" destId="{834C3652-C162-3843-873A-CD2DFA23530E}" srcOrd="1" destOrd="0" parTransId="{8B9A27AD-33FA-3944-9DCE-AE280138FA37}" sibTransId="{B29CB1AC-0130-144F-B539-49F2625F1F64}"/>
    <dgm:cxn modelId="{D2232003-85C2-B345-B4BF-A1EF88034F85}" srcId="{EABC5FA3-E640-4349-8041-8F397E09D7D0}" destId="{DC51FF96-D3D1-2747-B8B0-B7CFB33470ED}" srcOrd="3" destOrd="0" parTransId="{03188768-05EB-8840-AD0E-10EEEDF6C1EC}" sibTransId="{004EA310-9829-0E49-83B9-9D84F0F4DD40}"/>
    <dgm:cxn modelId="{53976EF5-6B32-6F49-997C-6848AB3C527C}" type="presOf" srcId="{74C8E165-85AC-124D-9B2D-B7929FBDA05F}" destId="{15FD84B4-3E94-5B49-9A22-379023B9BC6D}" srcOrd="1" destOrd="1" presId="urn:microsoft.com/office/officeart/2005/8/layout/cycle4"/>
    <dgm:cxn modelId="{CB9121EE-6845-D945-8EB1-ECC2794EB00F}" type="presParOf" srcId="{CFCBCDED-BF0A-944E-B4E7-E9597E7279BB}" destId="{8373D1E2-5ADF-7C4C-B287-0796E3C97F42}" srcOrd="0" destOrd="0" presId="urn:microsoft.com/office/officeart/2005/8/layout/cycle4"/>
    <dgm:cxn modelId="{37509826-6E3D-104D-9D5A-02F386044764}" type="presParOf" srcId="{8373D1E2-5ADF-7C4C-B287-0796E3C97F42}" destId="{9EE6FCAA-3878-424B-A3E7-4221E61427D9}" srcOrd="0" destOrd="0" presId="urn:microsoft.com/office/officeart/2005/8/layout/cycle4"/>
    <dgm:cxn modelId="{9B1E6B72-A2AD-9248-98E2-C5037CBE26C4}" type="presParOf" srcId="{9EE6FCAA-3878-424B-A3E7-4221E61427D9}" destId="{D8BFE508-D3D0-D549-B6C3-35ECD2A75FED}" srcOrd="0" destOrd="0" presId="urn:microsoft.com/office/officeart/2005/8/layout/cycle4"/>
    <dgm:cxn modelId="{D99DA86A-B5C1-FC4B-86E0-001FDDD34DCA}" type="presParOf" srcId="{9EE6FCAA-3878-424B-A3E7-4221E61427D9}" destId="{9C38DCC4-448C-824C-A0CB-1BA7D85E803D}" srcOrd="1" destOrd="0" presId="urn:microsoft.com/office/officeart/2005/8/layout/cycle4"/>
    <dgm:cxn modelId="{203EF3CC-1898-B945-8F69-B62A778F390F}" type="presParOf" srcId="{8373D1E2-5ADF-7C4C-B287-0796E3C97F42}" destId="{47A12167-DDD8-D043-ACBB-9E538FC867F6}" srcOrd="1" destOrd="0" presId="urn:microsoft.com/office/officeart/2005/8/layout/cycle4"/>
    <dgm:cxn modelId="{9D0C15E1-8C69-FA47-9642-D1B9E99D698E}" type="presParOf" srcId="{47A12167-DDD8-D043-ACBB-9E538FC867F6}" destId="{7EECAF9A-66FE-3C41-8046-727AA98DED52}" srcOrd="0" destOrd="0" presId="urn:microsoft.com/office/officeart/2005/8/layout/cycle4"/>
    <dgm:cxn modelId="{7174570E-B9C8-7841-B025-25150B3CEBE1}" type="presParOf" srcId="{47A12167-DDD8-D043-ACBB-9E538FC867F6}" destId="{A28CEE3B-B04B-EE4E-8925-CA91CF51F8A2}" srcOrd="1" destOrd="0" presId="urn:microsoft.com/office/officeart/2005/8/layout/cycle4"/>
    <dgm:cxn modelId="{2BC935A2-DFD7-6F4F-8EB4-6D9CDC29A963}" type="presParOf" srcId="{8373D1E2-5ADF-7C4C-B287-0796E3C97F42}" destId="{004001C0-4D44-2247-B7B0-2AFBFFBE9EFE}" srcOrd="2" destOrd="0" presId="urn:microsoft.com/office/officeart/2005/8/layout/cycle4"/>
    <dgm:cxn modelId="{0CA2B726-C528-AE4C-947E-13F3C65FD9D1}" type="presParOf" srcId="{004001C0-4D44-2247-B7B0-2AFBFFBE9EFE}" destId="{1BD8D657-5A10-DA41-AB08-AC80D2CE5288}" srcOrd="0" destOrd="0" presId="urn:microsoft.com/office/officeart/2005/8/layout/cycle4"/>
    <dgm:cxn modelId="{10A33041-272D-904F-B63D-0CA525D27685}" type="presParOf" srcId="{004001C0-4D44-2247-B7B0-2AFBFFBE9EFE}" destId="{AF5F0728-B1A2-C944-B249-E8737C6B3211}" srcOrd="1" destOrd="0" presId="urn:microsoft.com/office/officeart/2005/8/layout/cycle4"/>
    <dgm:cxn modelId="{EFD885CA-2296-8346-A89B-54D6AA044FF3}" type="presParOf" srcId="{8373D1E2-5ADF-7C4C-B287-0796E3C97F42}" destId="{6BF74B98-AC9D-9A4C-9BD7-6A4E9F404DB2}" srcOrd="3" destOrd="0" presId="urn:microsoft.com/office/officeart/2005/8/layout/cycle4"/>
    <dgm:cxn modelId="{3056FF95-DC8F-9B48-956C-2610F5795DDF}" type="presParOf" srcId="{6BF74B98-AC9D-9A4C-9BD7-6A4E9F404DB2}" destId="{AADEEF31-268E-0D4D-BA2C-4567DF776FF1}" srcOrd="0" destOrd="0" presId="urn:microsoft.com/office/officeart/2005/8/layout/cycle4"/>
    <dgm:cxn modelId="{7B395A07-4E36-A843-9108-AB553E1608E2}" type="presParOf" srcId="{6BF74B98-AC9D-9A4C-9BD7-6A4E9F404DB2}" destId="{15FD84B4-3E94-5B49-9A22-379023B9BC6D}" srcOrd="1" destOrd="0" presId="urn:microsoft.com/office/officeart/2005/8/layout/cycle4"/>
    <dgm:cxn modelId="{6475B9C2-E2FC-E84D-ABF0-F478215AAD04}" type="presParOf" srcId="{8373D1E2-5ADF-7C4C-B287-0796E3C97F42}" destId="{D48937BB-69B0-1245-98CF-843BC5B018FB}" srcOrd="4" destOrd="0" presId="urn:microsoft.com/office/officeart/2005/8/layout/cycle4"/>
    <dgm:cxn modelId="{5C481315-636F-1A4C-A6DE-C978A4AA4A03}" type="presParOf" srcId="{CFCBCDED-BF0A-944E-B4E7-E9597E7279BB}" destId="{290766B0-46DE-7448-A1F8-ED957673831E}" srcOrd="1" destOrd="0" presId="urn:microsoft.com/office/officeart/2005/8/layout/cycle4"/>
    <dgm:cxn modelId="{61B5A7CA-6847-2F4F-B21B-09FDD4BB38CA}" type="presParOf" srcId="{290766B0-46DE-7448-A1F8-ED957673831E}" destId="{A750D505-E8BA-2E48-A674-191587969C07}" srcOrd="0" destOrd="0" presId="urn:microsoft.com/office/officeart/2005/8/layout/cycle4"/>
    <dgm:cxn modelId="{4B1A2B42-0853-D248-A89F-B112B5E9A69C}" type="presParOf" srcId="{290766B0-46DE-7448-A1F8-ED957673831E}" destId="{41D140F8-68CF-1647-A887-035578B65DF6}" srcOrd="1" destOrd="0" presId="urn:microsoft.com/office/officeart/2005/8/layout/cycle4"/>
    <dgm:cxn modelId="{7D8CE4D6-F67E-AC4C-B745-E9C55CF64050}" type="presParOf" srcId="{290766B0-46DE-7448-A1F8-ED957673831E}" destId="{9846F50B-96EC-144E-8E4B-634629A962BC}" srcOrd="2" destOrd="0" presId="urn:microsoft.com/office/officeart/2005/8/layout/cycle4"/>
    <dgm:cxn modelId="{51E44B1D-4FC2-F642-A552-659A1A12CCD1}" type="presParOf" srcId="{290766B0-46DE-7448-A1F8-ED957673831E}" destId="{40CADCE3-6981-A648-96A7-0972EBDE10B2}" srcOrd="3" destOrd="0" presId="urn:microsoft.com/office/officeart/2005/8/layout/cycle4"/>
    <dgm:cxn modelId="{DECAEA1E-C613-5E43-A986-BBD3949F9BB8}" type="presParOf" srcId="{290766B0-46DE-7448-A1F8-ED957673831E}" destId="{BDCC62CF-3736-EB42-A418-4C03CE2EE185}" srcOrd="4" destOrd="0" presId="urn:microsoft.com/office/officeart/2005/8/layout/cycle4"/>
    <dgm:cxn modelId="{FD4DE2CC-E6FF-794F-9BF9-6069F079C7FE}" type="presParOf" srcId="{CFCBCDED-BF0A-944E-B4E7-E9597E7279BB}" destId="{5DE453C1-AC1D-214C-8682-A5FE3A8FEC26}" srcOrd="2" destOrd="0" presId="urn:microsoft.com/office/officeart/2005/8/layout/cycle4"/>
    <dgm:cxn modelId="{23A5813E-6E54-FE48-92C4-15F8F9A07922}" type="presParOf" srcId="{CFCBCDED-BF0A-944E-B4E7-E9597E7279BB}" destId="{4C726060-7048-8F4C-8B2B-4251006DB14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B069B-8498-FB4C-ADED-0AA1619308B1}">
      <dsp:nvSpPr>
        <dsp:cNvPr id="0" name=""/>
        <dsp:cNvSpPr/>
      </dsp:nvSpPr>
      <dsp:spPr>
        <a:xfrm>
          <a:off x="0" y="399558"/>
          <a:ext cx="5923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A085F-F984-8D4B-8324-C400D3D8B916}">
      <dsp:nvSpPr>
        <dsp:cNvPr id="0" name=""/>
        <dsp:cNvSpPr/>
      </dsp:nvSpPr>
      <dsp:spPr>
        <a:xfrm>
          <a:off x="296166" y="104358"/>
          <a:ext cx="414633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21" tIns="0" rIns="1567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Présentation des classes et des établissements</a:t>
          </a:r>
          <a:endParaRPr lang="en-US" sz="1400" kern="1200" dirty="0"/>
        </a:p>
      </dsp:txBody>
      <dsp:txXfrm>
        <a:off x="324987" y="133179"/>
        <a:ext cx="4088689" cy="532758"/>
      </dsp:txXfrm>
    </dsp:sp>
    <dsp:sp modelId="{56C1DEE8-833F-8C45-8426-CEFDE753D46B}">
      <dsp:nvSpPr>
        <dsp:cNvPr id="0" name=""/>
        <dsp:cNvSpPr/>
      </dsp:nvSpPr>
      <dsp:spPr>
        <a:xfrm>
          <a:off x="0" y="1306758"/>
          <a:ext cx="5923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5061DE-D1EF-F547-908D-8D8C69693C32}">
      <dsp:nvSpPr>
        <dsp:cNvPr id="0" name=""/>
        <dsp:cNvSpPr/>
      </dsp:nvSpPr>
      <dsp:spPr>
        <a:xfrm>
          <a:off x="296166" y="1011558"/>
          <a:ext cx="4146331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21" tIns="0" rIns="1567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Points communs</a:t>
          </a:r>
          <a:endParaRPr lang="en-US" sz="1400" kern="1200"/>
        </a:p>
      </dsp:txBody>
      <dsp:txXfrm>
        <a:off x="324987" y="1040379"/>
        <a:ext cx="4088689" cy="532758"/>
      </dsp:txXfrm>
    </dsp:sp>
    <dsp:sp modelId="{24D575BB-590F-2742-80EF-410E5DD5D9B5}">
      <dsp:nvSpPr>
        <dsp:cNvPr id="0" name=""/>
        <dsp:cNvSpPr/>
      </dsp:nvSpPr>
      <dsp:spPr>
        <a:xfrm>
          <a:off x="0" y="2213959"/>
          <a:ext cx="5923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D4FE9-2C04-814A-A33E-71EEBD3A4EC4}">
      <dsp:nvSpPr>
        <dsp:cNvPr id="0" name=""/>
        <dsp:cNvSpPr/>
      </dsp:nvSpPr>
      <dsp:spPr>
        <a:xfrm>
          <a:off x="296166" y="1918759"/>
          <a:ext cx="4146331" cy="590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21" tIns="0" rIns="1567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Différences</a:t>
          </a:r>
          <a:endParaRPr lang="en-US" sz="1400" kern="1200"/>
        </a:p>
      </dsp:txBody>
      <dsp:txXfrm>
        <a:off x="324987" y="1947580"/>
        <a:ext cx="4088689" cy="532758"/>
      </dsp:txXfrm>
    </dsp:sp>
    <dsp:sp modelId="{5F77C125-4060-334F-B119-2B695B11D5C1}">
      <dsp:nvSpPr>
        <dsp:cNvPr id="0" name=""/>
        <dsp:cNvSpPr/>
      </dsp:nvSpPr>
      <dsp:spPr>
        <a:xfrm>
          <a:off x="0" y="3121159"/>
          <a:ext cx="5923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E4B5C-07D9-E241-85E6-1EC5E93AD604}">
      <dsp:nvSpPr>
        <dsp:cNvPr id="0" name=""/>
        <dsp:cNvSpPr/>
      </dsp:nvSpPr>
      <dsp:spPr>
        <a:xfrm>
          <a:off x="296166" y="2825959"/>
          <a:ext cx="4146331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21" tIns="0" rIns="1567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/>
            <a:t>Sondage</a:t>
          </a:r>
          <a:endParaRPr lang="en-US" sz="1400" kern="1200"/>
        </a:p>
      </dsp:txBody>
      <dsp:txXfrm>
        <a:off x="324987" y="2854780"/>
        <a:ext cx="4088689" cy="532758"/>
      </dsp:txXfrm>
    </dsp:sp>
    <dsp:sp modelId="{663B14EC-EE11-774D-A50E-32BF21E8C34B}">
      <dsp:nvSpPr>
        <dsp:cNvPr id="0" name=""/>
        <dsp:cNvSpPr/>
      </dsp:nvSpPr>
      <dsp:spPr>
        <a:xfrm>
          <a:off x="0" y="4028359"/>
          <a:ext cx="5923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6F104-4FEF-1843-90A2-74E7CFA23916}">
      <dsp:nvSpPr>
        <dsp:cNvPr id="0" name=""/>
        <dsp:cNvSpPr/>
      </dsp:nvSpPr>
      <dsp:spPr>
        <a:xfrm>
          <a:off x="296166" y="3733159"/>
          <a:ext cx="4146331" cy="590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21" tIns="0" rIns="1567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Immersions dans un cours de 3</a:t>
          </a:r>
          <a:r>
            <a:rPr lang="fr-FR" sz="1400" kern="1200" baseline="30000" dirty="0"/>
            <a:t>ème </a:t>
          </a:r>
          <a:r>
            <a:rPr lang="fr-FR" sz="1400" kern="1200" baseline="0" dirty="0"/>
            <a:t>et un cours de 2</a:t>
          </a:r>
          <a:r>
            <a:rPr lang="fr-FR" sz="1400" kern="1200" baseline="30000" dirty="0"/>
            <a:t>nde</a:t>
          </a:r>
          <a:r>
            <a:rPr lang="fr-FR" sz="1400" kern="1200" baseline="0" dirty="0"/>
            <a:t> Bac Pro</a:t>
          </a:r>
          <a:endParaRPr lang="en-US" sz="1400" kern="1200" baseline="0" dirty="0"/>
        </a:p>
      </dsp:txBody>
      <dsp:txXfrm>
        <a:off x="324987" y="3761980"/>
        <a:ext cx="4088689" cy="532758"/>
      </dsp:txXfrm>
    </dsp:sp>
    <dsp:sp modelId="{35589876-48B2-5A45-A241-69F97D688108}">
      <dsp:nvSpPr>
        <dsp:cNvPr id="0" name=""/>
        <dsp:cNvSpPr/>
      </dsp:nvSpPr>
      <dsp:spPr>
        <a:xfrm>
          <a:off x="0" y="4935559"/>
          <a:ext cx="592333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04F0B-6F1B-E349-9AF6-BED557F472DF}">
      <dsp:nvSpPr>
        <dsp:cNvPr id="0" name=""/>
        <dsp:cNvSpPr/>
      </dsp:nvSpPr>
      <dsp:spPr>
        <a:xfrm>
          <a:off x="296166" y="4640359"/>
          <a:ext cx="4146331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721" tIns="0" rIns="156721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CONCLUSION et axes d’amélioration</a:t>
          </a:r>
          <a:endParaRPr lang="en-US" sz="1400" kern="1200" dirty="0"/>
        </a:p>
      </dsp:txBody>
      <dsp:txXfrm>
        <a:off x="324987" y="4669180"/>
        <a:ext cx="4088689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799D0-9699-A940-BA56-BA0999676633}">
      <dsp:nvSpPr>
        <dsp:cNvPr id="0" name=""/>
        <dsp:cNvSpPr/>
      </dsp:nvSpPr>
      <dsp:spPr>
        <a:xfrm>
          <a:off x="478634" y="195001"/>
          <a:ext cx="2646221" cy="2646221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Analyser</a:t>
          </a:r>
        </a:p>
      </dsp:txBody>
      <dsp:txXfrm>
        <a:off x="1859079" y="639818"/>
        <a:ext cx="850571" cy="567047"/>
      </dsp:txXfrm>
    </dsp:sp>
    <dsp:sp modelId="{CC0D28FA-CBC1-8942-A825-FB05F30BFE72}">
      <dsp:nvSpPr>
        <dsp:cNvPr id="0" name=""/>
        <dsp:cNvSpPr/>
      </dsp:nvSpPr>
      <dsp:spPr>
        <a:xfrm>
          <a:off x="501316" y="265567"/>
          <a:ext cx="2646221" cy="2646221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Réaliser</a:t>
          </a:r>
        </a:p>
      </dsp:txBody>
      <dsp:txXfrm>
        <a:off x="2205608" y="1474638"/>
        <a:ext cx="787566" cy="630052"/>
      </dsp:txXfrm>
    </dsp:sp>
    <dsp:sp modelId="{164A066F-CF91-FD40-9F06-D6BE0DE7F012}">
      <dsp:nvSpPr>
        <dsp:cNvPr id="0" name=""/>
        <dsp:cNvSpPr/>
      </dsp:nvSpPr>
      <dsp:spPr>
        <a:xfrm>
          <a:off x="441461" y="309040"/>
          <a:ext cx="2646221" cy="2646221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Valider </a:t>
          </a:r>
        </a:p>
      </dsp:txBody>
      <dsp:txXfrm>
        <a:off x="1386540" y="2167696"/>
        <a:ext cx="756063" cy="693058"/>
      </dsp:txXfrm>
    </dsp:sp>
    <dsp:sp modelId="{217A81B7-078E-8A44-96AC-7A2DD83EC91E}">
      <dsp:nvSpPr>
        <dsp:cNvPr id="0" name=""/>
        <dsp:cNvSpPr/>
      </dsp:nvSpPr>
      <dsp:spPr>
        <a:xfrm>
          <a:off x="381606" y="265567"/>
          <a:ext cx="2646221" cy="2646221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Communiquer</a:t>
          </a:r>
        </a:p>
      </dsp:txBody>
      <dsp:txXfrm>
        <a:off x="535969" y="1474638"/>
        <a:ext cx="787566" cy="630052"/>
      </dsp:txXfrm>
    </dsp:sp>
    <dsp:sp modelId="{4704F5CD-AD19-9C4F-98E5-C2382E702A95}">
      <dsp:nvSpPr>
        <dsp:cNvPr id="0" name=""/>
        <dsp:cNvSpPr/>
      </dsp:nvSpPr>
      <dsp:spPr>
        <a:xfrm>
          <a:off x="404288" y="195001"/>
          <a:ext cx="2646221" cy="2646221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dirty="0"/>
            <a:t>S’approprier</a:t>
          </a:r>
        </a:p>
      </dsp:txBody>
      <dsp:txXfrm>
        <a:off x="819492" y="639818"/>
        <a:ext cx="850571" cy="567047"/>
      </dsp:txXfrm>
    </dsp:sp>
    <dsp:sp modelId="{EE28A878-124D-4941-9F9B-EB24C8E3673E}">
      <dsp:nvSpPr>
        <dsp:cNvPr id="0" name=""/>
        <dsp:cNvSpPr/>
      </dsp:nvSpPr>
      <dsp:spPr>
        <a:xfrm>
          <a:off x="314695" y="31187"/>
          <a:ext cx="2973849" cy="2973849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FCADE-93D0-2F42-A155-B2ACFD7F5BE7}">
      <dsp:nvSpPr>
        <dsp:cNvPr id="0" name=""/>
        <dsp:cNvSpPr/>
      </dsp:nvSpPr>
      <dsp:spPr>
        <a:xfrm>
          <a:off x="337685" y="101730"/>
          <a:ext cx="2973849" cy="2973849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F77E1-9494-314B-9A7F-001301BE020C}">
      <dsp:nvSpPr>
        <dsp:cNvPr id="0" name=""/>
        <dsp:cNvSpPr/>
      </dsp:nvSpPr>
      <dsp:spPr>
        <a:xfrm>
          <a:off x="277647" y="145336"/>
          <a:ext cx="2973849" cy="2973849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AF1B3-7133-FD4E-BE6E-D2D45A5900C8}">
      <dsp:nvSpPr>
        <dsp:cNvPr id="0" name=""/>
        <dsp:cNvSpPr/>
      </dsp:nvSpPr>
      <dsp:spPr>
        <a:xfrm>
          <a:off x="217609" y="101730"/>
          <a:ext cx="2973849" cy="2973849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02C46-08F6-F649-A84D-B8545E3AAECE}">
      <dsp:nvSpPr>
        <dsp:cNvPr id="0" name=""/>
        <dsp:cNvSpPr/>
      </dsp:nvSpPr>
      <dsp:spPr>
        <a:xfrm>
          <a:off x="240598" y="31187"/>
          <a:ext cx="2973849" cy="2973849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8D657-5A10-DA41-AB08-AC80D2CE5288}">
      <dsp:nvSpPr>
        <dsp:cNvPr id="0" name=""/>
        <dsp:cNvSpPr/>
      </dsp:nvSpPr>
      <dsp:spPr>
        <a:xfrm>
          <a:off x="3675417" y="2482811"/>
          <a:ext cx="1803689" cy="1168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Signaux lumineux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Signaux sonores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4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Signal et information</a:t>
          </a:r>
        </a:p>
      </dsp:txBody>
      <dsp:txXfrm>
        <a:off x="4242190" y="2800573"/>
        <a:ext cx="1211250" cy="824954"/>
      </dsp:txXfrm>
    </dsp:sp>
    <dsp:sp modelId="{AADEEF31-268E-0D4D-BA2C-4567DF776FF1}">
      <dsp:nvSpPr>
        <dsp:cNvPr id="0" name=""/>
        <dsp:cNvSpPr/>
      </dsp:nvSpPr>
      <dsp:spPr>
        <a:xfrm>
          <a:off x="630520" y="2482811"/>
          <a:ext cx="1803689" cy="1168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Transferts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Conversion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Conservation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Circuits électriques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Lois de l'électricité</a:t>
          </a:r>
        </a:p>
      </dsp:txBody>
      <dsp:txXfrm>
        <a:off x="656186" y="2800573"/>
        <a:ext cx="1211250" cy="824954"/>
      </dsp:txXfrm>
    </dsp:sp>
    <dsp:sp modelId="{7EECAF9A-66FE-3C41-8046-727AA98DED52}">
      <dsp:nvSpPr>
        <dsp:cNvPr id="0" name=""/>
        <dsp:cNvSpPr/>
      </dsp:nvSpPr>
      <dsp:spPr>
        <a:xfrm>
          <a:off x="3619773" y="0"/>
          <a:ext cx="1803689" cy="1168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Caractéristiques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Modélisation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Forces </a:t>
          </a:r>
        </a:p>
      </dsp:txBody>
      <dsp:txXfrm>
        <a:off x="4186546" y="25666"/>
        <a:ext cx="1211250" cy="824954"/>
      </dsp:txXfrm>
    </dsp:sp>
    <dsp:sp modelId="{D8BFE508-D3D0-D549-B6C3-35ECD2A75FED}">
      <dsp:nvSpPr>
        <dsp:cNvPr id="0" name=""/>
        <dsp:cNvSpPr/>
      </dsp:nvSpPr>
      <dsp:spPr>
        <a:xfrm>
          <a:off x="532922" y="0"/>
          <a:ext cx="1998885" cy="1168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États de la matière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Transformations chimiques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Propriétés acido-basiques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Courier New" panose="02070309020205020404" pitchFamily="49" charset="0"/>
            <a:buChar char="•"/>
          </a:pPr>
          <a:r>
            <a:rPr lang="fr-FR" sz="800" kern="1200" dirty="0"/>
            <a:t> L’Univers</a:t>
          </a:r>
        </a:p>
      </dsp:txBody>
      <dsp:txXfrm>
        <a:off x="558588" y="25666"/>
        <a:ext cx="1347887" cy="824954"/>
      </dsp:txXfrm>
    </dsp:sp>
    <dsp:sp modelId="{A750D505-E8BA-2E48-A674-191587969C07}">
      <dsp:nvSpPr>
        <dsp:cNvPr id="0" name=""/>
        <dsp:cNvSpPr/>
      </dsp:nvSpPr>
      <dsp:spPr>
        <a:xfrm>
          <a:off x="1337518" y="208118"/>
          <a:ext cx="1580967" cy="1580967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Organisation et transformation de la matière</a:t>
          </a:r>
        </a:p>
      </dsp:txBody>
      <dsp:txXfrm>
        <a:off x="1800573" y="671173"/>
        <a:ext cx="1117912" cy="1117912"/>
      </dsp:txXfrm>
    </dsp:sp>
    <dsp:sp modelId="{41D140F8-68CF-1647-A887-035578B65DF6}">
      <dsp:nvSpPr>
        <dsp:cNvPr id="0" name=""/>
        <dsp:cNvSpPr/>
      </dsp:nvSpPr>
      <dsp:spPr>
        <a:xfrm rot="5400000">
          <a:off x="2991509" y="208118"/>
          <a:ext cx="1580967" cy="1580967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Mouvements et interactions</a:t>
          </a:r>
        </a:p>
      </dsp:txBody>
      <dsp:txXfrm rot="-5400000">
        <a:off x="2991509" y="671173"/>
        <a:ext cx="1117912" cy="1117912"/>
      </dsp:txXfrm>
    </dsp:sp>
    <dsp:sp modelId="{9846F50B-96EC-144E-8E4B-634629A962BC}">
      <dsp:nvSpPr>
        <dsp:cNvPr id="0" name=""/>
        <dsp:cNvSpPr/>
      </dsp:nvSpPr>
      <dsp:spPr>
        <a:xfrm rot="10800000">
          <a:off x="2991509" y="1862108"/>
          <a:ext cx="1580967" cy="1580967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Signaux</a:t>
          </a:r>
        </a:p>
      </dsp:txBody>
      <dsp:txXfrm rot="10800000">
        <a:off x="2991509" y="1862108"/>
        <a:ext cx="1117912" cy="1117912"/>
      </dsp:txXfrm>
    </dsp:sp>
    <dsp:sp modelId="{40CADCE3-6981-A648-96A7-0972EBDE10B2}">
      <dsp:nvSpPr>
        <dsp:cNvPr id="0" name=""/>
        <dsp:cNvSpPr/>
      </dsp:nvSpPr>
      <dsp:spPr>
        <a:xfrm rot="16200000">
          <a:off x="1337518" y="1862108"/>
          <a:ext cx="1580967" cy="158096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L’énergie et ses conversions</a:t>
          </a:r>
        </a:p>
      </dsp:txBody>
      <dsp:txXfrm rot="5400000">
        <a:off x="1800573" y="1862108"/>
        <a:ext cx="1117912" cy="1117912"/>
      </dsp:txXfrm>
    </dsp:sp>
    <dsp:sp modelId="{5DE453C1-AC1D-214C-8682-A5FE3A8FEC26}">
      <dsp:nvSpPr>
        <dsp:cNvPr id="0" name=""/>
        <dsp:cNvSpPr/>
      </dsp:nvSpPr>
      <dsp:spPr>
        <a:xfrm>
          <a:off x="2682070" y="1496989"/>
          <a:ext cx="545853" cy="47465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26060-7048-8F4C-8B2B-4251006DB142}">
      <dsp:nvSpPr>
        <dsp:cNvPr id="0" name=""/>
        <dsp:cNvSpPr/>
      </dsp:nvSpPr>
      <dsp:spPr>
        <a:xfrm rot="10800000">
          <a:off x="2682070" y="1679549"/>
          <a:ext cx="545853" cy="474655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66C77-83DA-3A4A-ACCD-15F6C849C317}" type="datetimeFigureOut">
              <a:rPr lang="fr-FR" smtClean="0"/>
              <a:t>03/05/2024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D14B8-D4A4-7D42-8570-A7BC3BDE43F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691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D14B8-D4A4-7D42-8570-A7BC3BDE43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28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D14B8-D4A4-7D42-8570-A7BC3BDE43F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5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D14B8-D4A4-7D42-8570-A7BC3BDE43F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00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D14B8-D4A4-7D42-8570-A7BC3BDE43F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28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5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1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4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1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902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3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82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4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0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34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9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BDDF98-C922-483F-97E9-3E76B0201B42}" type="datetimeFigureOut">
              <a:rPr lang="en-US" smtClean="0"/>
              <a:pPr/>
              <a:t>5/3/24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9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6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hyperlink" Target="TP%20re&#769;action%20entre%20l'acide%20chlorhydrique%20et%20le%20fer.pdf" TargetMode="External"/><Relationship Id="rId6" Type="http://schemas.openxmlformats.org/officeDocument/2006/relationships/hyperlink" Target="TP%20re&#769;action%20entre%20l'acide%20chlorhydrique%20et%20le%20fer.docx" TargetMode="External"/><Relationship Id="rId7" Type="http://schemas.openxmlformats.org/officeDocument/2006/relationships/hyperlink" Target="pH%20partie%201.docx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7.sv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Sondage%202ndes.docx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8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94DC1C-47D1-41D7-8B1B-9A036D6140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11383CE-CE86-4E1C-B289-798EB9E6E0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22"/>
          <a:stretch/>
        </p:blipFill>
        <p:spPr>
          <a:xfrm>
            <a:off x="1" y="0"/>
            <a:ext cx="5896768" cy="6856214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xmlns="" id="{AC12A592-C02D-46EF-8E1F-9335DB8D71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6" name="Freeform 14">
            <a:extLst>
              <a:ext uri="{FF2B5EF4-FFF2-40B4-BE49-F238E27FC236}">
                <a16:creationId xmlns:a16="http://schemas.microsoft.com/office/drawing/2014/main" xmlns="" id="{24005816-5BCA-4665-8A58-5580F8E9C8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F07F359-8CA3-4854-91E7-EE60040205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8A7FCE86-4904-4337-8D0A-3ABA73F609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BA32C234-504D-411A-A62B-C1CFD8CE74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81593A9-FD94-454C-9225-478E907061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FA3524A1-6DED-4D15-ADE5-F797DBCEC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AA8491CF-856E-4A54-84A5-45C558D41A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AD63A388-BF18-4ABD-96E0-5946B1ABB1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9CF6D779-BD20-4058-AC29-AF4E2510C2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189C0F2-FCB0-4636-9B05-F9FCBB2020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74CB59A-0AC3-4235-A93D-73EE124669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B6E97A3-E95A-4D79-A8F8-1945EA263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9F4ABF86-0905-4DE8-8F0B-D10D3D6F9C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4FAAFEF7-DFA1-48C7-9E4E-FF7B1453C7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ED828735-DFD9-4894-8461-77A2FB0C92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A6C2585-E93E-489D-8819-FCEE3CFF11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57C1F25-FC5C-4082-B4F6-888F8E467E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5DF4BDB-CA1D-4DA1-8D26-6BAEE0A21A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315D2A0-DDA4-4A25-9CC7-7F90CCF0C4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5312B72-7E7D-4B0B-960E-7D7C9540E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48B42BB-3C0E-4546-957B-AB593E308C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37809D5-5F69-4BC6-A661-44B2A8A682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B269CB4C-8BB5-4F63-8961-7EB8FE56D4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D5E7B60C-3F52-49EA-99F5-BE42AF88DD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1C5E885C-0F0D-4E11-8B78-4CE951E269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BFA6E20-F564-4CA4-9150-FDD50B02CD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3C02C6B-B913-486F-ACAE-432DE1F770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B6B5EE64-D401-45A4-82D4-85D4BF5C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5F622D05-678C-405E-A74F-8D92A9C644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D8E01EF1-6517-49CC-9891-1BD6D0F49D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C93E79A-63A6-4782-9D2C-BC50CD3B9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6C4B4DB-9B57-4C69-96EB-3E1910CEF4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9BBDCDA7-4ECB-42B1-8524-3D30023D6B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C7483057-DCDA-4BC6-8E99-7EAD94E878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E5C35A56-0BFD-443F-8C2B-CA73A3BFE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214A0AE5-3A88-4D5D-845C-5E906888C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44D7BF13-EDB8-4740-A3C5-87E2E7C676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16DAB64F-4B49-434F-BFB6-0BEB41AFB6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93B5AD9A-BDA6-42CE-A1C0-C072103072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5FD67DCC-475F-4BED-A634-FCDD63176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ED276E23-C86D-408D-821A-1E9A44CAEA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A879A029-D911-41C4-B218-E41871762F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E9C7C9F5-65FB-4EF9-9AAD-F7E1FC14B8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6115B885-5742-431C-BA48-96FC1F6D22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6ACE37A6-0062-4B86-B4E6-18088040CD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0A8679B4-56BA-43AB-A0A2-E2DA3E2053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80DE24D2-627B-4C47-A858-A572BCDBA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B612A33E-5DE0-4E4D-9469-0BD0B3E0E7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91673515-5E42-490F-85A0-45658D81C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6B048C17-3768-4DAF-A7AE-B2E717497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AA4E6AA-9D65-4EED-91CB-87A5762ED0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DB48B9EB-BBF2-48D7-A1D7-720D94506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21492B79-7338-4309-8667-BB29A7BC7B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0352FD87-EC9C-4EB5-9ACC-A152F78FC8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FF2CEA1F-EFA8-4353-B5F8-CCE27955A1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63E2723F-2530-4636-9A19-8F11B15662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4A9EE901-51C9-4292-BB45-5EDB8568A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555407C2-7321-48CD-811F-92C71F701C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5298A8A-2787-4153-BDA2-E939BFD51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45057B3-3FAB-42ED-AF52-F00BB07FA5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DA3F09E9-F476-4352-90E3-6A15C74268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128F7C5C-CECC-45A8-8A1F-D679534D4C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FFFDFE9C-2017-4831-9F1B-6A03B58B10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01BC942F-09CF-4A51-85A5-E23E2D71C8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1456B520-137F-484D-A1B1-7DA5C3F82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9ECA29F0-381E-4770-97BF-54C4E52201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D43CCF9F-8F11-4676-82F3-DEE8A48C8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6FA620FD-6A45-4754-BF42-A9FA44966D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DC4D38F3-F3A2-42F4-8B57-DE978EC4AD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3C26D30E-A91E-4A5B-A419-0B9D79D57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ADAB3EBC-722A-462E-AAAE-506E50038E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CBAABC17-832F-48CF-B0D7-0F7DE54607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E1FCA513-75D7-414B-BE8F-D780746A1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F2EDEC73-B6F5-473F-934A-CEF57604A8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5B987884-C452-4492-A9F8-2770D3373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9D978AF2-B7BB-4E05-81F1-1A5DBD1CB4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D7AD4D45-C3AB-458E-B826-0FACBD0DF3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A6E15555-6738-463C-B7DF-86429F2F9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AE487172-B4C3-4D13-A562-EF0BA3DD96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08E66297-1295-432A-AA84-7BB2341C1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xmlns="" id="{0A22223E-E53A-1742-4CCE-23367B3FDB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11821"/>
              </p:ext>
            </p:extLst>
          </p:nvPr>
        </p:nvGraphicFramePr>
        <p:xfrm>
          <a:off x="7368898" y="4481084"/>
          <a:ext cx="3779552" cy="207608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740856">
                  <a:extLst>
                    <a:ext uri="{9D8B030D-6E8A-4147-A177-3AD203B41FA5}">
                      <a16:colId xmlns:a16="http://schemas.microsoft.com/office/drawing/2014/main" xmlns="" val="858751919"/>
                    </a:ext>
                  </a:extLst>
                </a:gridCol>
                <a:gridCol w="2038696">
                  <a:extLst>
                    <a:ext uri="{9D8B030D-6E8A-4147-A177-3AD203B41FA5}">
                      <a16:colId xmlns:a16="http://schemas.microsoft.com/office/drawing/2014/main" xmlns="" val="224839141"/>
                    </a:ext>
                  </a:extLst>
                </a:gridCol>
              </a:tblGrid>
              <a:tr h="49098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cap="none" spc="0" dirty="0">
                          <a:solidFill>
                            <a:schemeClr val="tx1"/>
                          </a:solidFill>
                        </a:rPr>
                        <a:t>Collège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cap="none" spc="0" dirty="0">
                          <a:solidFill>
                            <a:schemeClr val="tx1"/>
                          </a:solidFill>
                        </a:rPr>
                        <a:t>Petit Manoir </a:t>
                      </a:r>
                    </a:p>
                    <a:p>
                      <a:pPr algn="ctr"/>
                      <a:endParaRPr lang="fr-FR" sz="12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90153" marT="36061" marB="270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="1" cap="none" spc="0" dirty="0">
                          <a:solidFill>
                            <a:schemeClr val="tx1"/>
                          </a:solidFill>
                        </a:rPr>
                        <a:t>Lycée professionnel </a:t>
                      </a:r>
                    </a:p>
                    <a:p>
                      <a:pPr algn="ctr"/>
                      <a:r>
                        <a:rPr lang="fr-FR" sz="1200" b="1" cap="none" spc="0" dirty="0">
                          <a:solidFill>
                            <a:schemeClr val="tx1"/>
                          </a:solidFill>
                        </a:rPr>
                        <a:t>Léopold </a:t>
                      </a:r>
                      <a:r>
                        <a:rPr lang="fr-FR" sz="1200" b="1" cap="none" spc="0" dirty="0" err="1">
                          <a:solidFill>
                            <a:schemeClr val="tx1"/>
                          </a:solidFill>
                        </a:rPr>
                        <a:t>Bissol</a:t>
                      </a:r>
                      <a:endParaRPr lang="fr-FR" sz="12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200" b="1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90153" marT="36061" marB="270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171381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cap="none" spc="0" dirty="0">
                          <a:solidFill>
                            <a:schemeClr val="tx1"/>
                          </a:solidFill>
                        </a:rPr>
                        <a:t>MONTJEAN Lauriane</a:t>
                      </a:r>
                    </a:p>
                  </a:txBody>
                  <a:tcPr marL="0" marR="90153" marT="36061" marB="270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200" b="0" cap="none" spc="0" dirty="0">
                          <a:solidFill>
                            <a:schemeClr val="tx1"/>
                          </a:solidFill>
                        </a:rPr>
                        <a:t>JEANNE-ROSE Christelle</a:t>
                      </a:r>
                    </a:p>
                    <a:p>
                      <a:pPr algn="ctr"/>
                      <a:r>
                        <a:rPr lang="fr-FR" sz="1200" b="0" cap="none" spc="0" dirty="0">
                          <a:solidFill>
                            <a:schemeClr val="tx1"/>
                          </a:solidFill>
                        </a:rPr>
                        <a:t>PATRICE Anne-Camille</a:t>
                      </a:r>
                    </a:p>
                    <a:p>
                      <a:pPr algn="ctr"/>
                      <a:r>
                        <a:rPr lang="fr-FR" sz="1200" b="0" cap="none" spc="0" dirty="0">
                          <a:solidFill>
                            <a:schemeClr val="tx1"/>
                          </a:solidFill>
                        </a:rPr>
                        <a:t>SALOMON Stessy</a:t>
                      </a:r>
                    </a:p>
                  </a:txBody>
                  <a:tcPr marL="0" marR="90153" marT="36061" marB="27045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7592919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xmlns="" id="{A78AEA39-1687-E151-C8E0-B12EB4765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6836" y="763381"/>
            <a:ext cx="4513792" cy="330547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000" b="1" dirty="0">
                <a:solidFill>
                  <a:schemeClr val="accent1"/>
                </a:solidFill>
              </a:rPr>
              <a:t>PROJET ACADEMIQUE</a:t>
            </a:r>
            <a:br>
              <a:rPr lang="fr-FR" sz="4000" b="1" dirty="0">
                <a:solidFill>
                  <a:schemeClr val="accent1"/>
                </a:solidFill>
              </a:rPr>
            </a:br>
            <a:r>
              <a:rPr lang="fr-FR" sz="1600" b="1" dirty="0">
                <a:solidFill>
                  <a:schemeClr val="accent1"/>
                </a:solidFill>
              </a:rPr>
              <a:t>2023/2024</a:t>
            </a:r>
            <a:br>
              <a:rPr lang="fr-FR" sz="1600" b="1" dirty="0">
                <a:solidFill>
                  <a:schemeClr val="accent1"/>
                </a:solidFill>
              </a:rPr>
            </a:br>
            <a:r>
              <a:rPr lang="fr-FR" sz="4000" dirty="0">
                <a:solidFill>
                  <a:schemeClr val="accent1"/>
                </a:solidFill>
              </a:rPr>
              <a:t/>
            </a:r>
            <a:br>
              <a:rPr lang="fr-FR" sz="4000" dirty="0">
                <a:solidFill>
                  <a:schemeClr val="accent1"/>
                </a:solidFill>
              </a:rPr>
            </a:br>
            <a:r>
              <a:rPr lang="fr-FR" sz="4000" cap="none" dirty="0">
                <a:solidFill>
                  <a:schemeClr val="accent1"/>
                </a:solidFill>
              </a:rPr>
              <a:t>Liaison collège/LP en Physique-Chimie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9116254C-3BCD-3078-CE95-7025CC0AC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912" y="5118394"/>
            <a:ext cx="614330" cy="339550"/>
          </a:xfrm>
          <a:prstGeom prst="rect">
            <a:avLst/>
          </a:prstGeom>
        </p:spPr>
      </p:pic>
      <p:pic>
        <p:nvPicPr>
          <p:cNvPr id="8" name="Image 7" descr="Une image contenant texte, Emblème, logo, symbole&#10;&#10;Description générée automatiquement">
            <a:extLst>
              <a:ext uri="{FF2B5EF4-FFF2-40B4-BE49-F238E27FC236}">
                <a16:creationId xmlns:a16="http://schemas.microsoft.com/office/drawing/2014/main" xmlns="" id="{374D197F-1AB4-655E-097F-9BFD7FD5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089" y="5039914"/>
            <a:ext cx="351857" cy="3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92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1EB41F2-E181-4D4D-9131-A30F6B0AE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D63CC92-C517-4C71-9222-4579252CD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0839"/>
          </a:xfrm>
          <a:custGeom>
            <a:avLst/>
            <a:gdLst>
              <a:gd name="connsiteX0" fmla="*/ 0 w 12192000"/>
              <a:gd name="connsiteY0" fmla="*/ 0 h 2270839"/>
              <a:gd name="connsiteX1" fmla="*/ 12192000 w 12192000"/>
              <a:gd name="connsiteY1" fmla="*/ 0 h 2270839"/>
              <a:gd name="connsiteX2" fmla="*/ 12192000 w 12192000"/>
              <a:gd name="connsiteY2" fmla="*/ 213719 h 2270839"/>
              <a:gd name="connsiteX3" fmla="*/ 12192000 w 12192000"/>
              <a:gd name="connsiteY3" fmla="*/ 471948 h 2270839"/>
              <a:gd name="connsiteX4" fmla="*/ 12192000 w 12192000"/>
              <a:gd name="connsiteY4" fmla="*/ 519830 h 2270839"/>
              <a:gd name="connsiteX5" fmla="*/ 12192000 w 12192000"/>
              <a:gd name="connsiteY5" fmla="*/ 744793 h 2270839"/>
              <a:gd name="connsiteX6" fmla="*/ 12192000 w 12192000"/>
              <a:gd name="connsiteY6" fmla="*/ 1754021 h 2270839"/>
              <a:gd name="connsiteX7" fmla="*/ 11957522 w 12192000"/>
              <a:gd name="connsiteY7" fmla="*/ 1797923 h 2270839"/>
              <a:gd name="connsiteX8" fmla="*/ 11679973 w 12192000"/>
              <a:gd name="connsiteY8" fmla="*/ 1847667 h 2270839"/>
              <a:gd name="connsiteX9" fmla="*/ 11401197 w 12192000"/>
              <a:gd name="connsiteY9" fmla="*/ 1896360 h 2270839"/>
              <a:gd name="connsiteX10" fmla="*/ 11121192 w 12192000"/>
              <a:gd name="connsiteY10" fmla="*/ 1938046 h 2270839"/>
              <a:gd name="connsiteX11" fmla="*/ 10842416 w 12192000"/>
              <a:gd name="connsiteY11" fmla="*/ 1980083 h 2270839"/>
              <a:gd name="connsiteX12" fmla="*/ 10562411 w 12192000"/>
              <a:gd name="connsiteY12" fmla="*/ 2019318 h 2270839"/>
              <a:gd name="connsiteX13" fmla="*/ 10286091 w 12192000"/>
              <a:gd name="connsiteY13" fmla="*/ 2052947 h 2270839"/>
              <a:gd name="connsiteX14" fmla="*/ 10006086 w 12192000"/>
              <a:gd name="connsiteY14" fmla="*/ 2084825 h 2270839"/>
              <a:gd name="connsiteX15" fmla="*/ 9727310 w 12192000"/>
              <a:gd name="connsiteY15" fmla="*/ 2113901 h 2270839"/>
              <a:gd name="connsiteX16" fmla="*/ 9453445 w 12192000"/>
              <a:gd name="connsiteY16" fmla="*/ 2139123 h 2270839"/>
              <a:gd name="connsiteX17" fmla="*/ 9175897 w 12192000"/>
              <a:gd name="connsiteY17" fmla="*/ 2164345 h 2270839"/>
              <a:gd name="connsiteX18" fmla="*/ 8902033 w 12192000"/>
              <a:gd name="connsiteY18" fmla="*/ 2185364 h 2270839"/>
              <a:gd name="connsiteX19" fmla="*/ 8628169 w 12192000"/>
              <a:gd name="connsiteY19" fmla="*/ 2201828 h 2270839"/>
              <a:gd name="connsiteX20" fmla="*/ 8355533 w 12192000"/>
              <a:gd name="connsiteY20" fmla="*/ 2218994 h 2270839"/>
              <a:gd name="connsiteX21" fmla="*/ 8085353 w 12192000"/>
              <a:gd name="connsiteY21" fmla="*/ 2233356 h 2270839"/>
              <a:gd name="connsiteX22" fmla="*/ 7817629 w 12192000"/>
              <a:gd name="connsiteY22" fmla="*/ 2243515 h 2270839"/>
              <a:gd name="connsiteX23" fmla="*/ 7549905 w 12192000"/>
              <a:gd name="connsiteY23" fmla="*/ 2252273 h 2270839"/>
              <a:gd name="connsiteX24" fmla="*/ 7284638 w 12192000"/>
              <a:gd name="connsiteY24" fmla="*/ 2260680 h 2270839"/>
              <a:gd name="connsiteX25" fmla="*/ 7023055 w 12192000"/>
              <a:gd name="connsiteY25" fmla="*/ 2264534 h 2270839"/>
              <a:gd name="connsiteX26" fmla="*/ 6761472 w 12192000"/>
              <a:gd name="connsiteY26" fmla="*/ 2268737 h 2270839"/>
              <a:gd name="connsiteX27" fmla="*/ 6503573 w 12192000"/>
              <a:gd name="connsiteY27" fmla="*/ 2270839 h 2270839"/>
              <a:gd name="connsiteX28" fmla="*/ 6248130 w 12192000"/>
              <a:gd name="connsiteY28" fmla="*/ 2268737 h 2270839"/>
              <a:gd name="connsiteX29" fmla="*/ 5995144 w 12192000"/>
              <a:gd name="connsiteY29" fmla="*/ 2268737 h 2270839"/>
              <a:gd name="connsiteX30" fmla="*/ 5744613 w 12192000"/>
              <a:gd name="connsiteY30" fmla="*/ 2264534 h 2270839"/>
              <a:gd name="connsiteX31" fmla="*/ 5498995 w 12192000"/>
              <a:gd name="connsiteY31" fmla="*/ 2258228 h 2270839"/>
              <a:gd name="connsiteX32" fmla="*/ 5255834 w 12192000"/>
              <a:gd name="connsiteY32" fmla="*/ 2252273 h 2270839"/>
              <a:gd name="connsiteX33" fmla="*/ 5017584 w 12192000"/>
              <a:gd name="connsiteY33" fmla="*/ 2245617 h 2270839"/>
              <a:gd name="connsiteX34" fmla="*/ 4780562 w 12192000"/>
              <a:gd name="connsiteY34" fmla="*/ 2235458 h 2270839"/>
              <a:gd name="connsiteX35" fmla="*/ 4547227 w 12192000"/>
              <a:gd name="connsiteY35" fmla="*/ 2224598 h 2270839"/>
              <a:gd name="connsiteX36" fmla="*/ 4318800 w 12192000"/>
              <a:gd name="connsiteY36" fmla="*/ 2214790 h 2270839"/>
              <a:gd name="connsiteX37" fmla="*/ 3873004 w 12192000"/>
              <a:gd name="connsiteY37" fmla="*/ 2187115 h 2270839"/>
              <a:gd name="connsiteX38" fmla="*/ 3445628 w 12192000"/>
              <a:gd name="connsiteY38" fmla="*/ 2157690 h 2270839"/>
              <a:gd name="connsiteX39" fmla="*/ 3035446 w 12192000"/>
              <a:gd name="connsiteY39" fmla="*/ 2126862 h 2270839"/>
              <a:gd name="connsiteX40" fmla="*/ 2647370 w 12192000"/>
              <a:gd name="connsiteY40" fmla="*/ 2092883 h 2270839"/>
              <a:gd name="connsiteX41" fmla="*/ 2276487 w 12192000"/>
              <a:gd name="connsiteY41" fmla="*/ 2057501 h 2270839"/>
              <a:gd name="connsiteX42" fmla="*/ 1932621 w 12192000"/>
              <a:gd name="connsiteY42" fmla="*/ 2019318 h 2270839"/>
              <a:gd name="connsiteX43" fmla="*/ 1609634 w 12192000"/>
              <a:gd name="connsiteY43" fmla="*/ 1981835 h 2270839"/>
              <a:gd name="connsiteX44" fmla="*/ 1312435 w 12192000"/>
              <a:gd name="connsiteY44" fmla="*/ 1944352 h 2270839"/>
              <a:gd name="connsiteX45" fmla="*/ 1039799 w 12192000"/>
              <a:gd name="connsiteY45" fmla="*/ 1908971 h 2270839"/>
              <a:gd name="connsiteX46" fmla="*/ 797865 w 12192000"/>
              <a:gd name="connsiteY46" fmla="*/ 1875341 h 2270839"/>
              <a:gd name="connsiteX47" fmla="*/ 579265 w 12192000"/>
              <a:gd name="connsiteY47" fmla="*/ 1843463 h 2270839"/>
              <a:gd name="connsiteX48" fmla="*/ 395052 w 12192000"/>
              <a:gd name="connsiteY48" fmla="*/ 1816840 h 2270839"/>
              <a:gd name="connsiteX49" fmla="*/ 240312 w 12192000"/>
              <a:gd name="connsiteY49" fmla="*/ 1791617 h 2270839"/>
              <a:gd name="connsiteX50" fmla="*/ 27853 w 12192000"/>
              <a:gd name="connsiteY50" fmla="*/ 1755536 h 2270839"/>
              <a:gd name="connsiteX51" fmla="*/ 0 w 12192000"/>
              <a:gd name="connsiteY51" fmla="*/ 1750823 h 2270839"/>
              <a:gd name="connsiteX52" fmla="*/ 0 w 12192000"/>
              <a:gd name="connsiteY52" fmla="*/ 744793 h 2270839"/>
              <a:gd name="connsiteX53" fmla="*/ 0 w 12192000"/>
              <a:gd name="connsiteY53" fmla="*/ 519830 h 2270839"/>
              <a:gd name="connsiteX54" fmla="*/ 0 w 12192000"/>
              <a:gd name="connsiteY54" fmla="*/ 471948 h 2270839"/>
              <a:gd name="connsiteX55" fmla="*/ 0 w 12192000"/>
              <a:gd name="connsiteY55" fmla="*/ 213719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2270839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A39FDC-39F4-4CB7-873B-8D786EC02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b="63148"/>
          <a:stretch/>
        </p:blipFill>
        <p:spPr>
          <a:xfrm>
            <a:off x="4071257" y="1"/>
            <a:ext cx="8117568" cy="2270839"/>
          </a:xfrm>
          <a:custGeom>
            <a:avLst/>
            <a:gdLst>
              <a:gd name="connsiteX0" fmla="*/ 0 w 8117568"/>
              <a:gd name="connsiteY0" fmla="*/ 0 h 2270839"/>
              <a:gd name="connsiteX1" fmla="*/ 8117568 w 8117568"/>
              <a:gd name="connsiteY1" fmla="*/ 0 h 2270839"/>
              <a:gd name="connsiteX2" fmla="*/ 8117568 w 8117568"/>
              <a:gd name="connsiteY2" fmla="*/ 1754616 h 2270839"/>
              <a:gd name="connsiteX3" fmla="*/ 7886265 w 8117568"/>
              <a:gd name="connsiteY3" fmla="*/ 1797923 h 2270839"/>
              <a:gd name="connsiteX4" fmla="*/ 7608716 w 8117568"/>
              <a:gd name="connsiteY4" fmla="*/ 1847667 h 2270839"/>
              <a:gd name="connsiteX5" fmla="*/ 7329940 w 8117568"/>
              <a:gd name="connsiteY5" fmla="*/ 1896360 h 2270839"/>
              <a:gd name="connsiteX6" fmla="*/ 7049935 w 8117568"/>
              <a:gd name="connsiteY6" fmla="*/ 1938046 h 2270839"/>
              <a:gd name="connsiteX7" fmla="*/ 6771159 w 8117568"/>
              <a:gd name="connsiteY7" fmla="*/ 1980083 h 2270839"/>
              <a:gd name="connsiteX8" fmla="*/ 6491154 w 8117568"/>
              <a:gd name="connsiteY8" fmla="*/ 2019318 h 2270839"/>
              <a:gd name="connsiteX9" fmla="*/ 6214834 w 8117568"/>
              <a:gd name="connsiteY9" fmla="*/ 2052947 h 2270839"/>
              <a:gd name="connsiteX10" fmla="*/ 5934829 w 8117568"/>
              <a:gd name="connsiteY10" fmla="*/ 2084825 h 2270839"/>
              <a:gd name="connsiteX11" fmla="*/ 5656053 w 8117568"/>
              <a:gd name="connsiteY11" fmla="*/ 2113901 h 2270839"/>
              <a:gd name="connsiteX12" fmla="*/ 5382188 w 8117568"/>
              <a:gd name="connsiteY12" fmla="*/ 2139123 h 2270839"/>
              <a:gd name="connsiteX13" fmla="*/ 5104640 w 8117568"/>
              <a:gd name="connsiteY13" fmla="*/ 2164345 h 2270839"/>
              <a:gd name="connsiteX14" fmla="*/ 4830776 w 8117568"/>
              <a:gd name="connsiteY14" fmla="*/ 2185364 h 2270839"/>
              <a:gd name="connsiteX15" fmla="*/ 4556912 w 8117568"/>
              <a:gd name="connsiteY15" fmla="*/ 2201828 h 2270839"/>
              <a:gd name="connsiteX16" fmla="*/ 4284276 w 8117568"/>
              <a:gd name="connsiteY16" fmla="*/ 2218994 h 2270839"/>
              <a:gd name="connsiteX17" fmla="*/ 4014096 w 8117568"/>
              <a:gd name="connsiteY17" fmla="*/ 2233356 h 2270839"/>
              <a:gd name="connsiteX18" fmla="*/ 3746372 w 8117568"/>
              <a:gd name="connsiteY18" fmla="*/ 2243515 h 2270839"/>
              <a:gd name="connsiteX19" fmla="*/ 3478648 w 8117568"/>
              <a:gd name="connsiteY19" fmla="*/ 2252273 h 2270839"/>
              <a:gd name="connsiteX20" fmla="*/ 3213381 w 8117568"/>
              <a:gd name="connsiteY20" fmla="*/ 2260680 h 2270839"/>
              <a:gd name="connsiteX21" fmla="*/ 2951798 w 8117568"/>
              <a:gd name="connsiteY21" fmla="*/ 2264534 h 2270839"/>
              <a:gd name="connsiteX22" fmla="*/ 2690215 w 8117568"/>
              <a:gd name="connsiteY22" fmla="*/ 2268737 h 2270839"/>
              <a:gd name="connsiteX23" fmla="*/ 2432316 w 8117568"/>
              <a:gd name="connsiteY23" fmla="*/ 2270839 h 2270839"/>
              <a:gd name="connsiteX24" fmla="*/ 2176873 w 8117568"/>
              <a:gd name="connsiteY24" fmla="*/ 2268737 h 2270839"/>
              <a:gd name="connsiteX25" fmla="*/ 1923887 w 8117568"/>
              <a:gd name="connsiteY25" fmla="*/ 2268737 h 2270839"/>
              <a:gd name="connsiteX26" fmla="*/ 1673356 w 8117568"/>
              <a:gd name="connsiteY26" fmla="*/ 2264534 h 2270839"/>
              <a:gd name="connsiteX27" fmla="*/ 1427738 w 8117568"/>
              <a:gd name="connsiteY27" fmla="*/ 2258228 h 2270839"/>
              <a:gd name="connsiteX28" fmla="*/ 1184577 w 8117568"/>
              <a:gd name="connsiteY28" fmla="*/ 2252273 h 2270839"/>
              <a:gd name="connsiteX29" fmla="*/ 946327 w 8117568"/>
              <a:gd name="connsiteY29" fmla="*/ 2245617 h 2270839"/>
              <a:gd name="connsiteX30" fmla="*/ 709305 w 8117568"/>
              <a:gd name="connsiteY30" fmla="*/ 2235458 h 2270839"/>
              <a:gd name="connsiteX31" fmla="*/ 475970 w 8117568"/>
              <a:gd name="connsiteY31" fmla="*/ 2224598 h 2270839"/>
              <a:gd name="connsiteX32" fmla="*/ 247543 w 8117568"/>
              <a:gd name="connsiteY32" fmla="*/ 2214790 h 2270839"/>
              <a:gd name="connsiteX33" fmla="*/ 0 w 8117568"/>
              <a:gd name="connsiteY33" fmla="*/ 2199423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17568" h="2270839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xmlns="" id="{A7C64A74-2C0F-017F-A6D9-AC09FABAA22E}"/>
              </a:ext>
            </a:extLst>
          </p:cNvPr>
          <p:cNvSpPr txBox="1">
            <a:spLocks/>
          </p:cNvSpPr>
          <p:nvPr/>
        </p:nvSpPr>
        <p:spPr>
          <a:xfrm>
            <a:off x="1030288" y="609600"/>
            <a:ext cx="10131425" cy="11103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800" dirty="0">
                <a:solidFill>
                  <a:schemeClr val="bg1"/>
                </a:solidFill>
              </a:rPr>
              <a:t>Résultats du Sondage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0A04B9D1-96D8-FA1B-21EF-0BDAAFC0A485}"/>
              </a:ext>
            </a:extLst>
          </p:cNvPr>
          <p:cNvSpPr txBox="1"/>
          <p:nvPr/>
        </p:nvSpPr>
        <p:spPr>
          <a:xfrm>
            <a:off x="4846553" y="1517179"/>
            <a:ext cx="249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Arrivée en 2</a:t>
            </a:r>
            <a:r>
              <a:rPr lang="fr-FR" baseline="30000" dirty="0">
                <a:solidFill>
                  <a:schemeClr val="bg1"/>
                </a:solidFill>
              </a:rPr>
              <a:t>nde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xmlns="" id="{DCD522CF-73B1-AD7A-7C4F-81F9889C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661799"/>
              </p:ext>
            </p:extLst>
          </p:nvPr>
        </p:nvGraphicFramePr>
        <p:xfrm>
          <a:off x="133865" y="2270839"/>
          <a:ext cx="2861861" cy="227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22EEE820-FE57-4054-AA4B-EB37CD35ED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358112"/>
              </p:ext>
            </p:extLst>
          </p:nvPr>
        </p:nvGraphicFramePr>
        <p:xfrm>
          <a:off x="7007556" y="4515051"/>
          <a:ext cx="2977353" cy="227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xmlns="" id="{A17FE094-CD59-46BE-A24C-BBA7C49135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045038"/>
              </p:ext>
            </p:extLst>
          </p:nvPr>
        </p:nvGraphicFramePr>
        <p:xfrm>
          <a:off x="1531309" y="4412287"/>
          <a:ext cx="3944938" cy="229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xmlns="" id="{1D90BED3-0005-49D2-9BD2-46C721216C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455542"/>
              </p:ext>
            </p:extLst>
          </p:nvPr>
        </p:nvGraphicFramePr>
        <p:xfrm>
          <a:off x="3864825" y="2431091"/>
          <a:ext cx="3729038" cy="230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2E2D5284-6A1C-2432-469B-7673A094A7D4}"/>
              </a:ext>
            </a:extLst>
          </p:cNvPr>
          <p:cNvGrpSpPr/>
          <p:nvPr/>
        </p:nvGrpSpPr>
        <p:grpSpPr>
          <a:xfrm>
            <a:off x="9248703" y="2446421"/>
            <a:ext cx="2561715" cy="1746742"/>
            <a:chOff x="9262663" y="2183238"/>
            <a:chExt cx="2561715" cy="1746742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xmlns="" id="{CC8B2527-5FB3-F87E-9A1D-6823B0EB212B}"/>
                </a:ext>
              </a:extLst>
            </p:cNvPr>
            <p:cNvSpPr txBox="1"/>
            <p:nvPr/>
          </p:nvSpPr>
          <p:spPr>
            <a:xfrm>
              <a:off x="9262663" y="2183238"/>
              <a:ext cx="25617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chemeClr val="accent1"/>
                  </a:solidFill>
                  <a:latin typeface="Lucida Handwriting" charset="0"/>
                  <a:ea typeface="Lucida Handwriting" charset="0"/>
                  <a:cs typeface="Lucida Handwriting" charset="0"/>
                </a:rPr>
                <a:t>Et le cours IDEAL de physique-Chimie pour un élève arrivant en 2</a:t>
              </a:r>
              <a:r>
                <a:rPr lang="fr-FR" sz="1400" b="1" baseline="30000" dirty="0">
                  <a:solidFill>
                    <a:schemeClr val="accent1"/>
                  </a:solidFill>
                  <a:latin typeface="Lucida Handwriting" charset="0"/>
                  <a:ea typeface="Lucida Handwriting" charset="0"/>
                  <a:cs typeface="Lucida Handwriting" charset="0"/>
                </a:rPr>
                <a:t>nde</a:t>
              </a:r>
              <a:r>
                <a:rPr lang="fr-FR" sz="1400" b="1" dirty="0">
                  <a:solidFill>
                    <a:schemeClr val="accent1"/>
                  </a:solidFill>
                  <a:latin typeface="Lucida Handwriting" charset="0"/>
                  <a:ea typeface="Lucida Handwriting" charset="0"/>
                  <a:cs typeface="Lucida Handwriting" charset="0"/>
                </a:rPr>
                <a:t> ?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xmlns="" id="{7FCA277E-FB2B-7F29-D3F6-A237BA15FE26}"/>
                </a:ext>
              </a:extLst>
            </p:cNvPr>
            <p:cNvSpPr txBox="1"/>
            <p:nvPr/>
          </p:nvSpPr>
          <p:spPr>
            <a:xfrm>
              <a:off x="9866022" y="3068206"/>
              <a:ext cx="1958356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1000" dirty="0">
                  <a:cs typeface="Ink Free" panose="020F0502020204030204" pitchFamily="34" charset="0"/>
                </a:rPr>
                <a:t>+ d’expériences</a:t>
              </a:r>
            </a:p>
            <a:p>
              <a:r>
                <a:rPr lang="fr-FR" sz="1000" dirty="0">
                  <a:cs typeface="Ink Free" panose="020F0502020204030204" pitchFamily="34" charset="0"/>
                </a:rPr>
                <a:t>+ d’explications</a:t>
              </a:r>
            </a:p>
            <a:p>
              <a:r>
                <a:rPr lang="fr-FR" sz="1000" dirty="0">
                  <a:cs typeface="Ink Free" panose="020F0502020204030204" pitchFamily="34" charset="0"/>
                </a:rPr>
                <a:t>+ de vidéos (ex : c’est pas sorcier)</a:t>
              </a:r>
            </a:p>
            <a:p>
              <a:r>
                <a:rPr lang="fr-FR" sz="1000" dirty="0">
                  <a:cs typeface="Ink Free" panose="020F0502020204030204" pitchFamily="34" charset="0"/>
                </a:rPr>
                <a:t>+ de chimie </a:t>
              </a:r>
            </a:p>
            <a:p>
              <a:r>
                <a:rPr lang="fr-FR" sz="1000" dirty="0">
                  <a:cs typeface="Ink Free" panose="020F0502020204030204" pitchFamily="34" charset="0"/>
                </a:rPr>
                <a:t>+ d’heures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0625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A166780-9337-4437-95D3-5EA9D55AAA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B3D0F40-BF1F-4120-945D-90C5AAD6E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4654296" cy="685621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5640A69-3748-450C-8DDB-B2051AC0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93"/>
          <a:stretch/>
        </p:blipFill>
        <p:spPr>
          <a:xfrm>
            <a:off x="0" y="0"/>
            <a:ext cx="4644770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B96E85C-57AC-A612-5CCC-A56C6EFA9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82" y="213606"/>
            <a:ext cx="4229278" cy="2808215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rgbClr val="FFFFFF"/>
                </a:solidFill>
              </a:rPr>
              <a:t>Immersions dans un cours de 3</a:t>
            </a:r>
            <a:r>
              <a:rPr lang="fr-FR" baseline="30000" dirty="0">
                <a:solidFill>
                  <a:srgbClr val="FFFFFF"/>
                </a:solidFill>
              </a:rPr>
              <a:t>ème</a:t>
            </a:r>
            <a:r>
              <a:rPr lang="fr-FR" dirty="0">
                <a:solidFill>
                  <a:srgbClr val="FFFFFF"/>
                </a:solidFill>
              </a:rPr>
              <a:t> et un cours de 2</a:t>
            </a:r>
            <a:r>
              <a:rPr lang="fr-FR" baseline="30000" dirty="0">
                <a:solidFill>
                  <a:srgbClr val="FFFFFF"/>
                </a:solidFill>
              </a:rPr>
              <a:t>nde</a:t>
            </a:r>
            <a:r>
              <a:rPr lang="fr-FR" dirty="0">
                <a:solidFill>
                  <a:srgbClr val="FFFFFF"/>
                </a:solidFill>
              </a:rPr>
              <a:t> 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xmlns="" id="{66F4F323-644B-4A47-97E9-BFB73840F4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120" y="-2"/>
            <a:ext cx="7537705" cy="6856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xmlns="" id="{4A155EF8-4103-268E-FA53-746AFF882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6054"/>
              </p:ext>
            </p:extLst>
          </p:nvPr>
        </p:nvGraphicFramePr>
        <p:xfrm>
          <a:off x="5007803" y="95487"/>
          <a:ext cx="6830694" cy="6665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134">
                  <a:extLst>
                    <a:ext uri="{9D8B030D-6E8A-4147-A177-3AD203B41FA5}">
                      <a16:colId xmlns:a16="http://schemas.microsoft.com/office/drawing/2014/main" xmlns="" val="2416367618"/>
                    </a:ext>
                  </a:extLst>
                </a:gridCol>
                <a:gridCol w="2738280">
                  <a:extLst>
                    <a:ext uri="{9D8B030D-6E8A-4147-A177-3AD203B41FA5}">
                      <a16:colId xmlns:a16="http://schemas.microsoft.com/office/drawing/2014/main" xmlns="" val="3400846948"/>
                    </a:ext>
                  </a:extLst>
                </a:gridCol>
                <a:gridCol w="2738280">
                  <a:extLst>
                    <a:ext uri="{9D8B030D-6E8A-4147-A177-3AD203B41FA5}">
                      <a16:colId xmlns:a16="http://schemas.microsoft.com/office/drawing/2014/main" xmlns="" val="1351440412"/>
                    </a:ext>
                  </a:extLst>
                </a:gridCol>
              </a:tblGrid>
              <a:tr h="594000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167640" marR="167640" marT="83820" marB="838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aseline="0" dirty="0"/>
                        <a:t>3</a:t>
                      </a:r>
                      <a:r>
                        <a:rPr lang="fr-FR" sz="2800" baseline="30000" dirty="0"/>
                        <a:t>ème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2</a:t>
                      </a:r>
                      <a:r>
                        <a:rPr lang="fr-FR" sz="2800" baseline="30000" dirty="0"/>
                        <a:t>nde</a:t>
                      </a:r>
                      <a:r>
                        <a:rPr lang="fr-FR" sz="2800" dirty="0"/>
                        <a:t> 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65681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Durée de la séance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</a:t>
                      </a:r>
                      <a:r>
                        <a:rPr lang="fr-FR" sz="1400" baseline="30000" dirty="0"/>
                        <a:t>H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67640" marR="167640" marT="83820" marB="838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3079681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Lieu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Collège Petit Manoir</a:t>
                      </a:r>
                    </a:p>
                    <a:p>
                      <a:pPr algn="ctr"/>
                      <a:r>
                        <a:rPr lang="fr-FR" sz="1400" dirty="0"/>
                        <a:t>Salle de chimie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LP Léopold </a:t>
                      </a:r>
                      <a:r>
                        <a:rPr lang="fr-FR" sz="1400" b="1" dirty="0" err="1"/>
                        <a:t>Bissol</a:t>
                      </a:r>
                      <a:endParaRPr lang="fr-FR" sz="1400" b="1" dirty="0"/>
                    </a:p>
                    <a:p>
                      <a:pPr algn="ctr"/>
                      <a:r>
                        <a:rPr lang="fr-FR" sz="1400" dirty="0"/>
                        <a:t>Salle de chimie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948884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Nombre d’élèves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 élèves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 élèves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5704057"/>
                  </a:ext>
                </a:extLst>
              </a:tr>
              <a:tr h="38947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Thème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Organisation et transformation de la matière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/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281227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Notion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Transformations chimiques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Propriétés acido-basiques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44403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TP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Réaction entre l’acide chlorhydrique et le fer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pH et indicateurs colorés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8589128"/>
                  </a:ext>
                </a:extLst>
              </a:tr>
              <a:tr h="21101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Déroulement</a:t>
                      </a: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fr-FR" sz="1200" dirty="0"/>
                        <a:t>Installation des élèves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fr-FR" sz="1200" dirty="0"/>
                        <a:t>Identification du matériel par les élèves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fr-FR" sz="1200" dirty="0"/>
                        <a:t>Lecture du document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fr-FR" sz="1200" dirty="0"/>
                        <a:t>Manipulation par les élèves en petits groupes sous la surveillance du professeur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fr-FR" sz="1200" dirty="0"/>
                        <a:t>Échange de questions et de réponses entre le professeur et les élèves pour compléter le document.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fr-FR" sz="1200" dirty="0">
                        <a:hlinkClick r:id="rId5" tooltip="TP réaction entre l'acide chlorhydrique et le fer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dirty="0">
                          <a:hlinkClick r:id="rId6" action="ppaction://hlinkfile"/>
                        </a:rPr>
                        <a:t>TP réaction entre l'acide chlorhydrique et le fer</a:t>
                      </a:r>
                      <a:endParaRPr lang="fr-FR" sz="1200" dirty="0"/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Installation des élèves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Lecture du document (problématique, expériences)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Manipulation par les élèves autour de la paillasse du professeur avec détail de toutes les consignes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Collecte des résultats au tableau puis par les élèves pour compléter le document sur leurs cahiers</a:t>
                      </a:r>
                    </a:p>
                    <a:p>
                      <a:pPr marL="285750" indent="-285750" algn="l">
                        <a:buFont typeface="Courier New" panose="02070309020205020404" pitchFamily="49" charset="0"/>
                        <a:buChar char="o"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 action="ppaction://hlinkfile"/>
                        </a:rPr>
                        <a:t>TP pH partie 1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7640" marR="167640" marT="83820" marB="838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7075299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643BC04-1DA1-C59E-AF3A-82117211F91F}"/>
              </a:ext>
            </a:extLst>
          </p:cNvPr>
          <p:cNvSpPr/>
          <p:nvPr/>
        </p:nvSpPr>
        <p:spPr>
          <a:xfrm>
            <a:off x="-9525" y="3069021"/>
            <a:ext cx="4831048" cy="3787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5CEF15D-74BB-62ED-5766-4B02AAF1CE75}"/>
              </a:ext>
            </a:extLst>
          </p:cNvPr>
          <p:cNvSpPr txBox="1"/>
          <p:nvPr/>
        </p:nvSpPr>
        <p:spPr>
          <a:xfrm>
            <a:off x="179928" y="3568912"/>
            <a:ext cx="4641595" cy="289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b="1" u="sng" dirty="0"/>
              <a:t>Remarques : </a:t>
            </a:r>
          </a:p>
          <a:p>
            <a:pPr algn="just"/>
            <a:endParaRPr lang="fr-FR" sz="1400" b="1" u="sng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400" dirty="0"/>
              <a:t>Même mode opératoire en collège et en lycée.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4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accent1"/>
                </a:solidFill>
              </a:rPr>
              <a:t>En 3</a:t>
            </a:r>
            <a:r>
              <a:rPr lang="fr-FR" sz="1400" b="1" baseline="30000" dirty="0">
                <a:solidFill>
                  <a:schemeClr val="accent1"/>
                </a:solidFill>
              </a:rPr>
              <a:t>ème</a:t>
            </a:r>
            <a:r>
              <a:rPr lang="fr-FR" sz="1400" b="1" dirty="0">
                <a:solidFill>
                  <a:schemeClr val="accent1"/>
                </a:solidFill>
              </a:rPr>
              <a:t> : </a:t>
            </a:r>
            <a:r>
              <a:rPr lang="fr-FR" sz="1400" dirty="0"/>
              <a:t>les élèves sont curieux de découvrir de nouvelles notions, posent des questions et sont très attentifs face aux expériences réalisées par le professeur.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4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En 2</a:t>
            </a:r>
            <a:r>
              <a:rPr lang="fr-FR" sz="1400" b="1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nde</a:t>
            </a:r>
            <a:r>
              <a:rPr lang="fr-FR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: </a:t>
            </a:r>
            <a:r>
              <a:rPr lang="fr-FR" sz="1400" dirty="0"/>
              <a:t>les élèves maîtrisent le vocabulaire de la notion abordée ainsi que le matériel à utiliser. Ils ont néanmoins quelques appréhensions quand arrive le moment de manipuler.</a:t>
            </a:r>
          </a:p>
          <a:p>
            <a:pPr algn="just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60855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8BD78ED-75E1-4879-B369-BC61F7C45E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04F8797-ED77-4C70-AAEA-0DE48267C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xmlns="" id="{CAD06229-FEB7-4CC9-8BE7-1A9457B9C6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2B44E02-2041-49BE-AF61-F91454DC3A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8625290-97B7-41E9-9685-D438F86FC9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47436F93-AB5A-9DBC-D657-CCCDD988D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621" y="239983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Conclusion et </a:t>
            </a:r>
            <a:br>
              <a:rPr lang="en-US" sz="4800" dirty="0"/>
            </a:br>
            <a:r>
              <a:rPr lang="en-US" sz="4800" dirty="0"/>
              <a:t>axes </a:t>
            </a:r>
            <a:r>
              <a:rPr lang="en-US" sz="4800" dirty="0" err="1"/>
              <a:t>d’amélioration</a:t>
            </a:r>
            <a:endParaRPr lang="en-US" sz="4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86254094-CD0D-3BF3-9D9B-59DA18422434}"/>
              </a:ext>
            </a:extLst>
          </p:cNvPr>
          <p:cNvSpPr txBox="1"/>
          <p:nvPr/>
        </p:nvSpPr>
        <p:spPr>
          <a:xfrm>
            <a:off x="683172" y="3135568"/>
            <a:ext cx="11109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dirty="0"/>
              <a:t>Pas de différences importantes entre les compétences et les notions demandées en 3</a:t>
            </a:r>
            <a:r>
              <a:rPr lang="fr-FR" sz="2000" baseline="30000" dirty="0"/>
              <a:t>ème</a:t>
            </a:r>
            <a:r>
              <a:rPr lang="fr-FR" sz="2000" dirty="0"/>
              <a:t> et en 2</a:t>
            </a:r>
            <a:r>
              <a:rPr lang="fr-FR" sz="2000" baseline="30000" dirty="0"/>
              <a:t>nde</a:t>
            </a:r>
            <a:r>
              <a:rPr lang="fr-FR" sz="2000" dirty="0"/>
              <a:t> </a:t>
            </a:r>
          </a:p>
          <a:p>
            <a:pPr algn="just"/>
            <a:endParaRPr lang="fr-FR" sz="2000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2000" dirty="0"/>
              <a:t> L’année de 2</a:t>
            </a:r>
            <a:r>
              <a:rPr lang="fr-FR" sz="2000" baseline="30000" dirty="0"/>
              <a:t>nde</a:t>
            </a:r>
            <a:r>
              <a:rPr lang="fr-FR" sz="2000" dirty="0"/>
              <a:t> sert d’année de consolidation et de renforcement des acquis de 3</a:t>
            </a:r>
            <a:r>
              <a:rPr lang="fr-FR" sz="2000" baseline="30000" dirty="0"/>
              <a:t>ème</a:t>
            </a:r>
            <a:r>
              <a:rPr lang="fr-FR" sz="2000" dirty="0"/>
              <a:t>, ce qui permet d’aborder des notions liées au domaine professionnel des élèves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95B8F9E-42F6-C122-1D3E-0D1A119AE966}"/>
              </a:ext>
            </a:extLst>
          </p:cNvPr>
          <p:cNvSpPr txBox="1"/>
          <p:nvPr/>
        </p:nvSpPr>
        <p:spPr>
          <a:xfrm>
            <a:off x="1656267" y="5652601"/>
            <a:ext cx="9816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Evaluer dès l’arrivée en 2</a:t>
            </a:r>
            <a:r>
              <a:rPr lang="fr-FR" baseline="30000" dirty="0">
                <a:solidFill>
                  <a:schemeClr val="bg1"/>
                </a:solidFill>
              </a:rPr>
              <a:t>nde</a:t>
            </a:r>
            <a:r>
              <a:rPr lang="fr-FR" dirty="0">
                <a:solidFill>
                  <a:schemeClr val="bg1"/>
                </a:solidFill>
              </a:rPr>
              <a:t> pour adapter la pédagogie (évaluations diagnostiques)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Augmenter le travail en autonomie en 3ème (démarches d’investigations par exemple)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fr-FR" dirty="0">
                <a:solidFill>
                  <a:schemeClr val="bg1"/>
                </a:solidFill>
              </a:rPr>
              <a:t>Multiplier les stages immersifs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4B1C25F-8DC9-39BE-BBE5-CDB9412D3DE1}"/>
              </a:ext>
            </a:extLst>
          </p:cNvPr>
          <p:cNvSpPr txBox="1"/>
          <p:nvPr/>
        </p:nvSpPr>
        <p:spPr>
          <a:xfrm>
            <a:off x="1243584" y="5285548"/>
            <a:ext cx="106420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Comment améliorer la continuité de formation entre la 3</a:t>
            </a:r>
            <a:r>
              <a:rPr lang="fr-FR" sz="2000" b="1" baseline="30000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ème</a:t>
            </a:r>
            <a:r>
              <a:rPr lang="fr-FR" sz="2000" b="1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 et la 2</a:t>
            </a:r>
            <a:r>
              <a:rPr lang="fr-FR" sz="2000" b="1" baseline="30000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nde</a:t>
            </a:r>
            <a:r>
              <a:rPr lang="fr-FR" sz="2000" b="1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8938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4">
            <a:extLst>
              <a:ext uri="{FF2B5EF4-FFF2-40B4-BE49-F238E27FC236}">
                <a16:creationId xmlns:a16="http://schemas.microsoft.com/office/drawing/2014/main" xmlns="" id="{6AF6706C-CF07-43A1-BCC4-CBA5D3382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68F9F57C-2F36-3416-E16A-D17455D8A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8394" y="639098"/>
            <a:ext cx="3352256" cy="37466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 err="1"/>
              <a:t>Objectifs</a:t>
            </a:r>
            <a:endParaRPr lang="en-US" sz="48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3C6C3A20-64BA-C05F-1081-3CD80AF70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4108" y="4680215"/>
            <a:ext cx="6617185" cy="12961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/>
              <a:t>Placer la pédagogie au service de la réussite des élèves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700"/>
              <a:t>Assurer la </a:t>
            </a:r>
            <a:r>
              <a:rPr lang="fr-FR" sz="1700"/>
              <a:t>continuité</a:t>
            </a:r>
            <a:r>
              <a:rPr lang="en-US" sz="1700"/>
              <a:t> des apprentissages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fr-FR" sz="1700" smtClean="0"/>
              <a:t>Permettre</a:t>
            </a:r>
            <a:r>
              <a:rPr lang="en-US" sz="1700" smtClean="0"/>
              <a:t> </a:t>
            </a:r>
            <a:r>
              <a:rPr lang="en-US" sz="1700"/>
              <a:t>la fluidité des parcours</a:t>
            </a:r>
          </a:p>
        </p:txBody>
      </p:sp>
      <p:pic>
        <p:nvPicPr>
          <p:cNvPr id="7" name="Graphic 6" descr="Classe">
            <a:extLst>
              <a:ext uri="{FF2B5EF4-FFF2-40B4-BE49-F238E27FC236}">
                <a16:creationId xmlns:a16="http://schemas.microsoft.com/office/drawing/2014/main" xmlns="" id="{CFE5AF5C-E1DE-15E6-2DDE-0628BAFF6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04108" y="1590595"/>
            <a:ext cx="2795137" cy="2795137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100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117F0C1-BCBB-40C7-99D6-F703E7A4B5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1A5D8BC-B41A-4E96-91C4-D60F51622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D321D5F-FA18-4271-9EAA-0BEA14116B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89E76EAD-9A67-105D-C54B-A930B7B2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85" y="169058"/>
            <a:ext cx="3211517" cy="970420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rgbClr val="FFFFFF"/>
                </a:solidFill>
              </a:rPr>
              <a:t>sommaire</a:t>
            </a: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xmlns="" id="{51287385-D3EA-47A8-A127-6061791ADB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xmlns="" id="{C4B01EBB-CA8E-491A-48D9-5D3CD673F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523384"/>
              </p:ext>
            </p:extLst>
          </p:nvPr>
        </p:nvGraphicFramePr>
        <p:xfrm>
          <a:off x="5617029" y="615143"/>
          <a:ext cx="5923330" cy="5543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658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5E13485-7412-BB4E-001D-93EFE8C2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68" y="260196"/>
            <a:ext cx="11443078" cy="906966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Présentation des classes et </a:t>
            </a:r>
            <a:br>
              <a:rPr lang="fr-FR" sz="4000" dirty="0"/>
            </a:br>
            <a:r>
              <a:rPr lang="fr-FR" sz="4000" dirty="0"/>
              <a:t>des établissements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4455D2B9-2583-D268-9363-50133B03F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982" y="2899319"/>
            <a:ext cx="5507744" cy="289931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b="1" u="sng" cap="small" dirty="0"/>
              <a:t>87</a:t>
            </a:r>
            <a:r>
              <a:rPr lang="fr-FR" u="sng" cap="small" dirty="0"/>
              <a:t> élèves répartis dans 4 classes de 2ndes Bac Pro :</a:t>
            </a:r>
          </a:p>
          <a:p>
            <a:pPr lvl="1"/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AMA (Métiers de l’Agencement, de la Menuiserie et de l’Ameublement) - </a:t>
            </a:r>
            <a:r>
              <a:rPr lang="fr-FR" b="1" dirty="0"/>
              <a:t>17 élèves*</a:t>
            </a:r>
          </a:p>
          <a:p>
            <a:pPr lvl="1"/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MTNE (Métiers des Transitions Numériques et Energétiques) – </a:t>
            </a:r>
            <a:r>
              <a:rPr lang="fr-FR" b="1" dirty="0"/>
              <a:t>22 élèves</a:t>
            </a:r>
          </a:p>
          <a:p>
            <a:pPr lvl="1"/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MEMN (Métiers des Etudes et de la Modélisation Numérique du Bâtiment) – </a:t>
            </a:r>
            <a:r>
              <a:rPr lang="fr-FR" b="1" dirty="0"/>
              <a:t>25 élèves</a:t>
            </a:r>
          </a:p>
          <a:p>
            <a:pPr lvl="1"/>
            <a:r>
              <a:rPr lang="fr-FR" dirty="0"/>
              <a:t>2</a:t>
            </a:r>
            <a:r>
              <a:rPr lang="fr-FR" baseline="30000" dirty="0"/>
              <a:t>nde</a:t>
            </a:r>
            <a:r>
              <a:rPr lang="fr-FR" dirty="0"/>
              <a:t> MCDB (Métiers de la Construction Durable, du Bâtiment et des Travaux Publics) – </a:t>
            </a:r>
            <a:r>
              <a:rPr lang="fr-FR" b="1" dirty="0"/>
              <a:t>23 élèves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8D1D4A9-DA1F-B06A-40C4-61D444C97B4E}"/>
              </a:ext>
            </a:extLst>
          </p:cNvPr>
          <p:cNvSpPr txBox="1"/>
          <p:nvPr/>
        </p:nvSpPr>
        <p:spPr>
          <a:xfrm>
            <a:off x="6319981" y="1597777"/>
            <a:ext cx="535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lycée professionnel Léopold </a:t>
            </a:r>
            <a:r>
              <a:rPr lang="fr-FR" dirty="0" err="1"/>
              <a:t>Bissol</a:t>
            </a:r>
            <a:r>
              <a:rPr lang="fr-FR" dirty="0"/>
              <a:t> accueille 400 élèves de la 3</a:t>
            </a:r>
            <a:r>
              <a:rPr lang="fr-FR" baseline="30000" dirty="0"/>
              <a:t>ème</a:t>
            </a:r>
            <a:r>
              <a:rPr lang="fr-FR" dirty="0"/>
              <a:t> prépa métiers au BTS avec des profils variés (allophones, ULIS, apprentissage, micro-lycée,…).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FF844F7D-6DB2-2434-C764-A256CDFD247D}"/>
              </a:ext>
            </a:extLst>
          </p:cNvPr>
          <p:cNvSpPr/>
          <p:nvPr/>
        </p:nvSpPr>
        <p:spPr>
          <a:xfrm>
            <a:off x="8549512" y="5635085"/>
            <a:ext cx="900000" cy="90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46156DC7-38DB-FDB9-D6B8-64A9A7ED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347" y="5915310"/>
            <a:ext cx="614330" cy="3395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8BABD736-B25E-6FE9-475D-10BFC9C34128}"/>
              </a:ext>
            </a:extLst>
          </p:cNvPr>
          <p:cNvSpPr txBox="1"/>
          <p:nvPr/>
        </p:nvSpPr>
        <p:spPr>
          <a:xfrm>
            <a:off x="512958" y="1597777"/>
            <a:ext cx="53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 collège Petit manoir accueille 400 élèves de la 6</a:t>
            </a:r>
            <a:r>
              <a:rPr lang="fr-FR" baseline="30000" dirty="0"/>
              <a:t>ème</a:t>
            </a:r>
            <a:r>
              <a:rPr lang="fr-FR" dirty="0"/>
              <a:t> à la 3</a:t>
            </a:r>
            <a:r>
              <a:rPr lang="fr-FR" baseline="30000" dirty="0"/>
              <a:t>ème</a:t>
            </a:r>
            <a:r>
              <a:rPr lang="fr-FR" dirty="0"/>
              <a:t>. 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xmlns="" id="{D2BB15B8-715D-B205-CB21-FF6E4E6AC863}"/>
              </a:ext>
            </a:extLst>
          </p:cNvPr>
          <p:cNvSpPr txBox="1">
            <a:spLocks/>
          </p:cNvSpPr>
          <p:nvPr/>
        </p:nvSpPr>
        <p:spPr>
          <a:xfrm>
            <a:off x="438616" y="2758803"/>
            <a:ext cx="5507744" cy="229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r-FR" b="1" u="sng" cap="small" dirty="0"/>
              <a:t>120 </a:t>
            </a:r>
            <a:r>
              <a:rPr lang="fr-FR" u="sng" cap="small" dirty="0"/>
              <a:t>élèves répartis dans 5 classes de 3</a:t>
            </a:r>
            <a:r>
              <a:rPr lang="fr-FR" u="sng" cap="small" baseline="30000" dirty="0"/>
              <a:t>ème</a:t>
            </a:r>
            <a:r>
              <a:rPr lang="fr-FR" u="sng" cap="small" dirty="0"/>
              <a:t>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3</a:t>
            </a:r>
            <a:r>
              <a:rPr lang="fr-FR" sz="1400" baseline="30000" dirty="0"/>
              <a:t>ème</a:t>
            </a:r>
            <a:r>
              <a:rPr lang="fr-FR" sz="1400" dirty="0"/>
              <a:t> 1</a:t>
            </a:r>
            <a:r>
              <a:rPr lang="fr-FR" sz="1400" b="1" dirty="0"/>
              <a:t> – 24 élèves*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3</a:t>
            </a:r>
            <a:r>
              <a:rPr lang="fr-FR" sz="1400" baseline="30000" dirty="0"/>
              <a:t>ème</a:t>
            </a:r>
            <a:r>
              <a:rPr lang="fr-FR" sz="1400" dirty="0"/>
              <a:t> 2 – </a:t>
            </a:r>
            <a:r>
              <a:rPr lang="fr-FR" sz="1400" b="1" dirty="0"/>
              <a:t>25 élèves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3</a:t>
            </a:r>
            <a:r>
              <a:rPr lang="fr-FR" sz="1400" baseline="30000" dirty="0"/>
              <a:t>ème</a:t>
            </a:r>
            <a:r>
              <a:rPr lang="fr-FR" sz="1400" dirty="0"/>
              <a:t> 3 – </a:t>
            </a:r>
            <a:r>
              <a:rPr lang="fr-FR" sz="1400" b="1" dirty="0"/>
              <a:t>22 élèves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3</a:t>
            </a:r>
            <a:r>
              <a:rPr lang="fr-FR" sz="1400" baseline="30000" dirty="0"/>
              <a:t>ème</a:t>
            </a:r>
            <a:r>
              <a:rPr lang="fr-FR" sz="1400" dirty="0"/>
              <a:t> 4 – </a:t>
            </a:r>
            <a:r>
              <a:rPr lang="fr-FR" sz="1400" b="1" dirty="0"/>
              <a:t>23 élèves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400" dirty="0"/>
              <a:t>3</a:t>
            </a:r>
            <a:r>
              <a:rPr lang="fr-FR" sz="1400" baseline="30000" dirty="0"/>
              <a:t>ème</a:t>
            </a:r>
            <a:r>
              <a:rPr lang="fr-FR" sz="1400" dirty="0"/>
              <a:t> 5 – </a:t>
            </a:r>
            <a:r>
              <a:rPr lang="fr-FR" sz="1400" b="1" dirty="0"/>
              <a:t>26 élèves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xmlns="" id="{4A08E8B2-C6AF-6387-0396-5735F35ADBE6}"/>
              </a:ext>
            </a:extLst>
          </p:cNvPr>
          <p:cNvCxnSpPr>
            <a:cxnSpLocks/>
          </p:cNvCxnSpPr>
          <p:nvPr/>
        </p:nvCxnSpPr>
        <p:spPr>
          <a:xfrm>
            <a:off x="6074900" y="1597777"/>
            <a:ext cx="0" cy="49373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73BA7D8A-F796-7A80-962B-FCA4D3777178}"/>
              </a:ext>
            </a:extLst>
          </p:cNvPr>
          <p:cNvSpPr/>
          <p:nvPr/>
        </p:nvSpPr>
        <p:spPr>
          <a:xfrm>
            <a:off x="2668147" y="5635085"/>
            <a:ext cx="900000" cy="90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texte, Emblème, logo, symbole&#10;&#10;Description générée automatiquement">
            <a:extLst>
              <a:ext uri="{FF2B5EF4-FFF2-40B4-BE49-F238E27FC236}">
                <a16:creationId xmlns:a16="http://schemas.microsoft.com/office/drawing/2014/main" xmlns="" id="{A0C1C28F-AAA7-87FE-2135-67E7782C1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218" y="5885166"/>
            <a:ext cx="351857" cy="39983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D111EAB7-87C0-CDEE-3BF5-E704FEA05BC3}"/>
              </a:ext>
            </a:extLst>
          </p:cNvPr>
          <p:cNvSpPr txBox="1"/>
          <p:nvPr/>
        </p:nvSpPr>
        <p:spPr>
          <a:xfrm>
            <a:off x="9619938" y="6535085"/>
            <a:ext cx="3705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* Classes concernées par l’expérimentation</a:t>
            </a:r>
          </a:p>
        </p:txBody>
      </p:sp>
    </p:spTree>
    <p:extLst>
      <p:ext uri="{BB962C8B-B14F-4D97-AF65-F5344CB8AC3E}">
        <p14:creationId xmlns:p14="http://schemas.microsoft.com/office/powerpoint/2010/main" val="401387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688BF061-7EA1-53FB-FF22-BF25C975F79B}"/>
              </a:ext>
            </a:extLst>
          </p:cNvPr>
          <p:cNvSpPr txBox="1"/>
          <p:nvPr/>
        </p:nvSpPr>
        <p:spPr>
          <a:xfrm>
            <a:off x="-2534856" y="-3122483"/>
            <a:ext cx="1847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07A58D-5FAB-9930-5A7E-C08E5A5D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887" y="1270663"/>
            <a:ext cx="3216680" cy="3760085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bg1"/>
                </a:solidFill>
              </a:rPr>
              <a:t>Points </a:t>
            </a:r>
            <a:br>
              <a:rPr lang="fr-FR" sz="4800" dirty="0">
                <a:solidFill>
                  <a:schemeClr val="bg1"/>
                </a:solidFill>
              </a:rPr>
            </a:br>
            <a:r>
              <a:rPr lang="fr-FR" sz="4800" dirty="0">
                <a:solidFill>
                  <a:schemeClr val="bg1"/>
                </a:solidFill>
              </a:rPr>
              <a:t>communs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7654A6B-157A-EA91-8A64-DEC96215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826" y="374628"/>
            <a:ext cx="7402285" cy="58437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fr-FR" dirty="0"/>
              <a:t>On remarque dans un premier temps une concordance entre les compétences travaillées au collège et au lycée en Physique-Chimie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B546031-E7A0-0D5A-A853-C04D2AA59B73}"/>
              </a:ext>
            </a:extLst>
          </p:cNvPr>
          <p:cNvSpPr txBox="1"/>
          <p:nvPr/>
        </p:nvSpPr>
        <p:spPr>
          <a:xfrm>
            <a:off x="10169221" y="3935393"/>
            <a:ext cx="14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Compétences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xmlns="" id="{C4225D8B-A0DA-8ACE-2C03-104A87E083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3914727"/>
              </p:ext>
            </p:extLst>
          </p:nvPr>
        </p:nvGraphicFramePr>
        <p:xfrm>
          <a:off x="2649021" y="2041938"/>
          <a:ext cx="3529144" cy="315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B1890D68-E34B-49DD-9932-A65E16618DE2}"/>
              </a:ext>
            </a:extLst>
          </p:cNvPr>
          <p:cNvSpPr/>
          <p:nvPr/>
        </p:nvSpPr>
        <p:spPr>
          <a:xfrm>
            <a:off x="3880237" y="3085106"/>
            <a:ext cx="103366" cy="103367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Interdiction 19">
            <a:extLst>
              <a:ext uri="{FF2B5EF4-FFF2-40B4-BE49-F238E27FC236}">
                <a16:creationId xmlns:a16="http://schemas.microsoft.com/office/drawing/2014/main" xmlns="" id="{67C7F864-CAC3-F30E-5DF1-ECCBE8A2949A}"/>
              </a:ext>
            </a:extLst>
          </p:cNvPr>
          <p:cNvSpPr/>
          <p:nvPr/>
        </p:nvSpPr>
        <p:spPr>
          <a:xfrm>
            <a:off x="247725" y="6332297"/>
            <a:ext cx="310101" cy="302149"/>
          </a:xfrm>
          <a:prstGeom prst="noSmoking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B2141197-1129-FF41-34B3-EA8FFEF3007B}"/>
              </a:ext>
            </a:extLst>
          </p:cNvPr>
          <p:cNvSpPr/>
          <p:nvPr/>
        </p:nvSpPr>
        <p:spPr>
          <a:xfrm>
            <a:off x="4859573" y="3085106"/>
            <a:ext cx="103366" cy="10336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xmlns="" id="{05557537-164F-9662-7F93-2033F4005567}"/>
              </a:ext>
            </a:extLst>
          </p:cNvPr>
          <p:cNvSpPr/>
          <p:nvPr/>
        </p:nvSpPr>
        <p:spPr>
          <a:xfrm>
            <a:off x="5194853" y="3976475"/>
            <a:ext cx="103366" cy="10336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xmlns="" id="{BBB32F09-6DEF-F5F1-A14E-AF3D4FFA19F5}"/>
              </a:ext>
            </a:extLst>
          </p:cNvPr>
          <p:cNvSpPr/>
          <p:nvPr/>
        </p:nvSpPr>
        <p:spPr>
          <a:xfrm>
            <a:off x="4370898" y="4716448"/>
            <a:ext cx="103366" cy="103367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xmlns="" id="{13BFC340-604A-F300-F85F-2B94B3D9F210}"/>
              </a:ext>
            </a:extLst>
          </p:cNvPr>
          <p:cNvSpPr/>
          <p:nvPr/>
        </p:nvSpPr>
        <p:spPr>
          <a:xfrm>
            <a:off x="3533031" y="3981775"/>
            <a:ext cx="103366" cy="103367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8D164553-C2F4-489A-0856-DDB779B1A1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8579" y="2083044"/>
            <a:ext cx="6038458" cy="30600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E197509E-F328-DFC7-41F7-4C6B4FB00365}"/>
              </a:ext>
            </a:extLst>
          </p:cNvPr>
          <p:cNvSpPr txBox="1"/>
          <p:nvPr/>
        </p:nvSpPr>
        <p:spPr>
          <a:xfrm>
            <a:off x="8773887" y="6066851"/>
            <a:ext cx="3490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Cliquer sur les petits ronds pour développer et sur le signe interdiction à la couleur correspondante pour retourner en arrière !</a:t>
            </a:r>
          </a:p>
        </p:txBody>
      </p:sp>
      <p:pic>
        <p:nvPicPr>
          <p:cNvPr id="29" name="Image 28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xmlns="" id="{13D4DB9A-C7AA-6C17-B8DA-1273E1B40A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3045" y="2083044"/>
            <a:ext cx="6063894" cy="3060000"/>
          </a:xfrm>
          <a:prstGeom prst="rect">
            <a:avLst/>
          </a:prstGeom>
        </p:spPr>
      </p:pic>
      <p:sp>
        <p:nvSpPr>
          <p:cNvPr id="30" name="Interdiction 29">
            <a:extLst>
              <a:ext uri="{FF2B5EF4-FFF2-40B4-BE49-F238E27FC236}">
                <a16:creationId xmlns:a16="http://schemas.microsoft.com/office/drawing/2014/main" xmlns="" id="{280EA14E-6531-BD2C-D7AA-FE3092D31CC0}"/>
              </a:ext>
            </a:extLst>
          </p:cNvPr>
          <p:cNvSpPr/>
          <p:nvPr/>
        </p:nvSpPr>
        <p:spPr>
          <a:xfrm>
            <a:off x="650500" y="6332297"/>
            <a:ext cx="310101" cy="302149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31" name="Interdiction 30">
            <a:extLst>
              <a:ext uri="{FF2B5EF4-FFF2-40B4-BE49-F238E27FC236}">
                <a16:creationId xmlns:a16="http://schemas.microsoft.com/office/drawing/2014/main" xmlns="" id="{7CFBEC5F-6923-E715-9509-BF020968498F}"/>
              </a:ext>
            </a:extLst>
          </p:cNvPr>
          <p:cNvSpPr/>
          <p:nvPr/>
        </p:nvSpPr>
        <p:spPr>
          <a:xfrm>
            <a:off x="1059719" y="6332297"/>
            <a:ext cx="310101" cy="302149"/>
          </a:xfrm>
          <a:prstGeom prst="noSmoking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pic>
        <p:nvPicPr>
          <p:cNvPr id="33" name="Image 32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xmlns="" id="{86CE66FB-2D6C-9D2B-B0B1-DB33BECD50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73045" y="2083044"/>
            <a:ext cx="6050946" cy="3060000"/>
          </a:xfrm>
          <a:prstGeom prst="rect">
            <a:avLst/>
          </a:prstGeom>
        </p:spPr>
      </p:pic>
      <p:sp>
        <p:nvSpPr>
          <p:cNvPr id="34" name="Interdiction 33">
            <a:extLst>
              <a:ext uri="{FF2B5EF4-FFF2-40B4-BE49-F238E27FC236}">
                <a16:creationId xmlns:a16="http://schemas.microsoft.com/office/drawing/2014/main" xmlns="" id="{1E796CBF-35DB-FA40-16F9-119B2AE97E00}"/>
              </a:ext>
            </a:extLst>
          </p:cNvPr>
          <p:cNvSpPr/>
          <p:nvPr/>
        </p:nvSpPr>
        <p:spPr>
          <a:xfrm>
            <a:off x="1467580" y="6317849"/>
            <a:ext cx="310101" cy="302149"/>
          </a:xfrm>
          <a:prstGeom prst="noSmoking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pic>
        <p:nvPicPr>
          <p:cNvPr id="36" name="Image 35" descr="Une image contenant texte, capture d’écran, Police, carte de visite&#10;&#10;Description générée automatiquement">
            <a:extLst>
              <a:ext uri="{FF2B5EF4-FFF2-40B4-BE49-F238E27FC236}">
                <a16:creationId xmlns:a16="http://schemas.microsoft.com/office/drawing/2014/main" xmlns="" id="{D057F5BA-07F9-1B74-6B72-CB2AD7C247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4371" y="2083045"/>
            <a:ext cx="6055261" cy="3060000"/>
          </a:xfrm>
          <a:prstGeom prst="rect">
            <a:avLst/>
          </a:prstGeom>
        </p:spPr>
      </p:pic>
      <p:sp>
        <p:nvSpPr>
          <p:cNvPr id="37" name="Interdiction 36">
            <a:extLst>
              <a:ext uri="{FF2B5EF4-FFF2-40B4-BE49-F238E27FC236}">
                <a16:creationId xmlns:a16="http://schemas.microsoft.com/office/drawing/2014/main" xmlns="" id="{A2CF40C5-9955-04BB-109B-ED1EBD55CA4A}"/>
              </a:ext>
            </a:extLst>
          </p:cNvPr>
          <p:cNvSpPr/>
          <p:nvPr/>
        </p:nvSpPr>
        <p:spPr>
          <a:xfrm>
            <a:off x="1866944" y="6330313"/>
            <a:ext cx="310101" cy="302149"/>
          </a:xfrm>
          <a:prstGeom prst="noSmoking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pic>
        <p:nvPicPr>
          <p:cNvPr id="39" name="Image 38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xmlns="" id="{9C6AB2F9-7132-A428-E5E0-6CB76C583B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74371" y="2089008"/>
            <a:ext cx="6038458" cy="305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66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xmlns="" id="{3057F591-F388-2D63-2D44-A474BFBEF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826938"/>
              </p:ext>
            </p:extLst>
          </p:nvPr>
        </p:nvGraphicFramePr>
        <p:xfrm>
          <a:off x="1283047" y="2765509"/>
          <a:ext cx="5909995" cy="365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C3D4D889-8F9D-D5A8-CD2E-BCE91B65669A}"/>
              </a:ext>
            </a:extLst>
          </p:cNvPr>
          <p:cNvSpPr txBox="1"/>
          <p:nvPr/>
        </p:nvSpPr>
        <p:spPr>
          <a:xfrm>
            <a:off x="10169221" y="3935393"/>
            <a:ext cx="190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Notions/Capacités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EE26A7BA-9329-7F7E-5009-B0054876C4DB}"/>
              </a:ext>
            </a:extLst>
          </p:cNvPr>
          <p:cNvSpPr txBox="1">
            <a:spLocks/>
          </p:cNvSpPr>
          <p:nvPr/>
        </p:nvSpPr>
        <p:spPr>
          <a:xfrm>
            <a:off x="8773887" y="1270663"/>
            <a:ext cx="3216680" cy="376008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800" dirty="0">
                <a:solidFill>
                  <a:schemeClr val="bg1"/>
                </a:solidFill>
              </a:rPr>
              <a:t>Points </a:t>
            </a:r>
            <a:br>
              <a:rPr lang="fr-FR" sz="4800" dirty="0">
                <a:solidFill>
                  <a:schemeClr val="bg1"/>
                </a:solidFill>
              </a:rPr>
            </a:br>
            <a:r>
              <a:rPr lang="fr-FR" sz="4800" dirty="0">
                <a:solidFill>
                  <a:schemeClr val="bg1"/>
                </a:solidFill>
              </a:rPr>
              <a:t>communs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C0E98112-01BC-3001-7F22-B71AEDCAB96E}"/>
              </a:ext>
            </a:extLst>
          </p:cNvPr>
          <p:cNvSpPr txBox="1">
            <a:spLocks/>
          </p:cNvSpPr>
          <p:nvPr/>
        </p:nvSpPr>
        <p:spPr>
          <a:xfrm>
            <a:off x="557826" y="374628"/>
            <a:ext cx="7402285" cy="584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fr-FR" dirty="0"/>
              <a:t>On observe dans un second temps que les notions et les capacités s’articulent autour des mêmes 4 thèmes au collège et au lycée.</a:t>
            </a:r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xmlns="" id="{879448D5-520B-D8E5-4D0E-6B14DCD0B96B}"/>
              </a:ext>
            </a:extLst>
          </p:cNvPr>
          <p:cNvSpPr/>
          <p:nvPr/>
        </p:nvSpPr>
        <p:spPr>
          <a:xfrm>
            <a:off x="3236180" y="1844703"/>
            <a:ext cx="2003728" cy="23853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14C9DB72-22FD-B92A-BA5C-0EEF6EB616F1}"/>
              </a:ext>
            </a:extLst>
          </p:cNvPr>
          <p:cNvSpPr/>
          <p:nvPr/>
        </p:nvSpPr>
        <p:spPr>
          <a:xfrm>
            <a:off x="1283047" y="1626477"/>
            <a:ext cx="1439186" cy="674987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Collège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FDF4287B-CB73-B2AE-1948-6C0D320C5148}"/>
              </a:ext>
            </a:extLst>
          </p:cNvPr>
          <p:cNvSpPr txBox="1"/>
          <p:nvPr/>
        </p:nvSpPr>
        <p:spPr>
          <a:xfrm>
            <a:off x="2839660" y="1383038"/>
            <a:ext cx="283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Prolongement et complémentarité des notions et capacités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BE44A24D-3F4B-98B9-81A3-D3767E71B555}"/>
              </a:ext>
            </a:extLst>
          </p:cNvPr>
          <p:cNvSpPr/>
          <p:nvPr/>
        </p:nvSpPr>
        <p:spPr>
          <a:xfrm>
            <a:off x="5685119" y="1626478"/>
            <a:ext cx="1439186" cy="6749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Lycée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F2F9C09-AD55-3421-628B-A59CE80B6608}"/>
              </a:ext>
            </a:extLst>
          </p:cNvPr>
          <p:cNvSpPr txBox="1"/>
          <p:nvPr/>
        </p:nvSpPr>
        <p:spPr>
          <a:xfrm>
            <a:off x="7308748" y="6041980"/>
            <a:ext cx="1302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1</a:t>
            </a:r>
            <a:r>
              <a:rPr lang="fr-FR" sz="1100" b="1" baseline="30000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H</a:t>
            </a:r>
            <a:r>
              <a:rPr lang="fr-FR" sz="1100" b="1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30 de </a:t>
            </a:r>
          </a:p>
          <a:p>
            <a:pPr algn="ctr"/>
            <a:r>
              <a:rPr lang="fr-FR" sz="1100" b="1" dirty="0">
                <a:solidFill>
                  <a:schemeClr val="accent1"/>
                </a:solidFill>
                <a:latin typeface="Lucida Handwriting" charset="0"/>
                <a:ea typeface="Lucida Handwriting" charset="0"/>
                <a:cs typeface="Lucida Handwriting" charset="0"/>
              </a:rPr>
              <a:t>Physique-Chimie par semaine</a:t>
            </a:r>
          </a:p>
        </p:txBody>
      </p:sp>
    </p:spTree>
    <p:extLst>
      <p:ext uri="{BB962C8B-B14F-4D97-AF65-F5344CB8AC3E}">
        <p14:creationId xmlns:p14="http://schemas.microsoft.com/office/powerpoint/2010/main" val="236764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54309F57-B331-41A7-9154-15EC2AF45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xmlns="" id="{7607A58D-5FAB-9930-5A7E-C08E5A5D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688" y="852980"/>
            <a:ext cx="2979233" cy="123141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Différences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7654A6B-157A-EA91-8A64-DEC962156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55" y="73292"/>
            <a:ext cx="7402285" cy="6571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/>
              <a:t>Entre la classe de 3</a:t>
            </a:r>
            <a:r>
              <a:rPr lang="fr-FR" sz="1400" baseline="30000" dirty="0"/>
              <a:t>ème</a:t>
            </a:r>
            <a:r>
              <a:rPr lang="fr-FR" sz="1400" dirty="0"/>
              <a:t> et la classe de 2</a:t>
            </a:r>
            <a:r>
              <a:rPr lang="fr-FR" sz="1400" baseline="30000" dirty="0"/>
              <a:t>nde</a:t>
            </a:r>
            <a:r>
              <a:rPr lang="fr-FR" sz="1400" dirty="0"/>
              <a:t>, on observe </a:t>
            </a:r>
            <a:r>
              <a:rPr lang="fr-FR" sz="1400" b="1" dirty="0"/>
              <a:t>3 situations </a:t>
            </a:r>
            <a:r>
              <a:rPr lang="fr-FR" sz="1400" dirty="0"/>
              <a:t>:</a:t>
            </a:r>
          </a:p>
          <a:p>
            <a:pPr lvl="1">
              <a:buClr>
                <a:schemeClr val="accent1">
                  <a:lumMod val="50000"/>
                </a:schemeClr>
              </a:buClr>
              <a:buFont typeface="Wingdings" pitchFamily="2" charset="2"/>
              <a:buChar char="ü"/>
            </a:pPr>
            <a:r>
              <a:rPr lang="fr-FR" sz="1400" dirty="0"/>
              <a:t>Les notions étudiées en 3</a:t>
            </a:r>
            <a:r>
              <a:rPr lang="fr-FR" sz="1400" baseline="30000" dirty="0"/>
              <a:t>ème</a:t>
            </a:r>
            <a:r>
              <a:rPr lang="fr-FR" sz="1400" dirty="0"/>
              <a:t> 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sont les mêmes</a:t>
            </a:r>
            <a:r>
              <a:rPr lang="fr-FR" sz="1400" dirty="0"/>
              <a:t> qu’en 2</a:t>
            </a:r>
            <a:r>
              <a:rPr lang="fr-FR" sz="1400" baseline="30000" dirty="0"/>
              <a:t>nde</a:t>
            </a:r>
          </a:p>
          <a:p>
            <a:pPr marL="457200" lvl="1" indent="0">
              <a:buNone/>
            </a:pPr>
            <a:r>
              <a:rPr lang="fr-FR" sz="1400" b="1" u="sng" dirty="0"/>
              <a:t>Exemple :</a:t>
            </a:r>
            <a:r>
              <a:rPr lang="fr-FR" sz="1400" b="1" dirty="0"/>
              <a:t> 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</a:rPr>
              <a:t>Thème – Organisation et transformation de la matière</a:t>
            </a:r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endParaRPr lang="fr-FR" sz="1400" dirty="0"/>
          </a:p>
          <a:p>
            <a:pPr lvl="1" algn="just">
              <a:buClr>
                <a:schemeClr val="accent1"/>
              </a:buClr>
              <a:buFont typeface="Wingdings" pitchFamily="2" charset="2"/>
              <a:buChar char="ü"/>
            </a:pPr>
            <a:r>
              <a:rPr lang="fr-FR" sz="1400" dirty="0"/>
              <a:t>Les notions étudiées en 3</a:t>
            </a:r>
            <a:r>
              <a:rPr lang="fr-FR" sz="1400" baseline="30000" dirty="0"/>
              <a:t>ème</a:t>
            </a:r>
            <a:r>
              <a:rPr lang="fr-FR" sz="1400" dirty="0"/>
              <a:t> </a:t>
            </a:r>
            <a:r>
              <a:rPr lang="fr-FR" sz="1400" b="1" dirty="0">
                <a:solidFill>
                  <a:schemeClr val="accent1"/>
                </a:solidFill>
              </a:rPr>
              <a:t>sont réinvesties</a:t>
            </a:r>
            <a:r>
              <a:rPr lang="fr-FR" sz="1400" dirty="0">
                <a:solidFill>
                  <a:schemeClr val="accent1"/>
                </a:solidFill>
              </a:rPr>
              <a:t> </a:t>
            </a:r>
            <a:r>
              <a:rPr lang="fr-FR" sz="1400" dirty="0"/>
              <a:t>en classe de 2</a:t>
            </a:r>
            <a:r>
              <a:rPr lang="fr-FR" sz="1400" baseline="30000" dirty="0"/>
              <a:t>nde</a:t>
            </a:r>
            <a:r>
              <a:rPr lang="fr-FR" sz="1400" dirty="0"/>
              <a:t> mais de façon plus approfondie</a:t>
            </a:r>
          </a:p>
          <a:p>
            <a:pPr marL="457200" lvl="1" indent="0">
              <a:buNone/>
            </a:pPr>
            <a:r>
              <a:rPr lang="fr-FR" sz="1400" b="1" u="sng" dirty="0"/>
              <a:t>Exemple :</a:t>
            </a:r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1400" b="1" dirty="0">
                <a:solidFill>
                  <a:schemeClr val="accent1"/>
                </a:solidFill>
              </a:rPr>
              <a:t>Thème – Signaux</a:t>
            </a:r>
          </a:p>
          <a:p>
            <a:pPr marL="457200" lvl="1" indent="0">
              <a:buNone/>
            </a:pPr>
            <a:endParaRPr lang="fr-FR" sz="1400" b="1" u="sng" dirty="0">
              <a:solidFill>
                <a:schemeClr val="accent1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fr-FR" sz="1400" dirty="0"/>
          </a:p>
          <a:p>
            <a:pPr lvl="1">
              <a:buFont typeface="Wingdings" pitchFamily="2" charset="2"/>
              <a:buChar char="ü"/>
            </a:pPr>
            <a:endParaRPr lang="fr-FR" sz="1400" dirty="0"/>
          </a:p>
          <a:p>
            <a:pPr lvl="1">
              <a:buFont typeface="Wingdings" pitchFamily="2" charset="2"/>
              <a:buChar char="ü"/>
            </a:pPr>
            <a:endParaRPr lang="fr-FR" sz="1400" dirty="0"/>
          </a:p>
          <a:p>
            <a:pPr lvl="1" algn="just"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fr-FR" sz="1400" dirty="0"/>
              <a:t>Les notions étudiées en 3</a:t>
            </a:r>
            <a:r>
              <a:rPr lang="fr-FR" sz="1400" baseline="30000" dirty="0"/>
              <a:t>ème</a:t>
            </a:r>
            <a:r>
              <a:rPr lang="fr-FR" sz="1400" dirty="0"/>
              <a:t> </a:t>
            </a:r>
            <a:r>
              <a:rPr lang="fr-FR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ne sont pas réinvesties </a:t>
            </a:r>
            <a:r>
              <a:rPr lang="fr-FR" sz="1400" dirty="0"/>
              <a:t>en 2</a:t>
            </a:r>
            <a:r>
              <a:rPr lang="fr-FR" sz="1400" baseline="30000" dirty="0"/>
              <a:t>nde</a:t>
            </a:r>
            <a:r>
              <a:rPr lang="fr-FR" sz="1400" dirty="0"/>
              <a:t> mais en classe de 1</a:t>
            </a:r>
            <a:r>
              <a:rPr lang="fr-FR" sz="1400" baseline="30000" dirty="0"/>
              <a:t>ère</a:t>
            </a:r>
            <a:r>
              <a:rPr lang="fr-FR" sz="1400" dirty="0"/>
              <a:t> et/ou Terminale</a:t>
            </a:r>
          </a:p>
          <a:p>
            <a:pPr marL="457200" lvl="1" indent="0">
              <a:buNone/>
            </a:pPr>
            <a:r>
              <a:rPr lang="fr-FR" sz="1400" b="1" u="sng" dirty="0"/>
              <a:t>Exemple :</a:t>
            </a:r>
            <a:r>
              <a:rPr lang="fr-FR" sz="1400" b="1" dirty="0"/>
              <a:t> </a:t>
            </a:r>
            <a:r>
              <a:rPr lang="fr-FR" sz="14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Thème – L’énergie et ses conversions</a:t>
            </a:r>
            <a:endParaRPr lang="fr-FR" sz="1400" b="1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fr-FR" sz="1400" dirty="0"/>
          </a:p>
          <a:p>
            <a:pPr>
              <a:buFont typeface="Courier New" panose="02070309020205020404" pitchFamily="49" charset="0"/>
              <a:buChar char="o"/>
            </a:pPr>
            <a:endParaRPr lang="fr-FR" sz="1600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D8198CDD-4545-8856-2256-072045AC0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59683"/>
              </p:ext>
            </p:extLst>
          </p:nvPr>
        </p:nvGraphicFramePr>
        <p:xfrm>
          <a:off x="470967" y="5791200"/>
          <a:ext cx="7799338" cy="499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9669">
                  <a:extLst>
                    <a:ext uri="{9D8B030D-6E8A-4147-A177-3AD203B41FA5}">
                      <a16:colId xmlns:a16="http://schemas.microsoft.com/office/drawing/2014/main" xmlns="" val="111142063"/>
                    </a:ext>
                  </a:extLst>
                </a:gridCol>
                <a:gridCol w="3899669">
                  <a:extLst>
                    <a:ext uri="{9D8B030D-6E8A-4147-A177-3AD203B41FA5}">
                      <a16:colId xmlns:a16="http://schemas.microsoft.com/office/drawing/2014/main" xmlns="" val="3367460410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Collège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Lycée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28170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algn="just" fontAlgn="t"/>
                      <a:r>
                        <a:rPr lang="fr-FR" sz="900" u="none" strike="noStrike" dirty="0">
                          <a:effectLst/>
                        </a:rPr>
                        <a:t>Énergie cinétique (relation </a:t>
                      </a:r>
                      <a:r>
                        <a:rPr lang="fr-FR" sz="900" u="none" strike="noStrike" dirty="0" err="1">
                          <a:effectLst/>
                        </a:rPr>
                        <a:t>Ec</a:t>
                      </a:r>
                      <a:r>
                        <a:rPr lang="fr-FR" sz="900" u="none" strike="noStrike" dirty="0">
                          <a:effectLst/>
                        </a:rPr>
                        <a:t> = ½ mv</a:t>
                      </a:r>
                      <a:r>
                        <a:rPr lang="fr-FR" sz="900" u="none" strike="noStrike" baseline="30000" dirty="0">
                          <a:effectLst/>
                        </a:rPr>
                        <a:t>2</a:t>
                      </a:r>
                      <a:r>
                        <a:rPr lang="fr-FR" sz="900" u="none" strike="noStrike" dirty="0">
                          <a:effectLst/>
                        </a:rPr>
                        <a:t>), potentielle (dépendant de la position), thermique, électrique, chimique, nucléaire, lumineuse.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fr-FR" sz="900" u="none" strike="noStrike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Notions réinvesties en 1ère et Terminale.</a:t>
                      </a:r>
                      <a:endParaRPr lang="fr-FR" sz="900" b="0" i="0" u="none" strike="noStrike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80407949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26AEF41B-BA25-FC1B-E304-954F3FF9C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20906"/>
              </p:ext>
            </p:extLst>
          </p:nvPr>
        </p:nvGraphicFramePr>
        <p:xfrm>
          <a:off x="470967" y="3498296"/>
          <a:ext cx="7776000" cy="102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0">
                  <a:extLst>
                    <a:ext uri="{9D8B030D-6E8A-4147-A177-3AD203B41FA5}">
                      <a16:colId xmlns:a16="http://schemas.microsoft.com/office/drawing/2014/main" xmlns="" val="3592723251"/>
                    </a:ext>
                  </a:extLst>
                </a:gridCol>
                <a:gridCol w="3888000">
                  <a:extLst>
                    <a:ext uri="{9D8B030D-6E8A-4147-A177-3AD203B41FA5}">
                      <a16:colId xmlns:a16="http://schemas.microsoft.com/office/drawing/2014/main" xmlns="" val="3607658032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Collège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Lycée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652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fr-FR" sz="900" dirty="0"/>
                        <a:t>Distinguer une source primaire (objet lumineux) d’un objet diffusant.</a:t>
                      </a:r>
                    </a:p>
                    <a:p>
                      <a:pPr algn="just"/>
                      <a:r>
                        <a:rPr lang="fr-FR" sz="900" dirty="0"/>
                        <a:t>Exploiter expérimentalement la propagation rectiligne de la lumière dans le vide et le modèle du rayon lumineux.</a:t>
                      </a:r>
                    </a:p>
                    <a:p>
                      <a:pPr algn="just"/>
                      <a:r>
                        <a:rPr lang="fr-FR" sz="900" dirty="0"/>
                        <a:t>Utiliser l’unité « année-lumière » comme unité de distance.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900" dirty="0"/>
                        <a:t>Citer la valeur de la vitesse de la lumière dans le vide ou dans l’air et la comparer à d’autres valeurs de vitesses couramment rencontrées.</a:t>
                      </a:r>
                    </a:p>
                    <a:p>
                      <a:pPr algn="just"/>
                      <a:r>
                        <a:rPr lang="fr-FR" sz="900" dirty="0">
                          <a:solidFill>
                            <a:schemeClr val="accent1"/>
                          </a:solidFill>
                        </a:rPr>
                        <a:t>Le modèle du rayon lumineux sera utilisé pour l'étude de phénomènes de réfraction et réflexion, ainsi que dans une première approche des lentilles convergentes.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7088423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7BFD0C7-DB01-FBC2-D1E8-B71FEFB4087C}"/>
              </a:ext>
            </a:extLst>
          </p:cNvPr>
          <p:cNvSpPr/>
          <p:nvPr/>
        </p:nvSpPr>
        <p:spPr>
          <a:xfrm>
            <a:off x="8528570" y="2896768"/>
            <a:ext cx="3663429" cy="396123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xmlns="" id="{D20B0218-0EB1-FEC7-D85A-33A83F36A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853364"/>
              </p:ext>
            </p:extLst>
          </p:nvPr>
        </p:nvGraphicFramePr>
        <p:xfrm>
          <a:off x="482636" y="1468686"/>
          <a:ext cx="7776000" cy="758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000">
                  <a:extLst>
                    <a:ext uri="{9D8B030D-6E8A-4147-A177-3AD203B41FA5}">
                      <a16:colId xmlns:a16="http://schemas.microsoft.com/office/drawing/2014/main" xmlns="" val="730600981"/>
                    </a:ext>
                  </a:extLst>
                </a:gridCol>
                <a:gridCol w="3888000">
                  <a:extLst>
                    <a:ext uri="{9D8B030D-6E8A-4147-A177-3AD203B41FA5}">
                      <a16:colId xmlns:a16="http://schemas.microsoft.com/office/drawing/2014/main" xmlns="" val="2358086573"/>
                    </a:ext>
                  </a:extLst>
                </a:gridCol>
              </a:tblGrid>
              <a:tr h="244800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Collège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fr-FR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Lycée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0128117"/>
                  </a:ext>
                </a:extLst>
              </a:tr>
              <a:tr h="513946">
                <a:tc>
                  <a:txBody>
                    <a:bodyPr/>
                    <a:lstStyle/>
                    <a:p>
                      <a:pPr algn="just"/>
                      <a:r>
                        <a:rPr lang="fr-FR" sz="900" dirty="0"/>
                        <a:t>Notions de molécules, atomes, ions.</a:t>
                      </a:r>
                    </a:p>
                    <a:p>
                      <a:pPr algn="just"/>
                      <a:r>
                        <a:rPr lang="fr-FR" sz="900" dirty="0"/>
                        <a:t>Conservation de la masse lors d’une transformation chimique.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900" dirty="0"/>
                        <a:t>Espèces moléculaires, espèces ioniques, électroneutralité de la matière au niveau macroscopique.</a:t>
                      </a:r>
                    </a:p>
                    <a:p>
                      <a:pPr algn="just"/>
                      <a:r>
                        <a:rPr lang="fr-FR" sz="900" dirty="0"/>
                        <a:t>Entités chimiques : molécules, atomes, ions.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48289289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A0DC2335-6E36-5022-6F82-3E1BD2AFB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2768"/>
              </p:ext>
            </p:extLst>
          </p:nvPr>
        </p:nvGraphicFramePr>
        <p:xfrm>
          <a:off x="9544765" y="3724492"/>
          <a:ext cx="16560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xmlns="" val="24600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COMPETENCE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Analyser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53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Plus développée au </a:t>
                      </a:r>
                      <a:r>
                        <a:rPr lang="fr-FR" sz="1200" b="1" dirty="0"/>
                        <a:t>collège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824350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xmlns="" id="{C12D28A3-4AF3-7DC8-FC8A-ECAF91265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58236"/>
              </p:ext>
            </p:extLst>
          </p:nvPr>
        </p:nvGraphicFramePr>
        <p:xfrm>
          <a:off x="9544765" y="5094171"/>
          <a:ext cx="165600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xmlns="" val="24600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COMPETENCE </a:t>
                      </a:r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Valider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53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Plus développée au </a:t>
                      </a:r>
                      <a:r>
                        <a:rPr lang="fr-FR" sz="1200" b="1" dirty="0"/>
                        <a:t>lycée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80824350"/>
                  </a:ext>
                </a:extLst>
              </a:tr>
            </a:tbl>
          </a:graphicData>
        </a:graphic>
      </p:graphicFrame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xmlns="" id="{BB27248F-72F9-845A-75B2-F5E5E96AB0D2}"/>
              </a:ext>
            </a:extLst>
          </p:cNvPr>
          <p:cNvCxnSpPr>
            <a:cxnSpLocks/>
          </p:cNvCxnSpPr>
          <p:nvPr/>
        </p:nvCxnSpPr>
        <p:spPr>
          <a:xfrm>
            <a:off x="8587755" y="3252751"/>
            <a:ext cx="0" cy="33923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4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3487DE-076D-0545-EA0C-A2403E842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73" y="524107"/>
            <a:ext cx="6593075" cy="1612490"/>
          </a:xfrm>
        </p:spPr>
        <p:txBody>
          <a:bodyPr>
            <a:normAutofit/>
          </a:bodyPr>
          <a:lstStyle/>
          <a:p>
            <a:r>
              <a:rPr lang="fr-FR" sz="4800" dirty="0"/>
              <a:t>Sondage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F9E3268-84FA-7226-196B-8E8C81756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8683" y="1775328"/>
            <a:ext cx="5484807" cy="3972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Le sondage* ci-contre a été proposé à tous les élèves afin d’évaluer le passage de la 3</a:t>
            </a:r>
            <a:r>
              <a:rPr lang="fr-FR" baseline="30000" dirty="0"/>
              <a:t>ème</a:t>
            </a:r>
            <a:r>
              <a:rPr lang="fr-FR" dirty="0"/>
              <a:t> à la 2</a:t>
            </a:r>
            <a:r>
              <a:rPr lang="fr-FR" baseline="30000" dirty="0"/>
              <a:t>nde</a:t>
            </a:r>
            <a:r>
              <a:rPr lang="fr-FR" dirty="0"/>
              <a:t> Bac Pro à travers plusieurs facteurs (provenance, programme, niveau, pratiques,…).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hlinkClick r:id="rId4" action="ppaction://hlinkfile"/>
              </a:rPr>
              <a:t>Sondage 2ndes</a:t>
            </a:r>
            <a:endParaRPr lang="fr-FR" dirty="0"/>
          </a:p>
        </p:txBody>
      </p:sp>
      <p:pic>
        <p:nvPicPr>
          <p:cNvPr id="7" name="Image 6" descr="Une image contenant texte, capture d’écran, document, Police&#10;&#10;Description générée automatiquement">
            <a:extLst>
              <a:ext uri="{FF2B5EF4-FFF2-40B4-BE49-F238E27FC236}">
                <a16:creationId xmlns:a16="http://schemas.microsoft.com/office/drawing/2014/main" xmlns="" id="{A740D1CF-F1A5-9A9E-B9CD-9435D818B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83937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2228A40E-21DB-7A4B-DBD0-75D34AA012E9}"/>
              </a:ext>
            </a:extLst>
          </p:cNvPr>
          <p:cNvSpPr txBox="1"/>
          <p:nvPr/>
        </p:nvSpPr>
        <p:spPr>
          <a:xfrm>
            <a:off x="9104487" y="6505503"/>
            <a:ext cx="30200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i="1" dirty="0"/>
              <a:t>*Sondage réalisé auprès de 70 élèves de 2</a:t>
            </a:r>
            <a:r>
              <a:rPr lang="fr-FR" sz="1100" i="1" baseline="30000" dirty="0"/>
              <a:t>nde</a:t>
            </a:r>
            <a:r>
              <a:rPr lang="fr-FR" sz="1100" i="1" dirty="0"/>
              <a:t> BP</a:t>
            </a:r>
          </a:p>
        </p:txBody>
      </p:sp>
    </p:spTree>
    <p:extLst>
      <p:ext uri="{BB962C8B-B14F-4D97-AF65-F5344CB8AC3E}">
        <p14:creationId xmlns:p14="http://schemas.microsoft.com/office/powerpoint/2010/main" val="13484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1EB41F2-E181-4D4D-9131-A30F6B0AE5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D63CC92-C517-4C71-9222-4579252CD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0839"/>
          </a:xfrm>
          <a:custGeom>
            <a:avLst/>
            <a:gdLst>
              <a:gd name="connsiteX0" fmla="*/ 0 w 12192000"/>
              <a:gd name="connsiteY0" fmla="*/ 0 h 2270839"/>
              <a:gd name="connsiteX1" fmla="*/ 12192000 w 12192000"/>
              <a:gd name="connsiteY1" fmla="*/ 0 h 2270839"/>
              <a:gd name="connsiteX2" fmla="*/ 12192000 w 12192000"/>
              <a:gd name="connsiteY2" fmla="*/ 213719 h 2270839"/>
              <a:gd name="connsiteX3" fmla="*/ 12192000 w 12192000"/>
              <a:gd name="connsiteY3" fmla="*/ 471948 h 2270839"/>
              <a:gd name="connsiteX4" fmla="*/ 12192000 w 12192000"/>
              <a:gd name="connsiteY4" fmla="*/ 519830 h 2270839"/>
              <a:gd name="connsiteX5" fmla="*/ 12192000 w 12192000"/>
              <a:gd name="connsiteY5" fmla="*/ 744793 h 2270839"/>
              <a:gd name="connsiteX6" fmla="*/ 12192000 w 12192000"/>
              <a:gd name="connsiteY6" fmla="*/ 1754021 h 2270839"/>
              <a:gd name="connsiteX7" fmla="*/ 11957522 w 12192000"/>
              <a:gd name="connsiteY7" fmla="*/ 1797923 h 2270839"/>
              <a:gd name="connsiteX8" fmla="*/ 11679973 w 12192000"/>
              <a:gd name="connsiteY8" fmla="*/ 1847667 h 2270839"/>
              <a:gd name="connsiteX9" fmla="*/ 11401197 w 12192000"/>
              <a:gd name="connsiteY9" fmla="*/ 1896360 h 2270839"/>
              <a:gd name="connsiteX10" fmla="*/ 11121192 w 12192000"/>
              <a:gd name="connsiteY10" fmla="*/ 1938046 h 2270839"/>
              <a:gd name="connsiteX11" fmla="*/ 10842416 w 12192000"/>
              <a:gd name="connsiteY11" fmla="*/ 1980083 h 2270839"/>
              <a:gd name="connsiteX12" fmla="*/ 10562411 w 12192000"/>
              <a:gd name="connsiteY12" fmla="*/ 2019318 h 2270839"/>
              <a:gd name="connsiteX13" fmla="*/ 10286091 w 12192000"/>
              <a:gd name="connsiteY13" fmla="*/ 2052947 h 2270839"/>
              <a:gd name="connsiteX14" fmla="*/ 10006086 w 12192000"/>
              <a:gd name="connsiteY14" fmla="*/ 2084825 h 2270839"/>
              <a:gd name="connsiteX15" fmla="*/ 9727310 w 12192000"/>
              <a:gd name="connsiteY15" fmla="*/ 2113901 h 2270839"/>
              <a:gd name="connsiteX16" fmla="*/ 9453445 w 12192000"/>
              <a:gd name="connsiteY16" fmla="*/ 2139123 h 2270839"/>
              <a:gd name="connsiteX17" fmla="*/ 9175897 w 12192000"/>
              <a:gd name="connsiteY17" fmla="*/ 2164345 h 2270839"/>
              <a:gd name="connsiteX18" fmla="*/ 8902033 w 12192000"/>
              <a:gd name="connsiteY18" fmla="*/ 2185364 h 2270839"/>
              <a:gd name="connsiteX19" fmla="*/ 8628169 w 12192000"/>
              <a:gd name="connsiteY19" fmla="*/ 2201828 h 2270839"/>
              <a:gd name="connsiteX20" fmla="*/ 8355533 w 12192000"/>
              <a:gd name="connsiteY20" fmla="*/ 2218994 h 2270839"/>
              <a:gd name="connsiteX21" fmla="*/ 8085353 w 12192000"/>
              <a:gd name="connsiteY21" fmla="*/ 2233356 h 2270839"/>
              <a:gd name="connsiteX22" fmla="*/ 7817629 w 12192000"/>
              <a:gd name="connsiteY22" fmla="*/ 2243515 h 2270839"/>
              <a:gd name="connsiteX23" fmla="*/ 7549905 w 12192000"/>
              <a:gd name="connsiteY23" fmla="*/ 2252273 h 2270839"/>
              <a:gd name="connsiteX24" fmla="*/ 7284638 w 12192000"/>
              <a:gd name="connsiteY24" fmla="*/ 2260680 h 2270839"/>
              <a:gd name="connsiteX25" fmla="*/ 7023055 w 12192000"/>
              <a:gd name="connsiteY25" fmla="*/ 2264534 h 2270839"/>
              <a:gd name="connsiteX26" fmla="*/ 6761472 w 12192000"/>
              <a:gd name="connsiteY26" fmla="*/ 2268737 h 2270839"/>
              <a:gd name="connsiteX27" fmla="*/ 6503573 w 12192000"/>
              <a:gd name="connsiteY27" fmla="*/ 2270839 h 2270839"/>
              <a:gd name="connsiteX28" fmla="*/ 6248130 w 12192000"/>
              <a:gd name="connsiteY28" fmla="*/ 2268737 h 2270839"/>
              <a:gd name="connsiteX29" fmla="*/ 5995144 w 12192000"/>
              <a:gd name="connsiteY29" fmla="*/ 2268737 h 2270839"/>
              <a:gd name="connsiteX30" fmla="*/ 5744613 w 12192000"/>
              <a:gd name="connsiteY30" fmla="*/ 2264534 h 2270839"/>
              <a:gd name="connsiteX31" fmla="*/ 5498995 w 12192000"/>
              <a:gd name="connsiteY31" fmla="*/ 2258228 h 2270839"/>
              <a:gd name="connsiteX32" fmla="*/ 5255834 w 12192000"/>
              <a:gd name="connsiteY32" fmla="*/ 2252273 h 2270839"/>
              <a:gd name="connsiteX33" fmla="*/ 5017584 w 12192000"/>
              <a:gd name="connsiteY33" fmla="*/ 2245617 h 2270839"/>
              <a:gd name="connsiteX34" fmla="*/ 4780562 w 12192000"/>
              <a:gd name="connsiteY34" fmla="*/ 2235458 h 2270839"/>
              <a:gd name="connsiteX35" fmla="*/ 4547227 w 12192000"/>
              <a:gd name="connsiteY35" fmla="*/ 2224598 h 2270839"/>
              <a:gd name="connsiteX36" fmla="*/ 4318800 w 12192000"/>
              <a:gd name="connsiteY36" fmla="*/ 2214790 h 2270839"/>
              <a:gd name="connsiteX37" fmla="*/ 3873004 w 12192000"/>
              <a:gd name="connsiteY37" fmla="*/ 2187115 h 2270839"/>
              <a:gd name="connsiteX38" fmla="*/ 3445628 w 12192000"/>
              <a:gd name="connsiteY38" fmla="*/ 2157690 h 2270839"/>
              <a:gd name="connsiteX39" fmla="*/ 3035446 w 12192000"/>
              <a:gd name="connsiteY39" fmla="*/ 2126862 h 2270839"/>
              <a:gd name="connsiteX40" fmla="*/ 2647370 w 12192000"/>
              <a:gd name="connsiteY40" fmla="*/ 2092883 h 2270839"/>
              <a:gd name="connsiteX41" fmla="*/ 2276487 w 12192000"/>
              <a:gd name="connsiteY41" fmla="*/ 2057501 h 2270839"/>
              <a:gd name="connsiteX42" fmla="*/ 1932621 w 12192000"/>
              <a:gd name="connsiteY42" fmla="*/ 2019318 h 2270839"/>
              <a:gd name="connsiteX43" fmla="*/ 1609634 w 12192000"/>
              <a:gd name="connsiteY43" fmla="*/ 1981835 h 2270839"/>
              <a:gd name="connsiteX44" fmla="*/ 1312435 w 12192000"/>
              <a:gd name="connsiteY44" fmla="*/ 1944352 h 2270839"/>
              <a:gd name="connsiteX45" fmla="*/ 1039799 w 12192000"/>
              <a:gd name="connsiteY45" fmla="*/ 1908971 h 2270839"/>
              <a:gd name="connsiteX46" fmla="*/ 797865 w 12192000"/>
              <a:gd name="connsiteY46" fmla="*/ 1875341 h 2270839"/>
              <a:gd name="connsiteX47" fmla="*/ 579265 w 12192000"/>
              <a:gd name="connsiteY47" fmla="*/ 1843463 h 2270839"/>
              <a:gd name="connsiteX48" fmla="*/ 395052 w 12192000"/>
              <a:gd name="connsiteY48" fmla="*/ 1816840 h 2270839"/>
              <a:gd name="connsiteX49" fmla="*/ 240312 w 12192000"/>
              <a:gd name="connsiteY49" fmla="*/ 1791617 h 2270839"/>
              <a:gd name="connsiteX50" fmla="*/ 27853 w 12192000"/>
              <a:gd name="connsiteY50" fmla="*/ 1755536 h 2270839"/>
              <a:gd name="connsiteX51" fmla="*/ 0 w 12192000"/>
              <a:gd name="connsiteY51" fmla="*/ 1750823 h 2270839"/>
              <a:gd name="connsiteX52" fmla="*/ 0 w 12192000"/>
              <a:gd name="connsiteY52" fmla="*/ 744793 h 2270839"/>
              <a:gd name="connsiteX53" fmla="*/ 0 w 12192000"/>
              <a:gd name="connsiteY53" fmla="*/ 519830 h 2270839"/>
              <a:gd name="connsiteX54" fmla="*/ 0 w 12192000"/>
              <a:gd name="connsiteY54" fmla="*/ 471948 h 2270839"/>
              <a:gd name="connsiteX55" fmla="*/ 0 w 12192000"/>
              <a:gd name="connsiteY55" fmla="*/ 213719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2270839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0A39FDC-39F4-4CB7-873B-8D786EC025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b="63148"/>
          <a:stretch/>
        </p:blipFill>
        <p:spPr>
          <a:xfrm>
            <a:off x="4071257" y="1"/>
            <a:ext cx="8117568" cy="2270839"/>
          </a:xfrm>
          <a:custGeom>
            <a:avLst/>
            <a:gdLst>
              <a:gd name="connsiteX0" fmla="*/ 0 w 8117568"/>
              <a:gd name="connsiteY0" fmla="*/ 0 h 2270839"/>
              <a:gd name="connsiteX1" fmla="*/ 8117568 w 8117568"/>
              <a:gd name="connsiteY1" fmla="*/ 0 h 2270839"/>
              <a:gd name="connsiteX2" fmla="*/ 8117568 w 8117568"/>
              <a:gd name="connsiteY2" fmla="*/ 1754616 h 2270839"/>
              <a:gd name="connsiteX3" fmla="*/ 7886265 w 8117568"/>
              <a:gd name="connsiteY3" fmla="*/ 1797923 h 2270839"/>
              <a:gd name="connsiteX4" fmla="*/ 7608716 w 8117568"/>
              <a:gd name="connsiteY4" fmla="*/ 1847667 h 2270839"/>
              <a:gd name="connsiteX5" fmla="*/ 7329940 w 8117568"/>
              <a:gd name="connsiteY5" fmla="*/ 1896360 h 2270839"/>
              <a:gd name="connsiteX6" fmla="*/ 7049935 w 8117568"/>
              <a:gd name="connsiteY6" fmla="*/ 1938046 h 2270839"/>
              <a:gd name="connsiteX7" fmla="*/ 6771159 w 8117568"/>
              <a:gd name="connsiteY7" fmla="*/ 1980083 h 2270839"/>
              <a:gd name="connsiteX8" fmla="*/ 6491154 w 8117568"/>
              <a:gd name="connsiteY8" fmla="*/ 2019318 h 2270839"/>
              <a:gd name="connsiteX9" fmla="*/ 6214834 w 8117568"/>
              <a:gd name="connsiteY9" fmla="*/ 2052947 h 2270839"/>
              <a:gd name="connsiteX10" fmla="*/ 5934829 w 8117568"/>
              <a:gd name="connsiteY10" fmla="*/ 2084825 h 2270839"/>
              <a:gd name="connsiteX11" fmla="*/ 5656053 w 8117568"/>
              <a:gd name="connsiteY11" fmla="*/ 2113901 h 2270839"/>
              <a:gd name="connsiteX12" fmla="*/ 5382188 w 8117568"/>
              <a:gd name="connsiteY12" fmla="*/ 2139123 h 2270839"/>
              <a:gd name="connsiteX13" fmla="*/ 5104640 w 8117568"/>
              <a:gd name="connsiteY13" fmla="*/ 2164345 h 2270839"/>
              <a:gd name="connsiteX14" fmla="*/ 4830776 w 8117568"/>
              <a:gd name="connsiteY14" fmla="*/ 2185364 h 2270839"/>
              <a:gd name="connsiteX15" fmla="*/ 4556912 w 8117568"/>
              <a:gd name="connsiteY15" fmla="*/ 2201828 h 2270839"/>
              <a:gd name="connsiteX16" fmla="*/ 4284276 w 8117568"/>
              <a:gd name="connsiteY16" fmla="*/ 2218994 h 2270839"/>
              <a:gd name="connsiteX17" fmla="*/ 4014096 w 8117568"/>
              <a:gd name="connsiteY17" fmla="*/ 2233356 h 2270839"/>
              <a:gd name="connsiteX18" fmla="*/ 3746372 w 8117568"/>
              <a:gd name="connsiteY18" fmla="*/ 2243515 h 2270839"/>
              <a:gd name="connsiteX19" fmla="*/ 3478648 w 8117568"/>
              <a:gd name="connsiteY19" fmla="*/ 2252273 h 2270839"/>
              <a:gd name="connsiteX20" fmla="*/ 3213381 w 8117568"/>
              <a:gd name="connsiteY20" fmla="*/ 2260680 h 2270839"/>
              <a:gd name="connsiteX21" fmla="*/ 2951798 w 8117568"/>
              <a:gd name="connsiteY21" fmla="*/ 2264534 h 2270839"/>
              <a:gd name="connsiteX22" fmla="*/ 2690215 w 8117568"/>
              <a:gd name="connsiteY22" fmla="*/ 2268737 h 2270839"/>
              <a:gd name="connsiteX23" fmla="*/ 2432316 w 8117568"/>
              <a:gd name="connsiteY23" fmla="*/ 2270839 h 2270839"/>
              <a:gd name="connsiteX24" fmla="*/ 2176873 w 8117568"/>
              <a:gd name="connsiteY24" fmla="*/ 2268737 h 2270839"/>
              <a:gd name="connsiteX25" fmla="*/ 1923887 w 8117568"/>
              <a:gd name="connsiteY25" fmla="*/ 2268737 h 2270839"/>
              <a:gd name="connsiteX26" fmla="*/ 1673356 w 8117568"/>
              <a:gd name="connsiteY26" fmla="*/ 2264534 h 2270839"/>
              <a:gd name="connsiteX27" fmla="*/ 1427738 w 8117568"/>
              <a:gd name="connsiteY27" fmla="*/ 2258228 h 2270839"/>
              <a:gd name="connsiteX28" fmla="*/ 1184577 w 8117568"/>
              <a:gd name="connsiteY28" fmla="*/ 2252273 h 2270839"/>
              <a:gd name="connsiteX29" fmla="*/ 946327 w 8117568"/>
              <a:gd name="connsiteY29" fmla="*/ 2245617 h 2270839"/>
              <a:gd name="connsiteX30" fmla="*/ 709305 w 8117568"/>
              <a:gd name="connsiteY30" fmla="*/ 2235458 h 2270839"/>
              <a:gd name="connsiteX31" fmla="*/ 475970 w 8117568"/>
              <a:gd name="connsiteY31" fmla="*/ 2224598 h 2270839"/>
              <a:gd name="connsiteX32" fmla="*/ 247543 w 8117568"/>
              <a:gd name="connsiteY32" fmla="*/ 2214790 h 2270839"/>
              <a:gd name="connsiteX33" fmla="*/ 0 w 8117568"/>
              <a:gd name="connsiteY33" fmla="*/ 2199423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17568" h="2270839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xmlns="" id="{DA8257E9-CEC6-084C-6318-453AF1A5F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solidFill>
                  <a:schemeClr val="bg1"/>
                </a:solidFill>
              </a:rPr>
              <a:t>Résultats du Sondage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xmlns="" id="{DA993287-3716-4A71-953E-F3804EE3C7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967895"/>
              </p:ext>
            </p:extLst>
          </p:nvPr>
        </p:nvGraphicFramePr>
        <p:xfrm>
          <a:off x="124351" y="2164129"/>
          <a:ext cx="2556028" cy="226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xmlns="" id="{666AC269-151C-488A-880F-89431B08D2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2252651"/>
              </p:ext>
            </p:extLst>
          </p:nvPr>
        </p:nvGraphicFramePr>
        <p:xfrm>
          <a:off x="4103018" y="2280979"/>
          <a:ext cx="2871311" cy="227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xmlns="" id="{8B92665E-7106-4A0F-874C-F052BFA1E7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950846"/>
              </p:ext>
            </p:extLst>
          </p:nvPr>
        </p:nvGraphicFramePr>
        <p:xfrm>
          <a:off x="1668131" y="4510617"/>
          <a:ext cx="2982071" cy="2341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5701F04F-5707-567F-EACD-9F76DD563523}"/>
              </a:ext>
            </a:extLst>
          </p:cNvPr>
          <p:cNvSpPr txBox="1"/>
          <p:nvPr/>
        </p:nvSpPr>
        <p:spPr>
          <a:xfrm>
            <a:off x="4846553" y="1517179"/>
            <a:ext cx="249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En sortie de 3</a:t>
            </a:r>
            <a:r>
              <a:rPr lang="fr-FR" baseline="30000" dirty="0">
                <a:solidFill>
                  <a:schemeClr val="bg1"/>
                </a:solidFill>
              </a:rPr>
              <a:t>ème</a:t>
            </a:r>
            <a:r>
              <a:rPr lang="fr-FR" dirty="0">
                <a:solidFill>
                  <a:schemeClr val="bg1"/>
                </a:solidFill>
              </a:rPr>
              <a:t>…</a:t>
            </a: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xmlns="" id="{52A89C12-BF5C-4034-9C0E-CFE8D417E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602687"/>
              </p:ext>
            </p:extLst>
          </p:nvPr>
        </p:nvGraphicFramePr>
        <p:xfrm>
          <a:off x="-8175976" y="4824883"/>
          <a:ext cx="273685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xmlns="" id="{F71D4C55-253D-4246-8A7A-CE03589C5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039951"/>
              </p:ext>
            </p:extLst>
          </p:nvPr>
        </p:nvGraphicFramePr>
        <p:xfrm>
          <a:off x="8199409" y="2287467"/>
          <a:ext cx="3779838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xmlns="" id="{52A89C12-BF5C-4034-9C0E-CFE8D417E2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204717"/>
              </p:ext>
            </p:extLst>
          </p:nvPr>
        </p:nvGraphicFramePr>
        <p:xfrm>
          <a:off x="6472650" y="4416775"/>
          <a:ext cx="3314782" cy="2457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1153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42945</TotalTime>
  <Words>1084</Words>
  <Application>Microsoft Macintosh PowerPoint</Application>
  <PresentationFormat>Grand écran</PresentationFormat>
  <Paragraphs>194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1" baseType="lpstr">
      <vt:lpstr>Aptos</vt:lpstr>
      <vt:lpstr>Calibri</vt:lpstr>
      <vt:lpstr>Calibri Light</vt:lpstr>
      <vt:lpstr>Courier New</vt:lpstr>
      <vt:lpstr>Ink Free</vt:lpstr>
      <vt:lpstr>Lucida Handwriting</vt:lpstr>
      <vt:lpstr>Wingdings</vt:lpstr>
      <vt:lpstr>Arial</vt:lpstr>
      <vt:lpstr>Céleste</vt:lpstr>
      <vt:lpstr>PROJET ACADEMIQUE 2023/2024  Liaison collège/LP en Physique-Chimie</vt:lpstr>
      <vt:lpstr>Objectifs</vt:lpstr>
      <vt:lpstr>sommaire</vt:lpstr>
      <vt:lpstr>Présentation des classes et  des établissements</vt:lpstr>
      <vt:lpstr>Points  communs</vt:lpstr>
      <vt:lpstr>Présentation PowerPoint</vt:lpstr>
      <vt:lpstr>Différences</vt:lpstr>
      <vt:lpstr>Sondage</vt:lpstr>
      <vt:lpstr>Résultats du Sondage</vt:lpstr>
      <vt:lpstr>Présentation PowerPoint</vt:lpstr>
      <vt:lpstr>Immersions dans un cours de 3ème et un cours de 2nde </vt:lpstr>
      <vt:lpstr>Conclusion et  axes d’amélioration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ACADEMIQUE Liaison collège/LP en Physique-Chimie</dc:title>
  <dc:creator>Stessy SALOMON</dc:creator>
  <cp:lastModifiedBy>Stessy SALOMON</cp:lastModifiedBy>
  <cp:revision>37</cp:revision>
  <dcterms:created xsi:type="dcterms:W3CDTF">2024-03-10T16:13:55Z</dcterms:created>
  <dcterms:modified xsi:type="dcterms:W3CDTF">2024-05-03T12:22:57Z</dcterms:modified>
</cp:coreProperties>
</file>