
<file path=[Content_Types].xml><?xml version="1.0" encoding="utf-8"?>
<Types xmlns="http://schemas.openxmlformats.org/package/2006/content-types">
  <Override PartName="/customXml/itemProps3.xml" ContentType="application/vnd.openxmlformats-officedocument.customXmlProperties+xml"/>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Override PartName="/ppt/slideLayouts/slideLayout10.xml" ContentType="application/vnd.openxmlformats-officedocument.presentationml.slideLayout+xml"/>
  <Override PartName="/ppt/comments/comment1.xml" ContentType="application/vnd.openxmlformats-officedocument.presentationml.comments+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customXml/itemProps2.xml" ContentType="application/vnd.openxmlformats-officedocument.customXmlProperties+xml"/>
  <Override PartName="/ppt/slideMasters/slideMaster2.xml" ContentType="application/vnd.openxmlformats-officedocument.presentationml.slideMaster+xml"/>
  <Override PartName="/ppt/slides/slide5.xml" ContentType="application/vnd.openxmlformats-officedocument.presentationml.slide+xml"/>
  <Default Extension="png" ContentType="image/png"/>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3" r:id="rId4"/>
    <p:sldMasterId id="2147483684" r:id="rId5"/>
    <p:sldMasterId id="2147483659" r:id="rId6"/>
    <p:sldMasterId id="2147483661" r:id="rId7"/>
    <p:sldMasterId id="2147483682" r:id="rId8"/>
  </p:sldMasterIdLst>
  <p:notesMasterIdLst>
    <p:notesMasterId r:id="rId25"/>
  </p:notesMasterIdLst>
  <p:handoutMasterIdLst>
    <p:handoutMasterId r:id="rId26"/>
  </p:handoutMasterIdLst>
  <p:sldIdLst>
    <p:sldId id="307" r:id="rId9"/>
    <p:sldId id="308" r:id="rId10"/>
    <p:sldId id="320" r:id="rId11"/>
    <p:sldId id="309" r:id="rId12"/>
    <p:sldId id="310" r:id="rId13"/>
    <p:sldId id="311" r:id="rId14"/>
    <p:sldId id="312" r:id="rId15"/>
    <p:sldId id="313" r:id="rId16"/>
    <p:sldId id="314" r:id="rId17"/>
    <p:sldId id="315" r:id="rId18"/>
    <p:sldId id="316" r:id="rId19"/>
    <p:sldId id="317" r:id="rId20"/>
    <p:sldId id="278" r:id="rId21"/>
    <p:sldId id="318" r:id="rId22"/>
    <p:sldId id="321" r:id="rId23"/>
    <p:sldId id="322" r:id="rId24"/>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sabelle Moutoussamy" initials="IM" lastIdx="1" clrIdx="0"/>
  <p:cmAuthor id="1" name="Anne VIBERT" initials="AV" lastIdx="1"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CCFF"/>
    <a:srgbClr val="E0B347"/>
    <a:srgbClr val="00A6BE"/>
    <a:srgbClr val="8B2934"/>
    <a:srgbClr val="005E8B"/>
    <a:srgbClr val="6E902B"/>
    <a:srgbClr val="DA0D57"/>
    <a:srgbClr val="CC0047"/>
    <a:srgbClr val="9B008A"/>
    <a:srgbClr val="78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5782" autoAdjust="0"/>
    <p:restoredTop sz="94643"/>
  </p:normalViewPr>
  <p:slideViewPr>
    <p:cSldViewPr snapToGrid="0" snapToObjects="1">
      <p:cViewPr>
        <p:scale>
          <a:sx n="76" d="100"/>
          <a:sy n="76" d="100"/>
        </p:scale>
        <p:origin x="-728"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56" d="100"/>
          <a:sy n="56" d="100"/>
        </p:scale>
        <p:origin x="-2886"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commentAuthors" Target="commentAuthors.xml"/><Relationship Id="rId30"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1-22T11:01:30.383" idx="1">
    <p:pos x="6871" y="2012"/>
    <p:text>Je suppose que ce rappel se fait à l'oral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7D9186E-EAA7-3A42-AFD2-CC349621202A}" type="datetimeFigureOut">
              <a:rPr lang="fr-FR" smtClean="0"/>
              <a:pPr/>
              <a:t>28/01/2019</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8815B8-4CE2-F247-96EE-D0C173663BEB}" type="slidenum">
              <a:rPr lang="fr-FR" smtClean="0"/>
              <a:pPr/>
              <a:t>‹N°›</a:t>
            </a:fld>
            <a:endParaRPr lang="fr-FR"/>
          </a:p>
        </p:txBody>
      </p:sp>
    </p:spTree>
    <p:extLst>
      <p:ext uri="{BB962C8B-B14F-4D97-AF65-F5344CB8AC3E}">
        <p14:creationId xmlns:p14="http://schemas.microsoft.com/office/powerpoint/2010/main" xmlns="" val="1870149336"/>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2EF2D4-44B9-F34D-AC77-36ED78FDDA30}" type="datetimeFigureOut">
              <a:rPr lang="fr-FR" smtClean="0"/>
              <a:pPr/>
              <a:t>28/01/2019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D7BDEA-8EA0-FE4F-8E67-406CE035A260}" type="slidenum">
              <a:rPr lang="fr-FR" smtClean="0"/>
              <a:pPr/>
              <a:t>‹N°›</a:t>
            </a:fld>
            <a:endParaRPr lang="fr-FR"/>
          </a:p>
        </p:txBody>
      </p:sp>
    </p:spTree>
    <p:extLst>
      <p:ext uri="{BB962C8B-B14F-4D97-AF65-F5344CB8AC3E}">
        <p14:creationId xmlns:p14="http://schemas.microsoft.com/office/powerpoint/2010/main" xmlns="" val="2553760448"/>
      </p:ext>
    </p:extLst>
  </p:cSld>
  <p:clrMap bg1="lt1" tx1="dk1" bg2="lt2" tx2="dk2" accent1="accent1" accent2="accent2" accent3="accent3" accent4="accent4" accent5="accent5" accent6="accent6" hlink="hlink" folHlink="folHlink"/>
  <p:hf sldNum="0" hdr="0" ftr="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5" name="Espace réservé de la date 4"/>
          <p:cNvSpPr>
            <a:spLocks noGrp="1"/>
          </p:cNvSpPr>
          <p:nvPr>
            <p:ph type="dt" idx="11"/>
          </p:nvPr>
        </p:nvSpPr>
        <p:spPr/>
        <p:txBody>
          <a:bodyPr/>
          <a:lstStyle/>
          <a:p>
            <a:fld id="{090C612E-E86C-46A8-B27D-06A541405061}" type="datetime1">
              <a:rPr lang="fr-FR" smtClean="0"/>
              <a:pPr/>
              <a:t>28/01/2019</a:t>
            </a:fld>
            <a:endParaRPr lang="fr-FR"/>
          </a:p>
        </p:txBody>
      </p:sp>
    </p:spTree>
    <p:extLst>
      <p:ext uri="{BB962C8B-B14F-4D97-AF65-F5344CB8AC3E}">
        <p14:creationId xmlns:p14="http://schemas.microsoft.com/office/powerpoint/2010/main" xmlns="" val="489845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342900" indent="-342900">
              <a:buFont typeface="Arial" panose="020B0604020202020204" pitchFamily="34" charset="0"/>
              <a:buChar char="•"/>
            </a:pPr>
            <a:r>
              <a:rPr lang="fr-FR" dirty="0"/>
              <a:t>prend appui sur un contexte professionnel ;</a:t>
            </a:r>
          </a:p>
          <a:p>
            <a:pPr marL="342900" indent="-342900">
              <a:buFont typeface="Arial" panose="020B0604020202020204" pitchFamily="34" charset="0"/>
              <a:buChar char="•"/>
            </a:pPr>
            <a:r>
              <a:rPr lang="fr-FR" dirty="0"/>
              <a:t>expose une situation professionnelle et une problématique ;</a:t>
            </a:r>
          </a:p>
          <a:p>
            <a:pPr marL="342900" indent="-342900">
              <a:buFont typeface="Arial" panose="020B0604020202020204" pitchFamily="34" charset="0"/>
              <a:buChar char="•"/>
            </a:pPr>
            <a:r>
              <a:rPr lang="fr-FR" dirty="0"/>
              <a:t>fixe un (des) objectif(s) ;</a:t>
            </a:r>
          </a:p>
          <a:p>
            <a:pPr marL="342900" indent="-342900">
              <a:buFont typeface="Arial" panose="020B0604020202020204" pitchFamily="34" charset="0"/>
              <a:buChar char="•"/>
            </a:pPr>
            <a:r>
              <a:rPr lang="fr-FR" dirty="0"/>
              <a:t>identifie les compétences / connaissances / attitudes à développer en enseignement professionnel et en enseignement général ;</a:t>
            </a:r>
          </a:p>
          <a:p>
            <a:pPr marL="342900" indent="-342900">
              <a:buFont typeface="Arial" panose="020B0604020202020204" pitchFamily="34" charset="0"/>
              <a:buChar char="•"/>
            </a:pPr>
            <a:r>
              <a:rPr lang="fr-FR" dirty="0"/>
              <a:t>décline des étapes pour atteindre cet objectif ;</a:t>
            </a:r>
          </a:p>
          <a:p>
            <a:pPr marL="342900" indent="-342900">
              <a:buFont typeface="Arial" panose="020B0604020202020204" pitchFamily="34" charset="0"/>
              <a:buChar char="•"/>
            </a:pPr>
            <a:r>
              <a:rPr lang="fr-FR" dirty="0"/>
              <a:t>présente les activités à mettre en œuvre ;</a:t>
            </a:r>
          </a:p>
          <a:p>
            <a:pPr marL="342900" indent="-342900">
              <a:buFont typeface="Arial" panose="020B0604020202020204" pitchFamily="34" charset="0"/>
              <a:buChar char="•"/>
            </a:pPr>
            <a:r>
              <a:rPr lang="fr-FR" dirty="0"/>
              <a:t>précise les rôles / interventions de chaque enseignant en veillant à leur équilibre.</a:t>
            </a:r>
          </a:p>
          <a:p>
            <a:endParaRPr lang="fr-FR" dirty="0"/>
          </a:p>
        </p:txBody>
      </p:sp>
      <p:sp>
        <p:nvSpPr>
          <p:cNvPr id="5" name="Espace réservé de la date 4"/>
          <p:cNvSpPr>
            <a:spLocks noGrp="1"/>
          </p:cNvSpPr>
          <p:nvPr>
            <p:ph type="dt" idx="11"/>
          </p:nvPr>
        </p:nvSpPr>
        <p:spPr/>
        <p:txBody>
          <a:bodyPr/>
          <a:lstStyle/>
          <a:p>
            <a:fld id="{F5BE4C65-33D6-42FC-9AF5-E9F2E646D3BD}" type="datetime1">
              <a:rPr lang="fr-FR" smtClean="0"/>
              <a:pPr/>
              <a:t>28/01/2019</a:t>
            </a:fld>
            <a:endParaRPr lang="fr-FR"/>
          </a:p>
        </p:txBody>
      </p:sp>
    </p:spTree>
    <p:extLst>
      <p:ext uri="{BB962C8B-B14F-4D97-AF65-F5344CB8AC3E}">
        <p14:creationId xmlns:p14="http://schemas.microsoft.com/office/powerpoint/2010/main" xmlns="" val="2367615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3.xml"/><Relationship Id="rId4" Type="http://schemas.openxmlformats.org/officeDocument/2006/relationships/image" Target="../media/image8.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‹N°›</a:t>
            </a:fld>
            <a:endParaRPr lang="fr-FR" dirty="0"/>
          </a:p>
        </p:txBody>
      </p:sp>
      <p:sp>
        <p:nvSpPr>
          <p:cNvPr id="6" name="Espace réservé du texte 6"/>
          <p:cNvSpPr>
            <a:spLocks noGrp="1"/>
          </p:cNvSpPr>
          <p:nvPr>
            <p:ph type="body" sz="quarter" idx="13" hasCustomPrompt="1"/>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rgbClr val="00A6BE"/>
              </a:buClr>
              <a:buSzPct val="114000"/>
              <a:buFont typeface="Wingdings" charset="2"/>
              <a:buChar char="§"/>
              <a:tabLst/>
              <a:defRPr>
                <a:solidFill>
                  <a:srgbClr val="00A6BE"/>
                </a:solidFill>
              </a:defRPr>
            </a:lvl1pPr>
            <a:lvl2pPr marL="627063" marR="0" indent="-169863" algn="l" defTabSz="457200" rtl="0" eaLnBrk="1" fontAlgn="auto" latinLnBrk="0" hangingPunct="1">
              <a:lnSpc>
                <a:spcPct val="100000"/>
              </a:lnSpc>
              <a:spcBef>
                <a:spcPct val="20000"/>
              </a:spcBef>
              <a:spcAft>
                <a:spcPts val="0"/>
              </a:spcAft>
              <a:buClr>
                <a:srgbClr val="00A6BE"/>
              </a:buClr>
              <a:buSzPct val="135000"/>
              <a:buFont typeface="Arial" charset="0"/>
              <a:buChar char="•"/>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00A6BE"/>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marL="177800" marR="0" lvl="0" indent="-177800" algn="l" defTabSz="457200" rtl="0" eaLnBrk="1" fontAlgn="auto" latinLnBrk="0" hangingPunct="1">
              <a:lnSpc>
                <a:spcPct val="100000"/>
              </a:lnSpc>
              <a:spcBef>
                <a:spcPct val="20000"/>
              </a:spcBef>
              <a:spcAft>
                <a:spcPts val="0"/>
              </a:spcAft>
              <a:buClr>
                <a:srgbClr val="00A6BE"/>
              </a:buClr>
              <a:buSzPct val="114000"/>
              <a:buFont typeface="Wingdings" charset="2"/>
              <a:buChar char="§"/>
              <a:tabLst/>
              <a:defRPr/>
            </a:pPr>
            <a:r>
              <a:rPr kumimoji="0" lang="fr-FR" sz="1800" b="1" i="0" u="none" strike="noStrike" kern="1200" cap="none" spc="0" normalizeH="0" baseline="0" noProof="0" dirty="0">
                <a:ln>
                  <a:noFill/>
                </a:ln>
                <a:solidFill>
                  <a:srgbClr val="00A6BE"/>
                </a:solidFill>
                <a:effectLst/>
                <a:uLnTx/>
                <a:uFillTx/>
                <a:latin typeface="Arial" charset="0"/>
                <a:ea typeface="Arial" charset="0"/>
                <a:cs typeface="Arial" charset="0"/>
              </a:rPr>
              <a:t> Cliquez pour modifier les styles du texte du masque</a:t>
            </a:r>
          </a:p>
          <a:p>
            <a:pPr marL="627063" marR="0" lvl="1" indent="-169863" algn="l" defTabSz="457200" rtl="0" eaLnBrk="1" fontAlgn="auto" latinLnBrk="0" hangingPunct="1">
              <a:lnSpc>
                <a:spcPct val="100000"/>
              </a:lnSpc>
              <a:spcBef>
                <a:spcPct val="20000"/>
              </a:spcBef>
              <a:spcAft>
                <a:spcPts val="0"/>
              </a:spcAft>
              <a:buClr>
                <a:srgbClr val="00A6BE"/>
              </a:buClr>
              <a:buSzPct val="135000"/>
              <a:buFont typeface="Arial" charset="0"/>
              <a:buChar char="•"/>
              <a:tabLst/>
              <a:defRPr/>
            </a:pPr>
            <a:r>
              <a:rPr kumimoji="0" lang="fr-FR" sz="1300" b="1" i="0" u="none" strike="noStrike" kern="1200" cap="none" spc="0" normalizeH="0" baseline="0" noProof="0" dirty="0">
                <a:ln>
                  <a:noFill/>
                </a:ln>
                <a:solidFill>
                  <a:prstClr val="black"/>
                </a:solidFill>
                <a:effectLst/>
                <a:uLnTx/>
                <a:uFillTx/>
                <a:latin typeface="Arial" charset="0"/>
                <a:ea typeface="Arial" charset="0"/>
                <a:cs typeface="Arial" charset="0"/>
              </a:rPr>
              <a:t>Deuxième niveau</a:t>
            </a:r>
          </a:p>
          <a:p>
            <a:pPr lvl="2"/>
            <a:r>
              <a:rPr lang="fr-FR" dirty="0"/>
              <a:t>Troisième niveau</a:t>
            </a:r>
          </a:p>
          <a:p>
            <a:pPr marL="627063" marR="0" lvl="3" indent="177800" algn="l" defTabSz="457200" rtl="0" eaLnBrk="1" fontAlgn="auto" latinLnBrk="0" hangingPunct="1">
              <a:lnSpc>
                <a:spcPct val="100000"/>
              </a:lnSpc>
              <a:spcBef>
                <a:spcPct val="20000"/>
              </a:spcBef>
              <a:spcAft>
                <a:spcPts val="0"/>
              </a:spcAft>
              <a:buClr>
                <a:srgbClr val="00A6BE"/>
              </a:buClr>
              <a:buSzTx/>
              <a:buFont typeface="Arial"/>
              <a:buChar char="–"/>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Quatrième niveau</a:t>
            </a:r>
          </a:p>
          <a:p>
            <a:pPr lvl="4"/>
            <a:r>
              <a:rPr lang="fr-FR" dirty="0"/>
              <a:t>Cinquième niveau</a:t>
            </a:r>
          </a:p>
        </p:txBody>
      </p:sp>
    </p:spTree>
    <p:extLst>
      <p:ext uri="{BB962C8B-B14F-4D97-AF65-F5344CB8AC3E}">
        <p14:creationId xmlns:p14="http://schemas.microsoft.com/office/powerpoint/2010/main" xmlns="" val="3339791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ge de contenu avec texte et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hasCustomPrompt="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rgbClr val="00A6BE"/>
              </a:buClr>
              <a:buSzPct val="114000"/>
              <a:buFont typeface="Wingdings" charset="2"/>
              <a:buChar char="§"/>
              <a:tabLst/>
              <a:defRPr/>
            </a:lvl1pPr>
            <a:lvl2pPr marL="627063" marR="0" indent="-169863" algn="l" defTabSz="457200" rtl="0" eaLnBrk="1" fontAlgn="auto" latinLnBrk="0" hangingPunct="1">
              <a:lnSpc>
                <a:spcPct val="100000"/>
              </a:lnSpc>
              <a:spcBef>
                <a:spcPct val="20000"/>
              </a:spcBef>
              <a:spcAft>
                <a:spcPts val="0"/>
              </a:spcAft>
              <a:buClr>
                <a:srgbClr val="00A6BE"/>
              </a:buClr>
              <a:buSzPct val="135000"/>
              <a:buFont typeface="Arial" charset="0"/>
              <a:buChar char="•"/>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00A6BE"/>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marL="177800" marR="0" lvl="0" indent="-177800" algn="l" defTabSz="457200" rtl="0" eaLnBrk="1" fontAlgn="auto" latinLnBrk="0" hangingPunct="1">
              <a:lnSpc>
                <a:spcPct val="100000"/>
              </a:lnSpc>
              <a:spcBef>
                <a:spcPct val="20000"/>
              </a:spcBef>
              <a:spcAft>
                <a:spcPts val="0"/>
              </a:spcAft>
              <a:buClr>
                <a:srgbClr val="00A6BE"/>
              </a:buClr>
              <a:buSzPct val="114000"/>
              <a:buFont typeface="Wingdings" charset="2"/>
              <a:buChar char="§"/>
              <a:tabLst/>
              <a:defRPr/>
            </a:pPr>
            <a:r>
              <a:rPr kumimoji="0" lang="fr-FR" sz="1800" b="1" i="0" u="none" strike="noStrike" kern="1200" cap="none" spc="0" normalizeH="0" baseline="0" noProof="0" dirty="0">
                <a:ln>
                  <a:noFill/>
                </a:ln>
                <a:solidFill>
                  <a:srgbClr val="00A6BE"/>
                </a:solidFill>
                <a:effectLst/>
                <a:uLnTx/>
                <a:uFillTx/>
                <a:latin typeface="Arial" charset="0"/>
                <a:ea typeface="Arial" charset="0"/>
                <a:cs typeface="Arial" charset="0"/>
              </a:rPr>
              <a:t> Cliquez pour modifier les styles du texte du masque</a:t>
            </a:r>
          </a:p>
          <a:p>
            <a:pPr marL="627063" marR="0" lvl="1" indent="-169863" algn="l" defTabSz="457200" rtl="0" eaLnBrk="1" fontAlgn="auto" latinLnBrk="0" hangingPunct="1">
              <a:lnSpc>
                <a:spcPct val="100000"/>
              </a:lnSpc>
              <a:spcBef>
                <a:spcPct val="20000"/>
              </a:spcBef>
              <a:spcAft>
                <a:spcPts val="0"/>
              </a:spcAft>
              <a:buClr>
                <a:srgbClr val="00A6BE"/>
              </a:buClr>
              <a:buSzPct val="135000"/>
              <a:buFont typeface="Arial" charset="0"/>
              <a:buChar char="•"/>
              <a:tabLst/>
              <a:defRPr/>
            </a:pPr>
            <a:r>
              <a:rPr kumimoji="0" lang="fr-FR" sz="1300" b="1" i="0" u="none" strike="noStrike" kern="1200" cap="none" spc="0" normalizeH="0" baseline="0" noProof="0" dirty="0">
                <a:ln>
                  <a:noFill/>
                </a:ln>
                <a:solidFill>
                  <a:prstClr val="black"/>
                </a:solidFill>
                <a:effectLst/>
                <a:uLnTx/>
                <a:uFillTx/>
                <a:latin typeface="Arial" charset="0"/>
                <a:ea typeface="Arial" charset="0"/>
                <a:cs typeface="Arial" charset="0"/>
              </a:rPr>
              <a:t>Deuxième niveau</a:t>
            </a:r>
          </a:p>
          <a:p>
            <a:pPr lvl="2"/>
            <a:r>
              <a:rPr lang="fr-FR" dirty="0"/>
              <a:t>Troisième niveau</a:t>
            </a:r>
          </a:p>
          <a:p>
            <a:pPr marL="627063" marR="0" lvl="3" indent="177800" algn="l" defTabSz="457200" rtl="0" eaLnBrk="1" fontAlgn="auto" latinLnBrk="0" hangingPunct="1">
              <a:lnSpc>
                <a:spcPct val="100000"/>
              </a:lnSpc>
              <a:spcBef>
                <a:spcPct val="20000"/>
              </a:spcBef>
              <a:spcAft>
                <a:spcPts val="0"/>
              </a:spcAft>
              <a:buClr>
                <a:srgbClr val="00A6BE"/>
              </a:buClr>
              <a:buSzTx/>
              <a:buFont typeface="Arial"/>
              <a:buChar char="–"/>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A786685B-2977-D546-9E3D-3CA676A47F0C}" type="slidenum">
              <a:rPr lang="fr-FR" smtClean="0"/>
              <a:pPr/>
              <a:t>‹N°›</a:t>
            </a:fld>
            <a:endParaRPr lang="fr-FR"/>
          </a:p>
        </p:txBody>
      </p:sp>
    </p:spTree>
    <p:extLst>
      <p:ext uri="{BB962C8B-B14F-4D97-AF65-F5344CB8AC3E}">
        <p14:creationId xmlns:p14="http://schemas.microsoft.com/office/powerpoint/2010/main" xmlns="" val="681539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ge sommair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‹N°›</a:t>
            </a:fld>
            <a:endParaRPr lang="fr-FR" dirty="0"/>
          </a:p>
        </p:txBody>
      </p:sp>
      <p:sp>
        <p:nvSpPr>
          <p:cNvPr id="7" name="Espace réservé du texte 6"/>
          <p:cNvSpPr>
            <a:spLocks noGrp="1"/>
          </p:cNvSpPr>
          <p:nvPr>
            <p:ph type="body" sz="quarter" idx="13" hasCustomPrompt="1"/>
          </p:nvPr>
        </p:nvSpPr>
        <p:spPr>
          <a:xfrm>
            <a:off x="804863" y="1469378"/>
            <a:ext cx="7881937" cy="4397375"/>
          </a:xfrm>
        </p:spPr>
        <p:txBody>
          <a:bodyPr/>
          <a:lstStyle>
            <a:lvl1pPr>
              <a:buClr>
                <a:srgbClr val="00A6BE"/>
              </a:buClr>
              <a:defRPr>
                <a:solidFill>
                  <a:srgbClr val="00A6BE"/>
                </a:solidFill>
              </a:defRPr>
            </a:lvl1pPr>
          </a:lstStyle>
          <a:p>
            <a:pPr lvl="0"/>
            <a:r>
              <a:rPr lang="fr-FR" dirty="0"/>
              <a:t> Cliquez pour modifier les styles du texte du masque</a:t>
            </a:r>
          </a:p>
        </p:txBody>
      </p:sp>
    </p:spTree>
    <p:extLst>
      <p:ext uri="{BB962C8B-B14F-4D97-AF65-F5344CB8AC3E}">
        <p14:creationId xmlns:p14="http://schemas.microsoft.com/office/powerpoint/2010/main" xmlns="" val="1917172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08773" y="69692"/>
            <a:ext cx="8004162" cy="828574"/>
          </a:xfrm>
        </p:spPr>
        <p:txBody>
          <a:bodyPr anchor="b">
            <a:normAutofit/>
          </a:bodyPr>
          <a:lstStyle>
            <a:lvl1pPr algn="l">
              <a:defRPr sz="3000" b="0"/>
            </a:lvl1pPr>
          </a:lstStyle>
          <a:p>
            <a:r>
              <a:rPr lang="fr-FR" dirty="0"/>
              <a:t>Cliquez et modifiez le titre</a:t>
            </a:r>
          </a:p>
        </p:txBody>
      </p:sp>
      <p:sp>
        <p:nvSpPr>
          <p:cNvPr id="3" name="Espace réservé pour une image  2"/>
          <p:cNvSpPr>
            <a:spLocks noGrp="1"/>
          </p:cNvSpPr>
          <p:nvPr>
            <p:ph type="pic" idx="1"/>
          </p:nvPr>
        </p:nvSpPr>
        <p:spPr>
          <a:xfrm>
            <a:off x="677333" y="1494531"/>
            <a:ext cx="7923066" cy="32330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677333" y="5367338"/>
            <a:ext cx="792306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a:t>Cliquez pour modifier les styles du texte du masque</a:t>
            </a:r>
          </a:p>
        </p:txBody>
      </p:sp>
      <p:sp>
        <p:nvSpPr>
          <p:cNvPr id="7" name="Espace réservé du numéro de diapositive 6"/>
          <p:cNvSpPr>
            <a:spLocks noGrp="1"/>
          </p:cNvSpPr>
          <p:nvPr>
            <p:ph type="sldNum" sz="quarter" idx="12"/>
          </p:nvPr>
        </p:nvSpPr>
        <p:spPr/>
        <p:txBody>
          <a:bodyPr/>
          <a:lstStyle/>
          <a:p>
            <a:fld id="{A786685B-2977-D546-9E3D-3CA676A47F0C}" type="slidenum">
              <a:rPr lang="fr-FR" smtClean="0"/>
              <a:pPr/>
              <a:t>‹N°›</a:t>
            </a:fld>
            <a:endParaRPr lang="fr-FR"/>
          </a:p>
        </p:txBody>
      </p:sp>
    </p:spTree>
    <p:extLst>
      <p:ext uri="{BB962C8B-B14F-4D97-AF65-F5344CB8AC3E}">
        <p14:creationId xmlns:p14="http://schemas.microsoft.com/office/powerpoint/2010/main" xmlns="" val="2430925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‹N°›</a:t>
            </a:fld>
            <a:endParaRPr lang="fr-FR" dirty="0"/>
          </a:p>
        </p:txBody>
      </p:sp>
      <p:sp>
        <p:nvSpPr>
          <p:cNvPr id="6" name="Espace réservé du texte 6"/>
          <p:cNvSpPr>
            <a:spLocks noGrp="1"/>
          </p:cNvSpPr>
          <p:nvPr>
            <p:ph type="body" sz="quarter" idx="13" hasCustomPrompt="1"/>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
                <a:srgbClr val="E0B347"/>
              </a:buClr>
              <a:buSzPct val="114000"/>
              <a:buFont typeface="Wingdings" charset="2"/>
              <a:buChar char="§"/>
              <a:tabLst/>
              <a:defRPr>
                <a:solidFill>
                  <a:srgbClr val="E0B347"/>
                </a:solidFill>
              </a:defRPr>
            </a:lvl1pPr>
            <a:lvl2pPr marL="627063" marR="0" indent="-169863" algn="l" defTabSz="457200" rtl="0" eaLnBrk="1" fontAlgn="auto" latinLnBrk="0" hangingPunct="1">
              <a:lnSpc>
                <a:spcPct val="100000"/>
              </a:lnSpc>
              <a:spcBef>
                <a:spcPct val="20000"/>
              </a:spcBef>
              <a:spcAft>
                <a:spcPts val="0"/>
              </a:spcAft>
              <a:buClr>
                <a:srgbClr val="E0B347"/>
              </a:buClr>
              <a:buSzPct val="135000"/>
              <a:buFont typeface="Arial" charset="0"/>
              <a:buChar char="•"/>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E0B347"/>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marL="177800" marR="0" lvl="0" indent="-177800" algn="l" defTabSz="457200" rtl="0" eaLnBrk="1" fontAlgn="auto" latinLnBrk="0" hangingPunct="1">
              <a:lnSpc>
                <a:spcPct val="100000"/>
              </a:lnSpc>
              <a:spcBef>
                <a:spcPct val="20000"/>
              </a:spcBef>
              <a:spcAft>
                <a:spcPts val="0"/>
              </a:spcAft>
              <a:buClr>
                <a:srgbClr val="E0B347"/>
              </a:buClr>
              <a:buSzPct val="114000"/>
              <a:buFont typeface="Wingdings" charset="2"/>
              <a:buChar char="§"/>
              <a:tabLst/>
              <a:defRPr/>
            </a:pPr>
            <a:r>
              <a:rPr kumimoji="0" lang="fr-FR" sz="1800" b="1" i="0" u="none" strike="noStrike" kern="1200" cap="none" spc="0" normalizeH="0" baseline="0" noProof="0" dirty="0">
                <a:ln>
                  <a:noFill/>
                </a:ln>
                <a:solidFill>
                  <a:srgbClr val="E0B347"/>
                </a:solidFill>
                <a:effectLst/>
                <a:uLnTx/>
                <a:uFillTx/>
                <a:latin typeface="Arial" charset="0"/>
                <a:ea typeface="Arial" charset="0"/>
                <a:cs typeface="Arial" charset="0"/>
              </a:rPr>
              <a:t> Cliquez pour modifier les styles du texte du masque</a:t>
            </a:r>
          </a:p>
          <a:p>
            <a:pPr marL="627063" marR="0" lvl="1" indent="-169863" algn="l" defTabSz="457200" rtl="0" eaLnBrk="1" fontAlgn="auto" latinLnBrk="0" hangingPunct="1">
              <a:lnSpc>
                <a:spcPct val="100000"/>
              </a:lnSpc>
              <a:spcBef>
                <a:spcPct val="20000"/>
              </a:spcBef>
              <a:spcAft>
                <a:spcPts val="0"/>
              </a:spcAft>
              <a:buClr>
                <a:srgbClr val="E0B347"/>
              </a:buClr>
              <a:buSzPct val="135000"/>
              <a:buFont typeface="Arial" charset="0"/>
              <a:buChar char="•"/>
              <a:tabLst/>
              <a:defRPr/>
            </a:pPr>
            <a:r>
              <a:rPr kumimoji="0" lang="fr-FR" sz="1300" b="1" i="0" u="none" strike="noStrike" kern="1200" cap="none" spc="0" normalizeH="0" baseline="0" noProof="0" dirty="0">
                <a:ln>
                  <a:noFill/>
                </a:ln>
                <a:solidFill>
                  <a:prstClr val="black"/>
                </a:solidFill>
                <a:effectLst/>
                <a:uLnTx/>
                <a:uFillTx/>
                <a:latin typeface="Arial" charset="0"/>
                <a:ea typeface="Arial" charset="0"/>
                <a:cs typeface="Arial" charset="0"/>
              </a:rPr>
              <a:t>Deuxième niveau</a:t>
            </a:r>
          </a:p>
          <a:p>
            <a:pPr lvl="2"/>
            <a:r>
              <a:rPr lang="fr-FR" dirty="0"/>
              <a:t>Troisième niveau</a:t>
            </a:r>
          </a:p>
          <a:p>
            <a:pPr marL="627063" marR="0" lvl="3" indent="177800" algn="l" defTabSz="457200" rtl="0" eaLnBrk="1" fontAlgn="auto" latinLnBrk="0" hangingPunct="1">
              <a:lnSpc>
                <a:spcPct val="100000"/>
              </a:lnSpc>
              <a:spcBef>
                <a:spcPct val="20000"/>
              </a:spcBef>
              <a:spcAft>
                <a:spcPts val="0"/>
              </a:spcAft>
              <a:buClr>
                <a:srgbClr val="E0B347"/>
              </a:buClr>
              <a:buSzTx/>
              <a:buFont typeface="Arial"/>
              <a:buChar char="–"/>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Quatrième niveau</a:t>
            </a:r>
          </a:p>
          <a:p>
            <a:pPr lvl="4"/>
            <a:r>
              <a:rPr lang="fr-FR" dirty="0"/>
              <a:t>Cinquième niveau</a:t>
            </a:r>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Page de contenu avec texte et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hasCustomPrompt="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
                <a:srgbClr val="E0B347"/>
              </a:buClr>
              <a:buSzPct val="114000"/>
              <a:buFont typeface="Wingdings" charset="2"/>
              <a:buChar char="§"/>
              <a:tabLst/>
              <a:defRPr>
                <a:solidFill>
                  <a:srgbClr val="E0B347"/>
                </a:solidFill>
              </a:defRPr>
            </a:lvl1pPr>
            <a:lvl2pPr marL="627063" marR="0" indent="-169863" algn="l" defTabSz="457200" rtl="0" eaLnBrk="1" fontAlgn="auto" latinLnBrk="0" hangingPunct="1">
              <a:lnSpc>
                <a:spcPct val="100000"/>
              </a:lnSpc>
              <a:spcBef>
                <a:spcPct val="20000"/>
              </a:spcBef>
              <a:spcAft>
                <a:spcPts val="0"/>
              </a:spcAft>
              <a:buClr>
                <a:srgbClr val="E0B347"/>
              </a:buClr>
              <a:buSzPct val="135000"/>
              <a:buFont typeface="Arial" charset="0"/>
              <a:buChar char="•"/>
              <a:tabLst/>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E0B347"/>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a:lvl5pPr>
          </a:lstStyle>
          <a:p>
            <a:pPr marL="177800" marR="0" lvl="0" indent="-177800" algn="l" defTabSz="457200" rtl="0" eaLnBrk="1" fontAlgn="auto" latinLnBrk="0" hangingPunct="1">
              <a:lnSpc>
                <a:spcPct val="100000"/>
              </a:lnSpc>
              <a:spcBef>
                <a:spcPct val="20000"/>
              </a:spcBef>
              <a:spcAft>
                <a:spcPts val="0"/>
              </a:spcAft>
              <a:buClr>
                <a:srgbClr val="E0B347"/>
              </a:buClr>
              <a:buSzPct val="114000"/>
              <a:buFont typeface="Wingdings" charset="2"/>
              <a:buChar char="§"/>
              <a:tabLst/>
              <a:defRPr/>
            </a:pPr>
            <a:r>
              <a:rPr kumimoji="0" lang="fr-FR" sz="1800" b="1" i="0" u="none" strike="noStrike" kern="1200" cap="none" spc="0" normalizeH="0" baseline="0" noProof="0" dirty="0">
                <a:ln>
                  <a:noFill/>
                </a:ln>
                <a:solidFill>
                  <a:srgbClr val="E0B347"/>
                </a:solidFill>
                <a:effectLst/>
                <a:uLnTx/>
                <a:uFillTx/>
                <a:latin typeface="Arial" charset="0"/>
                <a:ea typeface="Arial" charset="0"/>
                <a:cs typeface="Arial" charset="0"/>
              </a:rPr>
              <a:t> Cliquez pour modifier les styles du texte du masque</a:t>
            </a:r>
          </a:p>
          <a:p>
            <a:pPr marL="627063" marR="0" lvl="1" indent="-169863" algn="l" defTabSz="457200" rtl="0" eaLnBrk="1" fontAlgn="auto" latinLnBrk="0" hangingPunct="1">
              <a:lnSpc>
                <a:spcPct val="100000"/>
              </a:lnSpc>
              <a:spcBef>
                <a:spcPct val="20000"/>
              </a:spcBef>
              <a:spcAft>
                <a:spcPts val="0"/>
              </a:spcAft>
              <a:buClr>
                <a:srgbClr val="E0B347"/>
              </a:buClr>
              <a:buSzPct val="135000"/>
              <a:buFont typeface="Arial" charset="0"/>
              <a:buChar char="•"/>
              <a:tabLst/>
              <a:defRPr/>
            </a:pPr>
            <a:r>
              <a:rPr kumimoji="0" lang="fr-FR" sz="1300" b="1" i="0" u="none" strike="noStrike" kern="1200" cap="none" spc="0" normalizeH="0" baseline="0" noProof="0" dirty="0">
                <a:ln>
                  <a:noFill/>
                </a:ln>
                <a:solidFill>
                  <a:prstClr val="black"/>
                </a:solidFill>
                <a:effectLst/>
                <a:uLnTx/>
                <a:uFillTx/>
                <a:latin typeface="Arial" charset="0"/>
                <a:ea typeface="Arial" charset="0"/>
                <a:cs typeface="Arial" charset="0"/>
              </a:rPr>
              <a:t>Deuxième niveau</a:t>
            </a:r>
          </a:p>
          <a:p>
            <a:pPr lvl="2"/>
            <a:r>
              <a:rPr lang="fr-FR" dirty="0"/>
              <a:t>Troisième niveau</a:t>
            </a:r>
          </a:p>
          <a:p>
            <a:pPr marL="627063" marR="0" lvl="3" indent="177800" algn="l" defTabSz="457200" rtl="0" eaLnBrk="1" fontAlgn="auto" latinLnBrk="0" hangingPunct="1">
              <a:lnSpc>
                <a:spcPct val="100000"/>
              </a:lnSpc>
              <a:spcBef>
                <a:spcPct val="20000"/>
              </a:spcBef>
              <a:spcAft>
                <a:spcPts val="0"/>
              </a:spcAft>
              <a:buClr>
                <a:srgbClr val="E0B347"/>
              </a:buClr>
              <a:buSzTx/>
              <a:buFont typeface="Arial"/>
              <a:buChar char="–"/>
              <a:tabLst/>
              <a:defRPr/>
            </a:pPr>
            <a:r>
              <a:rPr kumimoji="0" lang="fr-FR" sz="1100" b="0" i="0" u="none" strike="noStrike" kern="1200" cap="none" spc="0" normalizeH="0" baseline="0" noProof="0" dirty="0">
                <a:ln>
                  <a:noFill/>
                </a:ln>
                <a:solidFill>
                  <a:prstClr val="black"/>
                </a:solidFill>
                <a:effectLst/>
                <a:uLnTx/>
                <a:uFillTx/>
                <a:latin typeface="Arial" charset="0"/>
                <a:ea typeface="Arial" charset="0"/>
                <a:cs typeface="Arial" charset="0"/>
              </a:rPr>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A786685B-2977-D546-9E3D-3CA676A47F0C}" type="slidenum">
              <a:rPr lang="fr-FR" smtClean="0"/>
              <a:pPr/>
              <a:t>‹N°›</a:t>
            </a:fld>
            <a:endParaRPr lang="fr-FR"/>
          </a:p>
        </p:txBody>
      </p: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age sommair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5" name="Espace réservé du numéro de diapositive 4"/>
          <p:cNvSpPr>
            <a:spLocks noGrp="1"/>
          </p:cNvSpPr>
          <p:nvPr>
            <p:ph type="sldNum" sz="quarter" idx="12"/>
          </p:nvPr>
        </p:nvSpPr>
        <p:spPr/>
        <p:txBody>
          <a:bodyPr/>
          <a:lstStyle/>
          <a:p>
            <a:fld id="{A786685B-2977-D546-9E3D-3CA676A47F0C}" type="slidenum">
              <a:rPr lang="fr-FR" smtClean="0"/>
              <a:pPr/>
              <a:t>‹N°›</a:t>
            </a:fld>
            <a:endParaRPr lang="fr-FR" dirty="0"/>
          </a:p>
        </p:txBody>
      </p:sp>
      <p:sp>
        <p:nvSpPr>
          <p:cNvPr id="7" name="Espace réservé du texte 6"/>
          <p:cNvSpPr>
            <a:spLocks noGrp="1"/>
          </p:cNvSpPr>
          <p:nvPr>
            <p:ph type="body" sz="quarter" idx="13" hasCustomPrompt="1"/>
          </p:nvPr>
        </p:nvSpPr>
        <p:spPr>
          <a:xfrm>
            <a:off x="804863" y="1469378"/>
            <a:ext cx="7881937" cy="4397375"/>
          </a:xfrm>
        </p:spPr>
        <p:txBody>
          <a:bodyPr/>
          <a:lstStyle>
            <a:lvl1pPr marL="177800" marR="0" indent="-177800" algn="l" defTabSz="457200" rtl="0" eaLnBrk="1" fontAlgn="auto" latinLnBrk="0" hangingPunct="1">
              <a:lnSpc>
                <a:spcPct val="100000"/>
              </a:lnSpc>
              <a:spcBef>
                <a:spcPct val="20000"/>
              </a:spcBef>
              <a:spcAft>
                <a:spcPts val="0"/>
              </a:spcAft>
              <a:buClr>
                <a:srgbClr val="E0B347"/>
              </a:buClr>
              <a:buSzPct val="114000"/>
              <a:buFont typeface="Wingdings" charset="2"/>
              <a:buChar char="§"/>
              <a:tabLst/>
              <a:defRPr>
                <a:solidFill>
                  <a:srgbClr val="E0B347"/>
                </a:solidFill>
              </a:defRPr>
            </a:lvl1pPr>
          </a:lstStyle>
          <a:p>
            <a:pPr marL="177800" marR="0" lvl="0" indent="-177800" algn="l" defTabSz="457200" rtl="0" eaLnBrk="1" fontAlgn="auto" latinLnBrk="0" hangingPunct="1">
              <a:lnSpc>
                <a:spcPct val="100000"/>
              </a:lnSpc>
              <a:spcBef>
                <a:spcPct val="20000"/>
              </a:spcBef>
              <a:spcAft>
                <a:spcPts val="0"/>
              </a:spcAft>
              <a:buClr>
                <a:srgbClr val="E0B347"/>
              </a:buClr>
              <a:buSzPct val="114000"/>
              <a:buFont typeface="Wingdings" charset="2"/>
              <a:buChar char="§"/>
              <a:tabLst/>
              <a:defRPr/>
            </a:pPr>
            <a:r>
              <a:rPr kumimoji="0" lang="fr-FR" sz="1800" b="1" i="0" u="none" strike="noStrike" kern="1200" cap="none" spc="0" normalizeH="0" baseline="0" noProof="0" dirty="0">
                <a:ln>
                  <a:noFill/>
                </a:ln>
                <a:solidFill>
                  <a:srgbClr val="E0B347"/>
                </a:solidFill>
                <a:effectLst/>
                <a:uLnTx/>
                <a:uFillTx/>
                <a:latin typeface="Arial" charset="0"/>
                <a:ea typeface="Arial" charset="0"/>
                <a:cs typeface="Arial" charset="0"/>
              </a:rPr>
              <a:t> Cliquez pour modifier les styles du texte du masque</a:t>
            </a:r>
          </a:p>
        </p:txBody>
      </p:sp>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08773" y="69692"/>
            <a:ext cx="8004162" cy="828574"/>
          </a:xfrm>
        </p:spPr>
        <p:txBody>
          <a:bodyPr anchor="b">
            <a:normAutofit/>
          </a:bodyPr>
          <a:lstStyle>
            <a:lvl1pPr algn="l">
              <a:defRPr sz="3000" b="0"/>
            </a:lvl1pPr>
          </a:lstStyle>
          <a:p>
            <a:r>
              <a:rPr lang="fr-FR" dirty="0"/>
              <a:t>Cliquez et modifiez le titre</a:t>
            </a:r>
          </a:p>
        </p:txBody>
      </p:sp>
      <p:sp>
        <p:nvSpPr>
          <p:cNvPr id="3" name="Espace réservé pour une image  2"/>
          <p:cNvSpPr>
            <a:spLocks noGrp="1"/>
          </p:cNvSpPr>
          <p:nvPr>
            <p:ph type="pic" idx="1"/>
          </p:nvPr>
        </p:nvSpPr>
        <p:spPr>
          <a:xfrm>
            <a:off x="677333" y="1494531"/>
            <a:ext cx="7923066" cy="32330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677333" y="5367338"/>
            <a:ext cx="792306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a:t>Cliquez pour modifier les styles du texte du masque</a:t>
            </a:r>
          </a:p>
        </p:txBody>
      </p:sp>
      <p:sp>
        <p:nvSpPr>
          <p:cNvPr id="7" name="Espace réservé du numéro de diapositive 6"/>
          <p:cNvSpPr>
            <a:spLocks noGrp="1"/>
          </p:cNvSpPr>
          <p:nvPr>
            <p:ph type="sldNum" sz="quarter" idx="12"/>
          </p:nvPr>
        </p:nvSpPr>
        <p:spPr/>
        <p:txBody>
          <a:bodyPr/>
          <a:lstStyle/>
          <a:p>
            <a:fld id="{A786685B-2977-D546-9E3D-3CA676A47F0C}" type="slidenum">
              <a:rPr lang="fr-FR" smtClean="0"/>
              <a:pPr/>
              <a:t>‹N°›</a:t>
            </a:fld>
            <a:endParaRPr lang="fr-FR"/>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age de présentation ou de partie">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a:xfrm>
            <a:off x="8197502" y="6390910"/>
            <a:ext cx="403878" cy="365125"/>
          </a:xfrm>
          <a:prstGeom prst="rect">
            <a:avLst/>
          </a:prstGeom>
        </p:spPr>
        <p:txBody>
          <a:bodyPr/>
          <a:lstStyle/>
          <a:p>
            <a:fld id="{1FC8907D-B208-DC44-82F5-2940ECA1C9FA}" type="slidenum">
              <a:rPr lang="fr-FR" smtClean="0"/>
              <a:pPr/>
              <a:t>‹N°›</a:t>
            </a:fld>
            <a:endParaRPr lang="fr-FR" dirty="0"/>
          </a:p>
        </p:txBody>
      </p:sp>
      <p:sp>
        <p:nvSpPr>
          <p:cNvPr id="2" name="Titre 1"/>
          <p:cNvSpPr>
            <a:spLocks noGrp="1"/>
          </p:cNvSpPr>
          <p:nvPr>
            <p:ph type="ctrTitle" hasCustomPrompt="1"/>
          </p:nvPr>
        </p:nvSpPr>
        <p:spPr>
          <a:xfrm>
            <a:off x="3090594" y="2238108"/>
            <a:ext cx="5826983" cy="1442078"/>
          </a:xfrm>
        </p:spPr>
        <p:txBody>
          <a:bodyPr/>
          <a:lstStyle>
            <a:lvl1pPr>
              <a:defRPr sz="3200" b="1" i="0">
                <a:solidFill>
                  <a:schemeClr val="bg1"/>
                </a:solidFill>
                <a:latin typeface="Arial Black" charset="0"/>
                <a:ea typeface="Arial Black" charset="0"/>
                <a:cs typeface="Arial Black" charset="0"/>
              </a:defRPr>
            </a:lvl1pPr>
          </a:lstStyle>
          <a:p>
            <a:r>
              <a:rPr lang="fr-FR" dirty="0"/>
              <a:t>Cliquez et modifiez </a:t>
            </a:r>
            <a:br>
              <a:rPr lang="fr-FR" dirty="0"/>
            </a:br>
            <a:r>
              <a:rPr lang="fr-FR" dirty="0"/>
              <a:t>le titre</a:t>
            </a:r>
          </a:p>
        </p:txBody>
      </p:sp>
      <p:sp>
        <p:nvSpPr>
          <p:cNvPr id="3" name="Sous-titre 2"/>
          <p:cNvSpPr>
            <a:spLocks noGrp="1"/>
          </p:cNvSpPr>
          <p:nvPr>
            <p:ph type="subTitle" idx="1" hasCustomPrompt="1"/>
          </p:nvPr>
        </p:nvSpPr>
        <p:spPr>
          <a:xfrm>
            <a:off x="3090594" y="3716042"/>
            <a:ext cx="5826983" cy="1387175"/>
          </a:xfrm>
        </p:spPr>
        <p:txBody>
          <a:bodyPr>
            <a:normAutofit/>
          </a:bodyPr>
          <a:lstStyle>
            <a:lvl1pPr marL="0" indent="0" algn="l">
              <a:buNone/>
              <a:defRPr sz="2800" b="0" i="0">
                <a:solidFill>
                  <a:schemeClr val="bg1"/>
                </a:solidFill>
                <a:latin typeface="Arial" charset="0"/>
                <a:ea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Cliquez pour modifier le style </a:t>
            </a:r>
            <a:br>
              <a:rPr lang="fr-FR" dirty="0"/>
            </a:br>
            <a:r>
              <a:rPr lang="fr-FR" dirty="0"/>
              <a:t>des sous-titres du masque</a:t>
            </a:r>
          </a:p>
        </p:txBody>
      </p:sp>
      <p:grpSp>
        <p:nvGrpSpPr>
          <p:cNvPr id="10" name="Grouper 9"/>
          <p:cNvGrpSpPr/>
          <p:nvPr userDrawn="1"/>
        </p:nvGrpSpPr>
        <p:grpSpPr>
          <a:xfrm>
            <a:off x="3184313" y="2238108"/>
            <a:ext cx="525531" cy="171686"/>
            <a:chOff x="5391302" y="1426464"/>
            <a:chExt cx="604579" cy="197510"/>
          </a:xfrm>
          <a:solidFill>
            <a:schemeClr val="bg1"/>
          </a:solidFill>
        </p:grpSpPr>
        <p:sp>
          <p:nvSpPr>
            <p:cNvPr id="11" name="Rectangle 10"/>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7" name="Image 6">
            <a:extLst>
              <a:ext uri="{FF2B5EF4-FFF2-40B4-BE49-F238E27FC236}">
                <a16:creationId xmlns="" xmlns:a16="http://schemas.microsoft.com/office/drawing/2014/main" id="{F700D3E5-2C83-1F4B-9DF8-EE71BCF9957E}"/>
              </a:ext>
            </a:extLst>
          </p:cNvPr>
          <p:cNvPicPr>
            <a:picLocks noChangeAspect="1"/>
          </p:cNvPicPr>
          <p:nvPr userDrawn="1"/>
        </p:nvPicPr>
        <p:blipFill>
          <a:blip r:embed="rId2"/>
          <a:stretch>
            <a:fillRect/>
          </a:stretch>
        </p:blipFill>
        <p:spPr>
          <a:xfrm>
            <a:off x="13750" y="4094"/>
            <a:ext cx="9131201" cy="6853905"/>
          </a:xfrm>
          <a:prstGeom prst="rect">
            <a:avLst/>
          </a:prstGeom>
        </p:spPr>
      </p:pic>
      <p:pic>
        <p:nvPicPr>
          <p:cNvPr id="5" name="Image 4" descr="transformer_gris.jpg"/>
          <p:cNvPicPr>
            <a:picLocks noChangeAspect="1"/>
          </p:cNvPicPr>
          <p:nvPr userDrawn="1"/>
        </p:nvPicPr>
        <p:blipFill>
          <a:blip r:embed="rId3">
            <a:extLst>
              <a:ext uri="{28A0092B-C50C-407E-A947-70E740481C1C}">
                <a14:useLocalDpi xmlns:a14="http://schemas.microsoft.com/office/drawing/2010/main" xmlns="" val="0"/>
              </a:ext>
            </a:extLst>
          </a:blip>
          <a:stretch>
            <a:fillRect/>
          </a:stretch>
        </p:blipFill>
        <p:spPr>
          <a:xfrm>
            <a:off x="516759" y="556415"/>
            <a:ext cx="1688721" cy="612000"/>
          </a:xfrm>
          <a:prstGeom prst="rect">
            <a:avLst/>
          </a:prstGeom>
        </p:spPr>
      </p:pic>
    </p:spTree>
    <p:extLst>
      <p:ext uri="{BB962C8B-B14F-4D97-AF65-F5344CB8AC3E}">
        <p14:creationId xmlns:p14="http://schemas.microsoft.com/office/powerpoint/2010/main" xmlns="" val="2633674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a:xfrm>
            <a:off x="8197502" y="6390910"/>
            <a:ext cx="403878" cy="365125"/>
          </a:xfrm>
          <a:prstGeom prst="rect">
            <a:avLst/>
          </a:prstGeom>
        </p:spPr>
        <p:txBody>
          <a:bodyPr/>
          <a:lstStyle/>
          <a:p>
            <a:fld id="{1FC8907D-B208-DC44-82F5-2940ECA1C9FA}" type="slidenum">
              <a:rPr lang="fr-FR" smtClean="0"/>
              <a:pPr/>
              <a:t>‹N°›</a:t>
            </a:fld>
            <a:endParaRPr lang="fr-FR" dirty="0"/>
          </a:p>
        </p:txBody>
      </p:sp>
      <p:sp>
        <p:nvSpPr>
          <p:cNvPr id="5" name="Titre 1"/>
          <p:cNvSpPr>
            <a:spLocks noGrp="1"/>
          </p:cNvSpPr>
          <p:nvPr>
            <p:ph type="ctrTitle" hasCustomPrompt="1"/>
          </p:nvPr>
        </p:nvSpPr>
        <p:spPr>
          <a:xfrm>
            <a:off x="3090594" y="2238108"/>
            <a:ext cx="5826983" cy="1442078"/>
          </a:xfrm>
        </p:spPr>
        <p:txBody>
          <a:bodyPr/>
          <a:lstStyle>
            <a:lvl1pPr>
              <a:defRPr sz="3200" b="1" i="0">
                <a:solidFill>
                  <a:schemeClr val="bg1"/>
                </a:solidFill>
                <a:latin typeface="Arial Black" charset="0"/>
                <a:ea typeface="Arial Black" charset="0"/>
                <a:cs typeface="Arial Black" charset="0"/>
              </a:defRPr>
            </a:lvl1pPr>
          </a:lstStyle>
          <a:p>
            <a:r>
              <a:rPr lang="fr-FR" dirty="0"/>
              <a:t>Cliquez et modifiez </a:t>
            </a:r>
            <a:br>
              <a:rPr lang="fr-FR" dirty="0"/>
            </a:br>
            <a:r>
              <a:rPr lang="fr-FR" dirty="0"/>
              <a:t>le titre</a:t>
            </a:r>
          </a:p>
        </p:txBody>
      </p:sp>
      <p:sp>
        <p:nvSpPr>
          <p:cNvPr id="6" name="Sous-titre 2"/>
          <p:cNvSpPr>
            <a:spLocks noGrp="1"/>
          </p:cNvSpPr>
          <p:nvPr>
            <p:ph type="subTitle" idx="1" hasCustomPrompt="1"/>
          </p:nvPr>
        </p:nvSpPr>
        <p:spPr>
          <a:xfrm>
            <a:off x="3090594" y="3716042"/>
            <a:ext cx="5826983" cy="1387175"/>
          </a:xfrm>
        </p:spPr>
        <p:txBody>
          <a:bodyPr>
            <a:normAutofit/>
          </a:bodyPr>
          <a:lstStyle>
            <a:lvl1pPr marL="0" indent="0" algn="l">
              <a:buNone/>
              <a:defRPr sz="2800" b="0" i="0">
                <a:solidFill>
                  <a:schemeClr val="tx1"/>
                </a:solidFill>
                <a:latin typeface="Arial" charset="0"/>
                <a:ea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Cliquez pour modifier le style </a:t>
            </a:r>
            <a:br>
              <a:rPr lang="fr-FR" dirty="0"/>
            </a:br>
            <a:r>
              <a:rPr lang="fr-FR" dirty="0"/>
              <a:t>des sous-titres du masque</a:t>
            </a:r>
          </a:p>
        </p:txBody>
      </p:sp>
      <p:grpSp>
        <p:nvGrpSpPr>
          <p:cNvPr id="7" name="Grouper 6"/>
          <p:cNvGrpSpPr/>
          <p:nvPr userDrawn="1"/>
        </p:nvGrpSpPr>
        <p:grpSpPr>
          <a:xfrm>
            <a:off x="3184313" y="2238108"/>
            <a:ext cx="525531" cy="171686"/>
            <a:chOff x="5391302" y="1426464"/>
            <a:chExt cx="604579" cy="197510"/>
          </a:xfrm>
          <a:solidFill>
            <a:schemeClr val="bg1"/>
          </a:solidFill>
        </p:grpSpPr>
        <p:sp>
          <p:nvSpPr>
            <p:cNvPr id="8" name="Rectangle 7"/>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0" name="Image 9">
            <a:extLst>
              <a:ext uri="{FF2B5EF4-FFF2-40B4-BE49-F238E27FC236}">
                <a16:creationId xmlns="" xmlns:a16="http://schemas.microsoft.com/office/drawing/2014/main" id="{4F6C58C5-3CD1-DC40-904B-C6FFC13F3EDB}"/>
              </a:ext>
            </a:extLst>
          </p:cNvPr>
          <p:cNvPicPr>
            <a:picLocks noChangeAspect="1"/>
          </p:cNvPicPr>
          <p:nvPr userDrawn="1"/>
        </p:nvPicPr>
        <p:blipFill>
          <a:blip r:embed="rId2"/>
          <a:stretch>
            <a:fillRect/>
          </a:stretch>
        </p:blipFill>
        <p:spPr>
          <a:xfrm>
            <a:off x="4069" y="8247"/>
            <a:ext cx="9155061" cy="6847687"/>
          </a:xfrm>
          <a:prstGeom prst="rect">
            <a:avLst/>
          </a:prstGeom>
        </p:spPr>
      </p:pic>
      <p:pic>
        <p:nvPicPr>
          <p:cNvPr id="2" name="Image 1" descr="transformer_grisocre.jpg"/>
          <p:cNvPicPr>
            <a:picLocks noChangeAspect="1"/>
          </p:cNvPicPr>
          <p:nvPr userDrawn="1"/>
        </p:nvPicPr>
        <p:blipFill>
          <a:blip r:embed="rId3">
            <a:extLst>
              <a:ext uri="{28A0092B-C50C-407E-A947-70E740481C1C}">
                <a14:useLocalDpi xmlns:a14="http://schemas.microsoft.com/office/drawing/2010/main" xmlns="" val="0"/>
              </a:ext>
            </a:extLst>
          </a:blip>
          <a:stretch>
            <a:fillRect/>
          </a:stretch>
        </p:blipFill>
        <p:spPr>
          <a:xfrm>
            <a:off x="519570" y="559963"/>
            <a:ext cx="1688719" cy="612000"/>
          </a:xfrm>
          <a:prstGeom prst="rect">
            <a:avLst/>
          </a:prstGeom>
        </p:spPr>
      </p:pic>
    </p:spTree>
    <p:extLst>
      <p:ext uri="{BB962C8B-B14F-4D97-AF65-F5344CB8AC3E}">
        <p14:creationId xmlns:p14="http://schemas.microsoft.com/office/powerpoint/2010/main" xmlns="" val="2071265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ge de fin - Contact">
    <p:spTree>
      <p:nvGrpSpPr>
        <p:cNvPr id="1" name=""/>
        <p:cNvGrpSpPr/>
        <p:nvPr/>
      </p:nvGrpSpPr>
      <p:grpSpPr>
        <a:xfrm>
          <a:off x="0" y="0"/>
          <a:ext cx="0" cy="0"/>
          <a:chOff x="0" y="0"/>
          <a:chExt cx="0" cy="0"/>
        </a:xfrm>
      </p:grpSpPr>
      <p:pic>
        <p:nvPicPr>
          <p:cNvPr id="3" name="Image 2"/>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2" name="Titre 1"/>
          <p:cNvSpPr>
            <a:spLocks noGrp="1"/>
          </p:cNvSpPr>
          <p:nvPr>
            <p:ph type="title" hasCustomPrompt="1"/>
          </p:nvPr>
        </p:nvSpPr>
        <p:spPr>
          <a:xfrm>
            <a:off x="1097485" y="3901509"/>
            <a:ext cx="6931817" cy="1679346"/>
          </a:xfrm>
        </p:spPr>
        <p:txBody>
          <a:bodyPr anchor="t" anchorCtr="0">
            <a:normAutofit/>
          </a:bodyPr>
          <a:lstStyle>
            <a:lvl1pPr>
              <a:defRPr sz="1200" b="0" i="0" baseline="0">
                <a:latin typeface="Arial" charset="0"/>
                <a:ea typeface="Arial" charset="0"/>
                <a:cs typeface="Arial" charset="0"/>
              </a:defRPr>
            </a:lvl1pPr>
          </a:lstStyle>
          <a:p>
            <a:r>
              <a:rPr lang="fr-FR" dirty="0"/>
              <a:t>Contacts :</a:t>
            </a:r>
          </a:p>
        </p:txBody>
      </p:sp>
      <p:pic>
        <p:nvPicPr>
          <p:cNvPr id="8" name="Image 7"/>
          <p:cNvPicPr>
            <a:picLocks noChangeAspect="1"/>
          </p:cNvPicPr>
          <p:nvPr userDrawn="1"/>
        </p:nvPicPr>
        <p:blipFill>
          <a:blip r:embed="rId3">
            <a:extLst>
              <a:ext uri="{28A0092B-C50C-407E-A947-70E740481C1C}">
                <a14:useLocalDpi xmlns:a14="http://schemas.microsoft.com/office/drawing/2010/main" xmlns="" val="0"/>
              </a:ext>
            </a:extLst>
          </a:blip>
          <a:stretch>
            <a:fillRect/>
          </a:stretch>
        </p:blipFill>
        <p:spPr>
          <a:xfrm>
            <a:off x="2512471" y="1867896"/>
            <a:ext cx="3735880" cy="1550944"/>
          </a:xfrm>
          <a:prstGeom prst="rect">
            <a:avLst/>
          </a:prstGeom>
        </p:spPr>
      </p:pic>
      <p:pic>
        <p:nvPicPr>
          <p:cNvPr id="4" name="Image 3"/>
          <p:cNvPicPr>
            <a:picLocks noChangeAspect="1"/>
          </p:cNvPicPr>
          <p:nvPr userDrawn="1"/>
        </p:nvPicPr>
        <p:blipFill>
          <a:blip r:embed="rId4">
            <a:extLst>
              <a:ext uri="{28A0092B-C50C-407E-A947-70E740481C1C}">
                <a14:useLocalDpi xmlns:a14="http://schemas.microsoft.com/office/drawing/2010/main" xmlns="" val="0"/>
              </a:ext>
            </a:extLst>
          </a:blip>
          <a:stretch>
            <a:fillRect/>
          </a:stretch>
        </p:blipFill>
        <p:spPr>
          <a:xfrm>
            <a:off x="4302590" y="5585455"/>
            <a:ext cx="697747" cy="923238"/>
          </a:xfrm>
          <a:prstGeom prst="rect">
            <a:avLst/>
          </a:prstGeom>
        </p:spPr>
      </p:pic>
    </p:spTree>
    <p:extLst>
      <p:ext uri="{BB962C8B-B14F-4D97-AF65-F5344CB8AC3E}">
        <p14:creationId xmlns:p14="http://schemas.microsoft.com/office/powerpoint/2010/main" xmlns="" val="22707218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age de sous-partie">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dirty="0"/>
              <a:t>CLIQUEZ ET MODIFIEZ LE TITRE</a:t>
            </a:r>
          </a:p>
        </p:txBody>
      </p:sp>
      <p:sp>
        <p:nvSpPr>
          <p:cNvPr id="5" name="Espace réservé du numéro de diapositive 4"/>
          <p:cNvSpPr>
            <a:spLocks noGrp="1"/>
          </p:cNvSpPr>
          <p:nvPr>
            <p:ph type="sldNum" sz="quarter" idx="12"/>
          </p:nvPr>
        </p:nvSpPr>
        <p:spPr>
          <a:xfrm>
            <a:off x="8249851" y="6390910"/>
            <a:ext cx="351529" cy="365125"/>
          </a:xfrm>
        </p:spPr>
        <p:txBody>
          <a:bodyPr/>
          <a:lstStyle/>
          <a:p>
            <a:fld id="{C6B7B3CB-E3BA-F74C-AB76-86EFC5843CD6}" type="slidenum">
              <a:rPr lang="fr-FR" smtClean="0"/>
              <a:pPr/>
              <a:t>‹N°›</a:t>
            </a:fld>
            <a:endParaRPr lang="fr-FR" dirty="0"/>
          </a:p>
        </p:txBody>
      </p:sp>
      <p:sp>
        <p:nvSpPr>
          <p:cNvPr id="8" name="Espace réservé du texte 7"/>
          <p:cNvSpPr>
            <a:spLocks noGrp="1"/>
          </p:cNvSpPr>
          <p:nvPr>
            <p:ph type="body" sz="quarter" idx="13"/>
          </p:nvPr>
        </p:nvSpPr>
        <p:spPr>
          <a:xfrm>
            <a:off x="3011069" y="5059680"/>
            <a:ext cx="5590006" cy="875983"/>
          </a:xfrm>
        </p:spPr>
        <p:txBody>
          <a:bodyPr>
            <a:normAutofit/>
          </a:bodyPr>
          <a:lstStyle>
            <a:lvl1pPr>
              <a:defRPr sz="1500"/>
            </a:lvl1pPr>
            <a:lvl2pPr marL="457200" indent="-457200">
              <a:buNone/>
              <a:defRPr sz="1500"/>
            </a:lvl2pPr>
            <a:lvl3pPr marL="457200" indent="-457200">
              <a:buNone/>
              <a:defRPr sz="1500"/>
            </a:lvl3pPr>
            <a:lvl4pPr marL="457200" indent="-457200">
              <a:buNone/>
              <a:defRPr sz="1500"/>
            </a:lvl4pPr>
            <a:lvl5pPr marL="457200" indent="-457200">
              <a:buNone/>
              <a:defRPr sz="1500"/>
            </a:lvl5pPr>
          </a:lstStyle>
          <a:p>
            <a:pPr lvl="0"/>
            <a:r>
              <a:rPr lang="fr-FR" dirty="0"/>
              <a:t>Cliquez pour modifier les styles du texte du masque</a:t>
            </a:r>
          </a:p>
        </p:txBody>
      </p:sp>
      <p:sp>
        <p:nvSpPr>
          <p:cNvPr id="10" name="Espace réservé du texte 9"/>
          <p:cNvSpPr>
            <a:spLocks noGrp="1"/>
          </p:cNvSpPr>
          <p:nvPr>
            <p:ph type="body" sz="quarter" idx="14"/>
          </p:nvPr>
        </p:nvSpPr>
        <p:spPr>
          <a:xfrm>
            <a:off x="3011069" y="3370130"/>
            <a:ext cx="5590006" cy="1156980"/>
          </a:xfrm>
        </p:spPr>
        <p:txBody>
          <a:bodyPr>
            <a:noAutofit/>
          </a:bodyPr>
          <a:lstStyle>
            <a:lvl1pPr marL="0" indent="0">
              <a:buFont typeface="Arial"/>
              <a:buNone/>
              <a:defRPr sz="2800"/>
            </a:lvl1pPr>
            <a:lvl2pPr marL="0" indent="0">
              <a:buNone/>
              <a:defRPr sz="3000"/>
            </a:lvl2pPr>
            <a:lvl3pPr marL="0" indent="0">
              <a:buNone/>
              <a:defRPr sz="3000"/>
            </a:lvl3pPr>
            <a:lvl4pPr marL="0" indent="0">
              <a:buNone/>
              <a:defRPr sz="3000"/>
            </a:lvl4pPr>
            <a:lvl5pPr marL="0" indent="0">
              <a:buNone/>
              <a:defRPr sz="3000"/>
            </a:lvl5pPr>
          </a:lstStyle>
          <a:p>
            <a:pPr lvl="0"/>
            <a:r>
              <a:rPr lang="fr-FR" dirty="0"/>
              <a:t>Cliquez pour modifier les styles du texte du masque</a:t>
            </a:r>
          </a:p>
        </p:txBody>
      </p:sp>
    </p:spTree>
    <p:extLst>
      <p:ext uri="{BB962C8B-B14F-4D97-AF65-F5344CB8AC3E}">
        <p14:creationId xmlns:p14="http://schemas.microsoft.com/office/powerpoint/2010/main" xmlns="" val="40243255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628650" y="6356351"/>
            <a:ext cx="2057400" cy="365125"/>
          </a:xfrm>
          <a:prstGeom prst="rect">
            <a:avLst/>
          </a:prstGeom>
        </p:spPr>
        <p:txBody>
          <a:bodyPr/>
          <a:lstStyle/>
          <a:p>
            <a:fld id="{3984E5FC-46BB-4E3C-86D4-38D1AF96EB6F}" type="datetimeFigureOut">
              <a:rPr lang="fr-FR" smtClean="0"/>
              <a:pPr/>
              <a:t>28/01/2019</a:t>
            </a:fld>
            <a:endParaRPr lang="fr-FR"/>
          </a:p>
        </p:txBody>
      </p:sp>
      <p:sp>
        <p:nvSpPr>
          <p:cNvPr id="5" name="Espace réservé du pied de page 4"/>
          <p:cNvSpPr>
            <a:spLocks noGrp="1"/>
          </p:cNvSpPr>
          <p:nvPr>
            <p:ph type="ftr" sz="quarter" idx="11"/>
          </p:nvPr>
        </p:nvSpPr>
        <p:spPr>
          <a:xfrm>
            <a:off x="3028950" y="6356351"/>
            <a:ext cx="3086100" cy="365125"/>
          </a:xfrm>
          <a:prstGeom prst="rect">
            <a:avLst/>
          </a:prstGeom>
        </p:spPr>
        <p:txBody>
          <a:bodyPr/>
          <a:lstStyle/>
          <a:p>
            <a:endParaRPr lang="fr-FR" dirty="0"/>
          </a:p>
        </p:txBody>
      </p:sp>
      <p:sp>
        <p:nvSpPr>
          <p:cNvPr id="6" name="Espace réservé du numéro de diapositive 5"/>
          <p:cNvSpPr>
            <a:spLocks noGrp="1"/>
          </p:cNvSpPr>
          <p:nvPr>
            <p:ph type="sldNum" sz="quarter" idx="12"/>
          </p:nvPr>
        </p:nvSpPr>
        <p:spPr/>
        <p:txBody>
          <a:bodyPr/>
          <a:lstStyle/>
          <a:p>
            <a:fld id="{A4832F86-42CC-484D-BC9E-50DB8033EE9F}" type="slidenum">
              <a:rPr lang="fr-FR" smtClean="0"/>
              <a:pPr/>
              <a:t>‹N°›</a:t>
            </a:fld>
            <a:endParaRPr lang="fr-FR"/>
          </a:p>
        </p:txBody>
      </p:sp>
    </p:spTree>
    <p:extLst>
      <p:ext uri="{BB962C8B-B14F-4D97-AF65-F5344CB8AC3E}">
        <p14:creationId xmlns:p14="http://schemas.microsoft.com/office/powerpoint/2010/main" xmlns="" val="336043774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age de sous-parti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5" name="Espace réservé du numéro de diapositive 4"/>
          <p:cNvSpPr>
            <a:spLocks noGrp="1"/>
          </p:cNvSpPr>
          <p:nvPr>
            <p:ph type="sldNum" sz="quarter" idx="12"/>
          </p:nvPr>
        </p:nvSpPr>
        <p:spPr>
          <a:xfrm>
            <a:off x="8249851" y="6390910"/>
            <a:ext cx="351529" cy="365125"/>
          </a:xfrm>
        </p:spPr>
        <p:txBody>
          <a:bodyPr/>
          <a:lstStyle/>
          <a:p>
            <a:fld id="{C6B7B3CB-E3BA-F74C-AB76-86EFC5843CD6}" type="slidenum">
              <a:rPr lang="fr-FR" smtClean="0"/>
              <a:pPr/>
              <a:t>‹N°›</a:t>
            </a:fld>
            <a:endParaRPr lang="fr-FR" dirty="0"/>
          </a:p>
        </p:txBody>
      </p:sp>
      <p:sp>
        <p:nvSpPr>
          <p:cNvPr id="8" name="Espace réservé du texte 7"/>
          <p:cNvSpPr>
            <a:spLocks noGrp="1"/>
          </p:cNvSpPr>
          <p:nvPr>
            <p:ph type="body" sz="quarter" idx="13"/>
          </p:nvPr>
        </p:nvSpPr>
        <p:spPr>
          <a:xfrm>
            <a:off x="3011069" y="5059680"/>
            <a:ext cx="5590006" cy="875983"/>
          </a:xfrm>
        </p:spPr>
        <p:txBody>
          <a:bodyPr>
            <a:normAutofit/>
          </a:bodyPr>
          <a:lstStyle>
            <a:lvl1pPr>
              <a:defRPr sz="1500"/>
            </a:lvl1pPr>
            <a:lvl2pPr marL="457200" indent="-457200">
              <a:buNone/>
              <a:defRPr sz="1500"/>
            </a:lvl2pPr>
            <a:lvl3pPr marL="457200" indent="-457200">
              <a:buNone/>
              <a:defRPr sz="1500"/>
            </a:lvl3pPr>
            <a:lvl4pPr marL="457200" indent="-457200">
              <a:buNone/>
              <a:defRPr sz="1500"/>
            </a:lvl4pPr>
            <a:lvl5pPr marL="457200" indent="-457200">
              <a:buNone/>
              <a:defRPr sz="1500"/>
            </a:lvl5pPr>
          </a:lstStyle>
          <a:p>
            <a:pPr lvl="0"/>
            <a:r>
              <a:rPr lang="fr-FR" dirty="0"/>
              <a:t>Cliquez pour modifier les styles du texte du masque</a:t>
            </a:r>
          </a:p>
        </p:txBody>
      </p:sp>
      <p:sp>
        <p:nvSpPr>
          <p:cNvPr id="10" name="Espace réservé du texte 9"/>
          <p:cNvSpPr>
            <a:spLocks noGrp="1"/>
          </p:cNvSpPr>
          <p:nvPr>
            <p:ph type="body" sz="quarter" idx="14"/>
          </p:nvPr>
        </p:nvSpPr>
        <p:spPr>
          <a:xfrm>
            <a:off x="3011069" y="3370130"/>
            <a:ext cx="5590006" cy="1156980"/>
          </a:xfrm>
        </p:spPr>
        <p:txBody>
          <a:bodyPr>
            <a:noAutofit/>
          </a:bodyPr>
          <a:lstStyle>
            <a:lvl1pPr marL="0" indent="0">
              <a:buFont typeface="Arial"/>
              <a:buNone/>
              <a:defRPr sz="2800"/>
            </a:lvl1pPr>
            <a:lvl2pPr marL="0" indent="0">
              <a:buNone/>
              <a:defRPr sz="3000"/>
            </a:lvl2pPr>
            <a:lvl3pPr marL="0" indent="0">
              <a:buNone/>
              <a:defRPr sz="3000"/>
            </a:lvl3pPr>
            <a:lvl4pPr marL="0" indent="0">
              <a:buNone/>
              <a:defRPr sz="3000"/>
            </a:lvl4pPr>
            <a:lvl5pPr marL="0" indent="0">
              <a:buNone/>
              <a:defRPr sz="3000"/>
            </a:lvl5pPr>
          </a:lstStyle>
          <a:p>
            <a:pPr lvl="0"/>
            <a:r>
              <a:rPr lang="fr-FR" dirty="0"/>
              <a:t>Cliquez pour modifier les styles du texte du masque</a:t>
            </a:r>
          </a:p>
        </p:txBody>
      </p:sp>
    </p:spTree>
    <p:extLst>
      <p:ext uri="{BB962C8B-B14F-4D97-AF65-F5344CB8AC3E}">
        <p14:creationId xmlns:p14="http://schemas.microsoft.com/office/powerpoint/2010/main" xmlns="" val="10708223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jpe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openxmlformats.org/officeDocument/2006/relationships/image" Target="../media/image2.jpe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theme" Target="../theme/theme5.xml"/><Relationship Id="rId1" Type="http://schemas.openxmlformats.org/officeDocument/2006/relationships/slideLayout" Target="../slideLayouts/slideLayout14.xml"/><Relationship Id="rId4" Type="http://schemas.openxmlformats.org/officeDocument/2006/relationships/image" Target="../media/image13.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05400" y="182889"/>
            <a:ext cx="7881400" cy="1286937"/>
          </a:xfrm>
          <a:prstGeom prst="rect">
            <a:avLst/>
          </a:prstGeom>
        </p:spPr>
        <p:txBody>
          <a:bodyPr vert="horz" lIns="91440" tIns="45720" rIns="91440" bIns="45720" rtlCol="0" anchor="ctr">
            <a:normAutofit/>
          </a:bodyPr>
          <a:lstStyle/>
          <a:p>
            <a:r>
              <a:rPr lang="fr-FR" dirty="0"/>
              <a:t>Cliquez et modifiez le titre</a:t>
            </a:r>
          </a:p>
        </p:txBody>
      </p:sp>
      <p:sp>
        <p:nvSpPr>
          <p:cNvPr id="3" name="Espace réservé du texte 2"/>
          <p:cNvSpPr>
            <a:spLocks noGrp="1"/>
          </p:cNvSpPr>
          <p:nvPr>
            <p:ph type="body" idx="1"/>
          </p:nvPr>
        </p:nvSpPr>
        <p:spPr>
          <a:xfrm>
            <a:off x="805400" y="1476022"/>
            <a:ext cx="7881400" cy="4525963"/>
          </a:xfrm>
          <a:prstGeom prst="rect">
            <a:avLst/>
          </a:prstGeom>
        </p:spPr>
        <p:txBody>
          <a:bodyPr vert="horz" lIns="91440" tIns="45720" rIns="91440" bIns="45720" rtlCol="0">
            <a:normAutofit/>
          </a:bodyPr>
          <a:lstStyle/>
          <a:p>
            <a:pPr lvl="0"/>
            <a:r>
              <a:rPr lang="fr-FR" dirty="0"/>
              <a:t> 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4"/>
          </p:nvPr>
        </p:nvSpPr>
        <p:spPr>
          <a:xfrm>
            <a:off x="8149942" y="6390910"/>
            <a:ext cx="450457" cy="365125"/>
          </a:xfrm>
          <a:prstGeom prst="rect">
            <a:avLst/>
          </a:prstGeom>
        </p:spPr>
        <p:txBody>
          <a:bodyPr vert="horz" lIns="91440" tIns="45720" rIns="91440" bIns="45720" rtlCol="0" anchor="ctr"/>
          <a:lstStyle>
            <a:lvl1pPr algn="r">
              <a:defRPr sz="900" b="1" i="0">
                <a:solidFill>
                  <a:srgbClr val="404040"/>
                </a:solidFill>
                <a:latin typeface="Arial" charset="0"/>
                <a:ea typeface="Arial" charset="0"/>
                <a:cs typeface="Arial" charset="0"/>
              </a:defRPr>
            </a:lvl1pPr>
          </a:lstStyle>
          <a:p>
            <a:fld id="{A786685B-2977-D546-9E3D-3CA676A47F0C}" type="slidenum">
              <a:rPr lang="fr-FR" smtClean="0"/>
              <a:pPr/>
              <a:t>‹N°›</a:t>
            </a:fld>
            <a:endParaRPr lang="fr-FR" dirty="0"/>
          </a:p>
        </p:txBody>
      </p:sp>
      <p:sp>
        <p:nvSpPr>
          <p:cNvPr id="14" name="Espace réservé du pied de page 4"/>
          <p:cNvSpPr txBox="1">
            <a:spLocks/>
          </p:cNvSpPr>
          <p:nvPr userDrawn="1"/>
        </p:nvSpPr>
        <p:spPr>
          <a:xfrm>
            <a:off x="2369032" y="6146185"/>
            <a:ext cx="3544088" cy="676894"/>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ts val="1320"/>
              </a:lnSpc>
            </a:pPr>
            <a:endParaRPr lang="fr-FR" sz="900" b="0" i="0" dirty="0">
              <a:solidFill>
                <a:schemeClr val="tx1">
                  <a:lumMod val="75000"/>
                  <a:lumOff val="25000"/>
                </a:schemeClr>
              </a:solidFill>
              <a:latin typeface="Arial" charset="0"/>
              <a:ea typeface="Arial" charset="0"/>
              <a:cs typeface="Arial" charset="0"/>
            </a:endParaRPr>
          </a:p>
          <a:p>
            <a:pPr>
              <a:lnSpc>
                <a:spcPts val="1320"/>
              </a:lnSpc>
            </a:pPr>
            <a:r>
              <a:rPr lang="fr-FR" sz="900" b="0" i="0" dirty="0" smtClean="0">
                <a:solidFill>
                  <a:schemeClr val="tx1">
                    <a:lumMod val="75000"/>
                    <a:lumOff val="25000"/>
                  </a:schemeClr>
                </a:solidFill>
                <a:latin typeface="Arial" charset="0"/>
                <a:ea typeface="Arial" charset="0"/>
                <a:cs typeface="Arial" charset="0"/>
              </a:rPr>
              <a:t>La</a:t>
            </a:r>
            <a:r>
              <a:rPr lang="fr-FR" sz="900" b="0" i="0" baseline="0" dirty="0" smtClean="0">
                <a:solidFill>
                  <a:schemeClr val="tx1">
                    <a:lumMod val="75000"/>
                    <a:lumOff val="25000"/>
                  </a:schemeClr>
                </a:solidFill>
                <a:latin typeface="Arial" charset="0"/>
                <a:ea typeface="Arial" charset="0"/>
                <a:cs typeface="Arial" charset="0"/>
              </a:rPr>
              <a:t> réalisation du chef-d'œuvre</a:t>
            </a:r>
            <a:endParaRPr lang="fr-FR" sz="900" b="0" i="0" dirty="0">
              <a:solidFill>
                <a:schemeClr val="tx1">
                  <a:lumMod val="75000"/>
                  <a:lumOff val="25000"/>
                </a:schemeClr>
              </a:solidFill>
              <a:latin typeface="Arial" charset="0"/>
              <a:ea typeface="Arial" charset="0"/>
              <a:cs typeface="Arial" charset="0"/>
            </a:endParaRPr>
          </a:p>
        </p:txBody>
      </p:sp>
      <p:sp>
        <p:nvSpPr>
          <p:cNvPr id="15" name="Espace réservé du pied de page 4"/>
          <p:cNvSpPr txBox="1">
            <a:spLocks/>
          </p:cNvSpPr>
          <p:nvPr userDrawn="1"/>
        </p:nvSpPr>
        <p:spPr>
          <a:xfrm>
            <a:off x="7031531" y="6314648"/>
            <a:ext cx="1160324"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sz="900" b="0" i="0" baseline="0" dirty="0" smtClean="0">
                <a:solidFill>
                  <a:schemeClr val="tx1">
                    <a:lumMod val="75000"/>
                    <a:lumOff val="25000"/>
                  </a:schemeClr>
                </a:solidFill>
                <a:latin typeface="Arial" charset="0"/>
                <a:ea typeface="Arial" charset="0"/>
                <a:cs typeface="Arial" charset="0"/>
              </a:rPr>
              <a:t>Janvier 2019</a:t>
            </a:r>
          </a:p>
          <a:p>
            <a:pPr>
              <a:lnSpc>
                <a:spcPts val="1320"/>
              </a:lnSpc>
            </a:pPr>
            <a:endParaRPr lang="fr-FR" sz="900" b="0" i="0" baseline="0" dirty="0" smtClean="0">
              <a:solidFill>
                <a:schemeClr val="tx1">
                  <a:lumMod val="75000"/>
                  <a:lumOff val="25000"/>
                </a:schemeClr>
              </a:solidFill>
              <a:latin typeface="Arial" charset="0"/>
              <a:ea typeface="Arial" charset="0"/>
              <a:cs typeface="Arial" charset="0"/>
            </a:endParaRPr>
          </a:p>
        </p:txBody>
      </p:sp>
      <p:pic>
        <p:nvPicPr>
          <p:cNvPr id="11" name="Image 10"/>
          <p:cNvPicPr>
            <a:picLocks noChangeAspect="1"/>
          </p:cNvPicPr>
          <p:nvPr userDrawn="1"/>
        </p:nvPicPr>
        <p:blipFill>
          <a:blip r:embed="rId6">
            <a:extLst>
              <a:ext uri="{28A0092B-C50C-407E-A947-70E740481C1C}">
                <a14:useLocalDpi xmlns:a14="http://schemas.microsoft.com/office/drawing/2010/main" xmlns="" val="0"/>
              </a:ext>
            </a:extLst>
          </a:blip>
          <a:stretch>
            <a:fillRect/>
          </a:stretch>
        </p:blipFill>
        <p:spPr>
          <a:xfrm>
            <a:off x="5812331" y="6249885"/>
            <a:ext cx="1219200" cy="506150"/>
          </a:xfrm>
          <a:prstGeom prst="rect">
            <a:avLst/>
          </a:prstGeom>
        </p:spPr>
      </p:pic>
      <p:pic>
        <p:nvPicPr>
          <p:cNvPr id="9" name="Image 8">
            <a:extLst>
              <a:ext uri="{FF2B5EF4-FFF2-40B4-BE49-F238E27FC236}">
                <a16:creationId xmlns="" xmlns:a16="http://schemas.microsoft.com/office/drawing/2014/main" id="{19F21F5D-F93F-7E43-AC00-B854D2AC559D}"/>
              </a:ext>
            </a:extLst>
          </p:cNvPr>
          <p:cNvPicPr>
            <a:picLocks noChangeAspect="1"/>
          </p:cNvPicPr>
          <p:nvPr userDrawn="1"/>
        </p:nvPicPr>
        <p:blipFill>
          <a:blip r:embed="rId7">
            <a:extLst>
              <a:ext uri="{28A0092B-C50C-407E-A947-70E740481C1C}">
                <a14:useLocalDpi xmlns:a14="http://schemas.microsoft.com/office/drawing/2010/main" xmlns="" val="0"/>
              </a:ext>
            </a:extLst>
          </a:blip>
          <a:stretch>
            <a:fillRect/>
          </a:stretch>
        </p:blipFill>
        <p:spPr>
          <a:xfrm>
            <a:off x="805400" y="6314648"/>
            <a:ext cx="1231891" cy="376623"/>
          </a:xfrm>
          <a:prstGeom prst="rect">
            <a:avLst/>
          </a:prstGeom>
        </p:spPr>
      </p:pic>
    </p:spTree>
    <p:extLst>
      <p:ext uri="{BB962C8B-B14F-4D97-AF65-F5344CB8AC3E}">
        <p14:creationId xmlns:p14="http://schemas.microsoft.com/office/powerpoint/2010/main" xmlns="" val="2331756272"/>
      </p:ext>
    </p:extLst>
  </p:cSld>
  <p:clrMap bg1="lt1" tx1="dk1" bg2="lt2" tx2="dk2" accent1="accent1" accent2="accent2" accent3="accent3" accent4="accent4" accent5="accent5" accent6="accent6" hlink="hlink" folHlink="folHlink"/>
  <p:sldLayoutIdLst>
    <p:sldLayoutId id="2147483676" r:id="rId1"/>
    <p:sldLayoutId id="2147483665" r:id="rId2"/>
    <p:sldLayoutId id="2147483680" r:id="rId3"/>
    <p:sldLayoutId id="2147483672" r:id="rId4"/>
  </p:sldLayoutIdLst>
  <p:hf hdr="0"/>
  <p:txStyles>
    <p:titleStyle>
      <a:lvl1pPr algn="l" defTabSz="457200" rtl="0" eaLnBrk="1" latinLnBrk="0" hangingPunct="1">
        <a:spcBef>
          <a:spcPct val="0"/>
        </a:spcBef>
        <a:buNone/>
        <a:defRPr sz="2500" b="1" i="0" kern="1200" cap="none">
          <a:solidFill>
            <a:schemeClr val="tx1">
              <a:lumMod val="75000"/>
              <a:lumOff val="25000"/>
            </a:schemeClr>
          </a:solidFill>
          <a:latin typeface="Arial Black" charset="0"/>
          <a:ea typeface="Arial Black" charset="0"/>
          <a:cs typeface="Arial Black" charset="0"/>
        </a:defRPr>
      </a:lvl1pPr>
    </p:titleStyle>
    <p:bodyStyle>
      <a:lvl1pPr marL="177800" indent="-177800" algn="l" defTabSz="457200" rtl="0" eaLnBrk="1" latinLnBrk="0" hangingPunct="1">
        <a:spcBef>
          <a:spcPct val="20000"/>
        </a:spcBef>
        <a:buClr>
          <a:srgbClr val="00A6BE"/>
        </a:buClr>
        <a:buSzPct val="114000"/>
        <a:buFont typeface="Wingdings" charset="2"/>
        <a:buChar char="§"/>
        <a:defRPr sz="1800" b="1" i="0" kern="1200">
          <a:solidFill>
            <a:srgbClr val="00A6BE"/>
          </a:solidFill>
          <a:latin typeface="Arial" charset="0"/>
          <a:ea typeface="Arial" charset="0"/>
          <a:cs typeface="Arial" charset="0"/>
        </a:defRPr>
      </a:lvl1pPr>
      <a:lvl2pPr marL="627063" indent="-169863" algn="l" defTabSz="457200" rtl="0" eaLnBrk="1" latinLnBrk="0" hangingPunct="1">
        <a:spcBef>
          <a:spcPct val="20000"/>
        </a:spcBef>
        <a:buClr>
          <a:srgbClr val="00A6BE"/>
        </a:buClr>
        <a:buSzPct val="135000"/>
        <a:buFont typeface="Arial" charset="0"/>
        <a:buChar char="•"/>
        <a:defRPr sz="1300" b="1" i="0" kern="1200">
          <a:solidFill>
            <a:schemeClr val="tx1"/>
          </a:solidFill>
          <a:latin typeface="Arial" charset="0"/>
          <a:ea typeface="Arial" charset="0"/>
          <a:cs typeface="Arial" charset="0"/>
        </a:defRPr>
      </a:lvl2pPr>
      <a:lvl3pPr marL="627063" indent="0" algn="l" defTabSz="457200" rtl="0" eaLnBrk="1" latinLnBrk="0" hangingPunct="1">
        <a:spcBef>
          <a:spcPct val="20000"/>
        </a:spcBef>
        <a:buFont typeface="Arial" charset="0"/>
        <a:buNone/>
        <a:defRPr sz="1300" b="0" i="0" kern="1200">
          <a:solidFill>
            <a:schemeClr val="tx1"/>
          </a:solidFill>
          <a:latin typeface="Arial" charset="0"/>
          <a:ea typeface="Arial" charset="0"/>
          <a:cs typeface="Arial" charset="0"/>
        </a:defRPr>
      </a:lvl3pPr>
      <a:lvl4pPr marL="627063" indent="177800" algn="l" defTabSz="457200" rtl="0" eaLnBrk="1" latinLnBrk="0" hangingPunct="1">
        <a:spcBef>
          <a:spcPct val="20000"/>
        </a:spcBef>
        <a:buClr>
          <a:srgbClr val="00A6BE"/>
        </a:buClr>
        <a:buFont typeface="Arial"/>
        <a:buChar char="–"/>
        <a:defRPr sz="1100" b="0" i="0" kern="1200">
          <a:solidFill>
            <a:schemeClr val="tx1"/>
          </a:solidFill>
          <a:latin typeface="Arial" charset="0"/>
          <a:ea typeface="Arial" charset="0"/>
          <a:cs typeface="Arial" charset="0"/>
        </a:defRPr>
      </a:lvl4pPr>
      <a:lvl5pPr marL="806450" indent="0" algn="l" defTabSz="457200" rtl="0" eaLnBrk="1" latinLnBrk="0" hangingPunct="1">
        <a:spcBef>
          <a:spcPct val="20000"/>
        </a:spcBef>
        <a:buFont typeface="Arial"/>
        <a:buNone/>
        <a:defRPr sz="1100" b="0" i="0" kern="1200">
          <a:solidFill>
            <a:schemeClr val="tx1"/>
          </a:solidFill>
          <a:latin typeface="Arial"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05400" y="182889"/>
            <a:ext cx="7881400" cy="1286937"/>
          </a:xfrm>
          <a:prstGeom prst="rect">
            <a:avLst/>
          </a:prstGeom>
        </p:spPr>
        <p:txBody>
          <a:bodyPr vert="horz" lIns="91440" tIns="45720" rIns="91440" bIns="45720" rtlCol="0" anchor="ctr">
            <a:normAutofit/>
          </a:bodyPr>
          <a:lstStyle/>
          <a:p>
            <a:r>
              <a:rPr lang="fr-FR" dirty="0"/>
              <a:t>Cliquez et modifiez le titre</a:t>
            </a:r>
          </a:p>
        </p:txBody>
      </p:sp>
      <p:sp>
        <p:nvSpPr>
          <p:cNvPr id="3" name="Espace réservé du texte 2"/>
          <p:cNvSpPr>
            <a:spLocks noGrp="1"/>
          </p:cNvSpPr>
          <p:nvPr>
            <p:ph type="body" idx="1"/>
          </p:nvPr>
        </p:nvSpPr>
        <p:spPr>
          <a:xfrm>
            <a:off x="805400" y="1476022"/>
            <a:ext cx="7881400" cy="4525963"/>
          </a:xfrm>
          <a:prstGeom prst="rect">
            <a:avLst/>
          </a:prstGeom>
        </p:spPr>
        <p:txBody>
          <a:bodyPr vert="horz" lIns="91440" tIns="45720" rIns="91440" bIns="45720" rtlCol="0">
            <a:normAutofit/>
          </a:bodyPr>
          <a:lstStyle/>
          <a:p>
            <a:pPr lvl="0"/>
            <a:r>
              <a:rPr lang="fr-FR" dirty="0"/>
              <a:t> 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4"/>
          </p:nvPr>
        </p:nvSpPr>
        <p:spPr>
          <a:xfrm>
            <a:off x="8149942" y="6390910"/>
            <a:ext cx="450457" cy="365125"/>
          </a:xfrm>
          <a:prstGeom prst="rect">
            <a:avLst/>
          </a:prstGeom>
        </p:spPr>
        <p:txBody>
          <a:bodyPr vert="horz" lIns="91440" tIns="45720" rIns="91440" bIns="45720" rtlCol="0" anchor="ctr"/>
          <a:lstStyle>
            <a:lvl1pPr algn="r">
              <a:defRPr sz="900" b="1" i="0">
                <a:solidFill>
                  <a:srgbClr val="404040"/>
                </a:solidFill>
                <a:latin typeface="Arial" charset="0"/>
                <a:ea typeface="Arial" charset="0"/>
                <a:cs typeface="Arial" charset="0"/>
              </a:defRPr>
            </a:lvl1pPr>
          </a:lstStyle>
          <a:p>
            <a:fld id="{A786685B-2977-D546-9E3D-3CA676A47F0C}" type="slidenum">
              <a:rPr lang="fr-FR" smtClean="0"/>
              <a:pPr/>
              <a:t>‹N°›</a:t>
            </a:fld>
            <a:endParaRPr lang="fr-FR" dirty="0"/>
          </a:p>
        </p:txBody>
      </p:sp>
      <p:sp>
        <p:nvSpPr>
          <p:cNvPr id="14" name="Espace réservé du pied de page 4"/>
          <p:cNvSpPr txBox="1">
            <a:spLocks/>
          </p:cNvSpPr>
          <p:nvPr userDrawn="1"/>
        </p:nvSpPr>
        <p:spPr>
          <a:xfrm>
            <a:off x="2369032" y="6146185"/>
            <a:ext cx="3544088" cy="676894"/>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ts val="1320"/>
              </a:lnSpc>
            </a:pPr>
            <a:endParaRPr lang="fr-FR" sz="900" b="0" i="0" dirty="0">
              <a:solidFill>
                <a:schemeClr val="tx1">
                  <a:lumMod val="75000"/>
                  <a:lumOff val="25000"/>
                </a:schemeClr>
              </a:solidFill>
              <a:latin typeface="Arial" charset="0"/>
              <a:ea typeface="Arial" charset="0"/>
              <a:cs typeface="Arial" charset="0"/>
            </a:endParaRPr>
          </a:p>
          <a:p>
            <a:pPr>
              <a:lnSpc>
                <a:spcPts val="1320"/>
              </a:lnSpc>
            </a:pPr>
            <a:r>
              <a:rPr lang="fr-FR" sz="900" b="0" i="0" dirty="0">
                <a:solidFill>
                  <a:schemeClr val="tx1">
                    <a:lumMod val="75000"/>
                    <a:lumOff val="25000"/>
                  </a:schemeClr>
                </a:solidFill>
                <a:latin typeface="Arial" charset="0"/>
                <a:ea typeface="Arial" charset="0"/>
                <a:cs typeface="Arial" charset="0"/>
              </a:rPr>
              <a:t>Titre de la présentation</a:t>
            </a:r>
          </a:p>
        </p:txBody>
      </p:sp>
      <p:sp>
        <p:nvSpPr>
          <p:cNvPr id="15" name="Espace réservé du pied de page 4"/>
          <p:cNvSpPr txBox="1">
            <a:spLocks/>
          </p:cNvSpPr>
          <p:nvPr userDrawn="1"/>
        </p:nvSpPr>
        <p:spPr>
          <a:xfrm>
            <a:off x="6989618" y="6390910"/>
            <a:ext cx="1160324"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sz="900" b="0" i="0" dirty="0">
                <a:solidFill>
                  <a:schemeClr val="tx1">
                    <a:lumMod val="75000"/>
                    <a:lumOff val="25000"/>
                  </a:schemeClr>
                </a:solidFill>
                <a:latin typeface="Arial" charset="0"/>
                <a:ea typeface="Arial" charset="0"/>
                <a:cs typeface="Arial" charset="0"/>
              </a:rPr>
              <a:t>JJ/MM/AAAA</a:t>
            </a:r>
          </a:p>
          <a:p>
            <a:endParaRPr lang="fr-FR" dirty="0"/>
          </a:p>
        </p:txBody>
      </p:sp>
      <p:pic>
        <p:nvPicPr>
          <p:cNvPr id="11" name="Image 10"/>
          <p:cNvPicPr>
            <a:picLocks noChangeAspect="1"/>
          </p:cNvPicPr>
          <p:nvPr userDrawn="1"/>
        </p:nvPicPr>
        <p:blipFill>
          <a:blip r:embed="rId6">
            <a:extLst>
              <a:ext uri="{28A0092B-C50C-407E-A947-70E740481C1C}">
                <a14:useLocalDpi xmlns:a14="http://schemas.microsoft.com/office/drawing/2010/main" xmlns="" val="0"/>
              </a:ext>
            </a:extLst>
          </a:blip>
          <a:stretch>
            <a:fillRect/>
          </a:stretch>
        </p:blipFill>
        <p:spPr>
          <a:xfrm>
            <a:off x="5812331" y="6249885"/>
            <a:ext cx="1219200" cy="506150"/>
          </a:xfrm>
          <a:prstGeom prst="rect">
            <a:avLst/>
          </a:prstGeom>
        </p:spPr>
      </p:pic>
      <p:pic>
        <p:nvPicPr>
          <p:cNvPr id="4" name="Image 3"/>
          <p:cNvPicPr>
            <a:picLocks noChangeAspect="1"/>
          </p:cNvPicPr>
          <p:nvPr userDrawn="1"/>
        </p:nvPicPr>
        <p:blipFill>
          <a:blip r:embed="rId7">
            <a:extLst>
              <a:ext uri="{28A0092B-C50C-407E-A947-70E740481C1C}">
                <a14:useLocalDpi xmlns:a14="http://schemas.microsoft.com/office/drawing/2010/main" xmlns="" val="0"/>
              </a:ext>
            </a:extLst>
          </a:blip>
          <a:stretch>
            <a:fillRect/>
          </a:stretch>
        </p:blipFill>
        <p:spPr>
          <a:xfrm>
            <a:off x="805400" y="6314648"/>
            <a:ext cx="1231891" cy="376623"/>
          </a:xfrm>
          <a:prstGeom prst="rect">
            <a:avLst/>
          </a:prstGeom>
        </p:spPr>
      </p:pic>
    </p:spTree>
    <p:extLst>
      <p:ext uri="{BB962C8B-B14F-4D97-AF65-F5344CB8AC3E}">
        <p14:creationId xmlns:p14="http://schemas.microsoft.com/office/powerpoint/2010/main" xmlns="" val="148503484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Lst>
  <p:hf hdr="0"/>
  <p:txStyles>
    <p:titleStyle>
      <a:lvl1pPr algn="l" defTabSz="457200" rtl="0" eaLnBrk="1" latinLnBrk="0" hangingPunct="1">
        <a:spcBef>
          <a:spcPct val="0"/>
        </a:spcBef>
        <a:buNone/>
        <a:defRPr sz="2500" b="1" i="0" kern="1200" cap="none">
          <a:solidFill>
            <a:schemeClr val="tx1">
              <a:lumMod val="75000"/>
              <a:lumOff val="25000"/>
            </a:schemeClr>
          </a:solidFill>
          <a:latin typeface="Arial Black" charset="0"/>
          <a:ea typeface="Arial Black" charset="0"/>
          <a:cs typeface="Arial Black" charset="0"/>
        </a:defRPr>
      </a:lvl1pPr>
    </p:titleStyle>
    <p:bodyStyle>
      <a:lvl1pPr marL="177800" indent="-177800" algn="l" defTabSz="457200" rtl="0" eaLnBrk="1" latinLnBrk="0" hangingPunct="1">
        <a:spcBef>
          <a:spcPct val="20000"/>
        </a:spcBef>
        <a:buClr>
          <a:srgbClr val="E0B347"/>
        </a:buClr>
        <a:buSzPct val="114000"/>
        <a:buFont typeface="Wingdings" charset="2"/>
        <a:buChar char="§"/>
        <a:defRPr sz="1800" b="1" i="0" kern="1200">
          <a:solidFill>
            <a:srgbClr val="E0B347"/>
          </a:solidFill>
          <a:latin typeface="Arial" charset="0"/>
          <a:ea typeface="Arial" charset="0"/>
          <a:cs typeface="Arial" charset="0"/>
        </a:defRPr>
      </a:lvl1pPr>
      <a:lvl2pPr marL="627063" indent="-169863" algn="l" defTabSz="457200" rtl="0" eaLnBrk="1" latinLnBrk="0" hangingPunct="1">
        <a:spcBef>
          <a:spcPct val="20000"/>
        </a:spcBef>
        <a:buClr>
          <a:srgbClr val="E0B347"/>
        </a:buClr>
        <a:buSzPct val="135000"/>
        <a:buFont typeface="Arial" charset="0"/>
        <a:buChar char="•"/>
        <a:defRPr sz="1300" b="1" i="0" kern="1200">
          <a:solidFill>
            <a:schemeClr val="tx1"/>
          </a:solidFill>
          <a:latin typeface="Arial" charset="0"/>
          <a:ea typeface="Arial" charset="0"/>
          <a:cs typeface="Arial" charset="0"/>
        </a:defRPr>
      </a:lvl2pPr>
      <a:lvl3pPr marL="627063" indent="0" algn="l" defTabSz="457200" rtl="0" eaLnBrk="1" latinLnBrk="0" hangingPunct="1">
        <a:spcBef>
          <a:spcPct val="20000"/>
        </a:spcBef>
        <a:buFont typeface="Arial" charset="0"/>
        <a:buNone/>
        <a:defRPr sz="1300" b="0" i="0" kern="1200">
          <a:solidFill>
            <a:schemeClr val="tx1"/>
          </a:solidFill>
          <a:latin typeface="Arial" charset="0"/>
          <a:ea typeface="Arial" charset="0"/>
          <a:cs typeface="Arial" charset="0"/>
        </a:defRPr>
      </a:lvl3pPr>
      <a:lvl4pPr marL="627063" indent="177800" algn="l" defTabSz="457200" rtl="0" eaLnBrk="1" latinLnBrk="0" hangingPunct="1">
        <a:spcBef>
          <a:spcPct val="20000"/>
        </a:spcBef>
        <a:buClr>
          <a:srgbClr val="E0B347"/>
        </a:buClr>
        <a:buFont typeface="Arial"/>
        <a:buChar char="–"/>
        <a:defRPr sz="1100" b="0" i="0" kern="1200">
          <a:solidFill>
            <a:schemeClr val="tx1"/>
          </a:solidFill>
          <a:latin typeface="Arial" charset="0"/>
          <a:ea typeface="Arial" charset="0"/>
          <a:cs typeface="Arial" charset="0"/>
        </a:defRPr>
      </a:lvl4pPr>
      <a:lvl5pPr marL="806450" indent="0" algn="l" defTabSz="457200" rtl="0" eaLnBrk="1" latinLnBrk="0" hangingPunct="1">
        <a:spcBef>
          <a:spcPct val="20000"/>
        </a:spcBef>
        <a:buFont typeface="Arial"/>
        <a:buNone/>
        <a:defRPr sz="1100" b="0" i="0" kern="1200">
          <a:solidFill>
            <a:schemeClr val="tx1"/>
          </a:solidFill>
          <a:latin typeface="Arial"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097485" y="915840"/>
            <a:ext cx="7982797" cy="2548962"/>
          </a:xfrm>
          <a:prstGeom prst="rect">
            <a:avLst/>
          </a:prstGeom>
        </p:spPr>
        <p:txBody>
          <a:bodyPr vert="horz" lIns="91440" tIns="45720" rIns="91440" bIns="45720" rtlCol="0" anchor="ctr">
            <a:noAutofit/>
          </a:bodyPr>
          <a:lstStyle/>
          <a:p>
            <a:r>
              <a:rPr lang="fr-FR" dirty="0"/>
              <a:t>CLIQUEZ ET MODIFIEZ </a:t>
            </a:r>
            <a:br>
              <a:rPr lang="fr-FR" dirty="0"/>
            </a:br>
            <a:r>
              <a:rPr lang="fr-FR" dirty="0"/>
              <a:t>LE TITRE</a:t>
            </a:r>
          </a:p>
        </p:txBody>
      </p:sp>
      <p:sp>
        <p:nvSpPr>
          <p:cNvPr id="3" name="Espace réservé du texte 2"/>
          <p:cNvSpPr>
            <a:spLocks noGrp="1"/>
          </p:cNvSpPr>
          <p:nvPr>
            <p:ph type="body" idx="1"/>
          </p:nvPr>
        </p:nvSpPr>
        <p:spPr>
          <a:xfrm>
            <a:off x="1097486" y="3464803"/>
            <a:ext cx="7589313" cy="1249263"/>
          </a:xfrm>
          <a:prstGeom prst="rect">
            <a:avLst/>
          </a:prstGeom>
        </p:spPr>
        <p:txBody>
          <a:bodyPr vert="horz" lIns="91440" tIns="45720" rIns="91440" bIns="45720" rtlCol="0">
            <a:normAutofit/>
          </a:bodyPr>
          <a:lstStyle/>
          <a:p>
            <a:pPr lvl="0"/>
            <a:r>
              <a:rPr lang="fr-FR" dirty="0"/>
              <a:t>Cliquez pour modifier les styles du texte </a:t>
            </a:r>
            <a:br>
              <a:rPr lang="fr-FR" dirty="0"/>
            </a:br>
            <a:r>
              <a:rPr lang="fr-FR" dirty="0"/>
              <a:t>du masque</a:t>
            </a:r>
          </a:p>
        </p:txBody>
      </p:sp>
      <p:sp>
        <p:nvSpPr>
          <p:cNvPr id="12" name="Espace réservé du pied de page 4"/>
          <p:cNvSpPr txBox="1">
            <a:spLocks/>
          </p:cNvSpPr>
          <p:nvPr userDrawn="1"/>
        </p:nvSpPr>
        <p:spPr>
          <a:xfrm>
            <a:off x="2369032" y="6146185"/>
            <a:ext cx="4620586" cy="676894"/>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dirty="0">
                <a:solidFill>
                  <a:srgbClr val="00919D"/>
                </a:solidFill>
              </a:rPr>
              <a:t/>
            </a:r>
            <a:br>
              <a:rPr lang="fr-FR" dirty="0">
                <a:solidFill>
                  <a:srgbClr val="00919D"/>
                </a:solidFill>
              </a:rPr>
            </a:br>
            <a:r>
              <a:rPr lang="fr-FR" dirty="0" smtClean="0">
                <a:solidFill>
                  <a:schemeClr val="tx1">
                    <a:lumMod val="75000"/>
                    <a:lumOff val="25000"/>
                  </a:schemeClr>
                </a:solidFill>
              </a:rPr>
              <a:t>La</a:t>
            </a:r>
            <a:r>
              <a:rPr lang="fr-FR" baseline="0" dirty="0" smtClean="0">
                <a:solidFill>
                  <a:schemeClr val="tx1">
                    <a:lumMod val="75000"/>
                    <a:lumOff val="25000"/>
                  </a:schemeClr>
                </a:solidFill>
              </a:rPr>
              <a:t> réalisation du chef-d'œuvre</a:t>
            </a:r>
          </a:p>
          <a:p>
            <a:pPr>
              <a:lnSpc>
                <a:spcPts val="1320"/>
              </a:lnSpc>
            </a:pPr>
            <a:endParaRPr lang="fr-FR" dirty="0">
              <a:solidFill>
                <a:schemeClr val="tx1">
                  <a:lumMod val="75000"/>
                  <a:lumOff val="25000"/>
                </a:schemeClr>
              </a:solidFill>
            </a:endParaRPr>
          </a:p>
          <a:p>
            <a:endParaRPr lang="fr-FR" dirty="0"/>
          </a:p>
        </p:txBody>
      </p:sp>
      <p:sp>
        <p:nvSpPr>
          <p:cNvPr id="15" name="Espace réservé du pied de page 4"/>
          <p:cNvSpPr txBox="1">
            <a:spLocks/>
          </p:cNvSpPr>
          <p:nvPr userDrawn="1"/>
        </p:nvSpPr>
        <p:spPr>
          <a:xfrm>
            <a:off x="6223000" y="6302069"/>
            <a:ext cx="1926942"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dirty="0" smtClean="0">
                <a:solidFill>
                  <a:schemeClr val="tx1">
                    <a:lumMod val="75000"/>
                    <a:lumOff val="25000"/>
                  </a:schemeClr>
                </a:solidFill>
              </a:rPr>
              <a:t>23</a:t>
            </a:r>
            <a:r>
              <a:rPr lang="fr-FR" baseline="0" dirty="0" smtClean="0">
                <a:solidFill>
                  <a:schemeClr val="tx1">
                    <a:lumMod val="75000"/>
                    <a:lumOff val="25000"/>
                  </a:schemeClr>
                </a:solidFill>
              </a:rPr>
              <a:t> et 24 janvier </a:t>
            </a:r>
            <a:r>
              <a:rPr lang="fr-FR" dirty="0" smtClean="0">
                <a:solidFill>
                  <a:schemeClr val="tx1">
                    <a:lumMod val="75000"/>
                    <a:lumOff val="25000"/>
                  </a:schemeClr>
                </a:solidFill>
              </a:rPr>
              <a:t>2019</a:t>
            </a:r>
            <a:endParaRPr lang="fr-FR" dirty="0">
              <a:solidFill>
                <a:schemeClr val="tx1">
                  <a:lumMod val="75000"/>
                  <a:lumOff val="25000"/>
                </a:schemeClr>
              </a:solidFill>
            </a:endParaRPr>
          </a:p>
          <a:p>
            <a:endParaRPr lang="fr-FR" dirty="0"/>
          </a:p>
        </p:txBody>
      </p:sp>
      <p:pic>
        <p:nvPicPr>
          <p:cNvPr id="8" name="Image 7">
            <a:extLst>
              <a:ext uri="{FF2B5EF4-FFF2-40B4-BE49-F238E27FC236}">
                <a16:creationId xmlns="" xmlns:a16="http://schemas.microsoft.com/office/drawing/2014/main" id="{DB9F2CB5-F14A-6B4E-A43B-921923DC809C}"/>
              </a:ext>
            </a:extLst>
          </p:cNvPr>
          <p:cNvPicPr>
            <a:picLocks noChangeAspect="1"/>
          </p:cNvPicPr>
          <p:nvPr userDrawn="1"/>
        </p:nvPicPr>
        <p:blipFill>
          <a:blip r:embed="rId5">
            <a:extLst>
              <a:ext uri="{28A0092B-C50C-407E-A947-70E740481C1C}">
                <a14:useLocalDpi xmlns:a14="http://schemas.microsoft.com/office/drawing/2010/main" xmlns="" val="0"/>
              </a:ext>
            </a:extLst>
          </a:blip>
          <a:stretch>
            <a:fillRect/>
          </a:stretch>
        </p:blipFill>
        <p:spPr>
          <a:xfrm>
            <a:off x="805400" y="6314648"/>
            <a:ext cx="1231891" cy="376623"/>
          </a:xfrm>
          <a:prstGeom prst="rect">
            <a:avLst/>
          </a:prstGeom>
        </p:spPr>
      </p:pic>
    </p:spTree>
    <p:extLst>
      <p:ext uri="{BB962C8B-B14F-4D97-AF65-F5344CB8AC3E}">
        <p14:creationId xmlns:p14="http://schemas.microsoft.com/office/powerpoint/2010/main" xmlns="" val="3069642489"/>
      </p:ext>
    </p:extLst>
  </p:cSld>
  <p:clrMap bg1="lt1" tx1="dk1" bg2="lt2" tx2="dk2" accent1="accent1" accent2="accent2" accent3="accent3" accent4="accent4" accent5="accent5" accent6="accent6" hlink="hlink" folHlink="folHlink"/>
  <p:sldLayoutIdLst>
    <p:sldLayoutId id="2147483660" r:id="rId1"/>
    <p:sldLayoutId id="2147483681" r:id="rId2"/>
    <p:sldLayoutId id="2147483675" r:id="rId3"/>
  </p:sldLayoutIdLst>
  <p:hf hdr="0"/>
  <p:txStyles>
    <p:titleStyle>
      <a:lvl1pPr algn="l" defTabSz="457200" rtl="0" eaLnBrk="1" latinLnBrk="0" hangingPunct="1">
        <a:spcBef>
          <a:spcPct val="0"/>
        </a:spcBef>
        <a:buNone/>
        <a:defRPr sz="3600" b="1" i="0" kern="1200">
          <a:solidFill>
            <a:schemeClr val="tx1">
              <a:lumMod val="75000"/>
              <a:lumOff val="25000"/>
            </a:schemeClr>
          </a:solidFill>
          <a:latin typeface="Arial Black" charset="0"/>
          <a:ea typeface="Arial Black" charset="0"/>
          <a:cs typeface="Arial Black" charset="0"/>
        </a:defRPr>
      </a:lvl1pPr>
    </p:titleStyle>
    <p:bodyStyle>
      <a:lvl1pPr marL="0" indent="0" algn="l" defTabSz="457200" rtl="0" eaLnBrk="1" latinLnBrk="0" hangingPunct="1">
        <a:spcBef>
          <a:spcPct val="20000"/>
        </a:spcBef>
        <a:buFont typeface="Arial"/>
        <a:buNone/>
        <a:defRPr sz="2800" b="0" i="0" kern="1200">
          <a:solidFill>
            <a:srgbClr val="005E8B"/>
          </a:solidFill>
          <a:latin typeface="Arial" charset="0"/>
          <a:ea typeface="Arial" charset="0"/>
          <a:cs typeface="Arial" charset="0"/>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age 6">
            <a:extLst>
              <a:ext uri="{FF2B5EF4-FFF2-40B4-BE49-F238E27FC236}">
                <a16:creationId xmlns="" xmlns:a16="http://schemas.microsoft.com/office/drawing/2014/main" id="{8A57E84A-A76A-AE47-8ECF-AE75B0DC7573}"/>
              </a:ext>
            </a:extLst>
          </p:cNvPr>
          <p:cNvPicPr>
            <a:picLocks noChangeAspect="1"/>
          </p:cNvPicPr>
          <p:nvPr userDrawn="1"/>
        </p:nvPicPr>
        <p:blipFill>
          <a:blip r:embed="rId4"/>
          <a:stretch>
            <a:fillRect/>
          </a:stretch>
        </p:blipFill>
        <p:spPr>
          <a:xfrm>
            <a:off x="-3233" y="6876"/>
            <a:ext cx="9167859" cy="6857260"/>
          </a:xfrm>
          <a:prstGeom prst="rect">
            <a:avLst/>
          </a:prstGeom>
        </p:spPr>
      </p:pic>
      <p:sp>
        <p:nvSpPr>
          <p:cNvPr id="2" name="Espace réservé du titre 1"/>
          <p:cNvSpPr>
            <a:spLocks noGrp="1"/>
          </p:cNvSpPr>
          <p:nvPr>
            <p:ph type="title"/>
          </p:nvPr>
        </p:nvSpPr>
        <p:spPr>
          <a:xfrm>
            <a:off x="3011069" y="1855204"/>
            <a:ext cx="5590311" cy="2006323"/>
          </a:xfrm>
          <a:prstGeom prst="rect">
            <a:avLst/>
          </a:prstGeom>
        </p:spPr>
        <p:txBody>
          <a:bodyPr vert="horz" lIns="91440" tIns="45720" rIns="91440" bIns="45720" rtlCol="0" anchor="ctr">
            <a:normAutofit/>
          </a:bodyPr>
          <a:lstStyle/>
          <a:p>
            <a:r>
              <a:rPr lang="fr-FR" dirty="0"/>
              <a:t>Cliquez </a:t>
            </a:r>
            <a:br>
              <a:rPr lang="fr-FR" dirty="0"/>
            </a:br>
            <a:r>
              <a:rPr lang="fr-FR" dirty="0"/>
              <a:t>et modifiez le titre</a:t>
            </a:r>
          </a:p>
        </p:txBody>
      </p:sp>
      <p:sp>
        <p:nvSpPr>
          <p:cNvPr id="3" name="Espace réservé du texte 2"/>
          <p:cNvSpPr>
            <a:spLocks noGrp="1"/>
          </p:cNvSpPr>
          <p:nvPr>
            <p:ph type="body" idx="1"/>
          </p:nvPr>
        </p:nvSpPr>
        <p:spPr>
          <a:xfrm>
            <a:off x="3011069" y="3578946"/>
            <a:ext cx="5590312" cy="1180729"/>
          </a:xfrm>
          <a:prstGeom prst="rect">
            <a:avLst/>
          </a:prstGeom>
        </p:spPr>
        <p:txBody>
          <a:bodyPr vert="horz" lIns="91440" tIns="45720" rIns="91440" bIns="45720" rtlCol="0">
            <a:normAutofit/>
          </a:bodyPr>
          <a:lstStyle/>
          <a:p>
            <a:pPr lvl="0"/>
            <a:r>
              <a:rPr lang="fr-FR" dirty="0"/>
              <a:t>Cliquez pour modifier </a:t>
            </a:r>
            <a:br>
              <a:rPr lang="fr-FR" dirty="0"/>
            </a:br>
            <a:r>
              <a:rPr lang="fr-FR" dirty="0"/>
              <a:t>les styles du texte du masque</a:t>
            </a:r>
          </a:p>
          <a:p>
            <a:pPr lvl="0"/>
            <a:endParaRPr lang="fr-FR" dirty="0"/>
          </a:p>
        </p:txBody>
      </p:sp>
      <p:sp>
        <p:nvSpPr>
          <p:cNvPr id="6" name="Espace réservé du numéro de diapositive 5"/>
          <p:cNvSpPr>
            <a:spLocks noGrp="1"/>
          </p:cNvSpPr>
          <p:nvPr>
            <p:ph type="sldNum" sz="quarter" idx="4"/>
          </p:nvPr>
        </p:nvSpPr>
        <p:spPr>
          <a:xfrm>
            <a:off x="8249851" y="6390910"/>
            <a:ext cx="351529" cy="365125"/>
          </a:xfrm>
          <a:prstGeom prst="rect">
            <a:avLst/>
          </a:prstGeom>
        </p:spPr>
        <p:txBody>
          <a:bodyPr vert="horz" lIns="91440" tIns="45720" rIns="91440" bIns="45720" rtlCol="0" anchor="ctr"/>
          <a:lstStyle>
            <a:lvl1pPr algn="r">
              <a:defRPr sz="1000" b="1">
                <a:solidFill>
                  <a:srgbClr val="000000"/>
                </a:solidFill>
              </a:defRPr>
            </a:lvl1pPr>
          </a:lstStyle>
          <a:p>
            <a:fld id="{C6B7B3CB-E3BA-F74C-AB76-86EFC5843CD6}" type="slidenum">
              <a:rPr lang="fr-FR" smtClean="0"/>
              <a:pPr/>
              <a:t>‹N°›</a:t>
            </a:fld>
            <a:endParaRPr lang="fr-FR" dirty="0"/>
          </a:p>
        </p:txBody>
      </p:sp>
      <p:sp>
        <p:nvSpPr>
          <p:cNvPr id="11" name="Espace réservé du pied de page 4"/>
          <p:cNvSpPr txBox="1">
            <a:spLocks/>
          </p:cNvSpPr>
          <p:nvPr userDrawn="1"/>
        </p:nvSpPr>
        <p:spPr>
          <a:xfrm>
            <a:off x="3095354" y="6146185"/>
            <a:ext cx="4620586" cy="676894"/>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dirty="0">
                <a:solidFill>
                  <a:srgbClr val="00919D"/>
                </a:solidFill>
              </a:rPr>
              <a:t/>
            </a:r>
            <a:br>
              <a:rPr lang="fr-FR" dirty="0">
                <a:solidFill>
                  <a:srgbClr val="00919D"/>
                </a:solidFill>
              </a:rPr>
            </a:br>
            <a:r>
              <a:rPr lang="fr-FR" dirty="0">
                <a:solidFill>
                  <a:schemeClr val="tx1">
                    <a:lumMod val="75000"/>
                    <a:lumOff val="25000"/>
                  </a:schemeClr>
                </a:solidFill>
              </a:rPr>
              <a:t>titre de la présentation</a:t>
            </a:r>
          </a:p>
          <a:p>
            <a:endParaRPr lang="fr-FR" dirty="0"/>
          </a:p>
        </p:txBody>
      </p:sp>
      <p:sp>
        <p:nvSpPr>
          <p:cNvPr id="12" name="Espace réservé du pied de page 4"/>
          <p:cNvSpPr txBox="1">
            <a:spLocks/>
          </p:cNvSpPr>
          <p:nvPr userDrawn="1"/>
        </p:nvSpPr>
        <p:spPr>
          <a:xfrm>
            <a:off x="6989618" y="6390910"/>
            <a:ext cx="1160324"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dirty="0">
                <a:solidFill>
                  <a:schemeClr val="tx1">
                    <a:lumMod val="75000"/>
                    <a:lumOff val="25000"/>
                  </a:schemeClr>
                </a:solidFill>
              </a:rPr>
              <a:t>JJ/MM/AAAA</a:t>
            </a:r>
          </a:p>
          <a:p>
            <a:endParaRPr lang="fr-FR" dirty="0"/>
          </a:p>
        </p:txBody>
      </p:sp>
      <p:grpSp>
        <p:nvGrpSpPr>
          <p:cNvPr id="9" name="Grouper 8"/>
          <p:cNvGrpSpPr/>
          <p:nvPr userDrawn="1"/>
        </p:nvGrpSpPr>
        <p:grpSpPr>
          <a:xfrm>
            <a:off x="3121481" y="2132720"/>
            <a:ext cx="525531" cy="171686"/>
            <a:chOff x="5391302" y="1426464"/>
            <a:chExt cx="604579" cy="197510"/>
          </a:xfrm>
          <a:solidFill>
            <a:srgbClr val="00A6BE"/>
          </a:solidFill>
        </p:grpSpPr>
        <p:sp>
          <p:nvSpPr>
            <p:cNvPr id="10" name="Rectangle 9"/>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5E8B"/>
                </a:solidFill>
              </a:endParaRPr>
            </a:p>
          </p:txBody>
        </p:sp>
        <p:sp>
          <p:nvSpPr>
            <p:cNvPr id="13" name="Rectangle 12"/>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5E8B"/>
                </a:solidFill>
              </a:endParaRPr>
            </a:p>
          </p:txBody>
        </p:sp>
      </p:grpSp>
      <p:pic>
        <p:nvPicPr>
          <p:cNvPr id="4" name="Image 3" descr="transformer_bleu.jpg"/>
          <p:cNvPicPr>
            <a:picLocks noChangeAspect="1"/>
          </p:cNvPicPr>
          <p:nvPr userDrawn="1"/>
        </p:nvPicPr>
        <p:blipFill>
          <a:blip r:embed="rId5">
            <a:extLst>
              <a:ext uri="{28A0092B-C50C-407E-A947-70E740481C1C}">
                <a14:useLocalDpi xmlns:a14="http://schemas.microsoft.com/office/drawing/2010/main" xmlns="" val="0"/>
              </a:ext>
            </a:extLst>
          </a:blip>
          <a:stretch>
            <a:fillRect/>
          </a:stretch>
        </p:blipFill>
        <p:spPr>
          <a:xfrm>
            <a:off x="376620" y="533142"/>
            <a:ext cx="1935656" cy="701491"/>
          </a:xfrm>
          <a:prstGeom prst="rect">
            <a:avLst/>
          </a:prstGeom>
        </p:spPr>
      </p:pic>
      <p:pic>
        <p:nvPicPr>
          <p:cNvPr id="5" name="Image 4" descr="transformer_bleu.jpg"/>
          <p:cNvPicPr>
            <a:picLocks noChangeAspect="1"/>
          </p:cNvPicPr>
          <p:nvPr userDrawn="1"/>
        </p:nvPicPr>
        <p:blipFill>
          <a:blip r:embed="rId6">
            <a:extLst>
              <a:ext uri="{28A0092B-C50C-407E-A947-70E740481C1C}">
                <a14:useLocalDpi xmlns:a14="http://schemas.microsoft.com/office/drawing/2010/main" xmlns="" val="0"/>
              </a:ext>
            </a:extLst>
          </a:blip>
          <a:stretch>
            <a:fillRect/>
          </a:stretch>
        </p:blipFill>
        <p:spPr>
          <a:xfrm>
            <a:off x="368372" y="533142"/>
            <a:ext cx="1935656" cy="701491"/>
          </a:xfrm>
          <a:prstGeom prst="rect">
            <a:avLst/>
          </a:prstGeom>
        </p:spPr>
      </p:pic>
    </p:spTree>
    <p:extLst>
      <p:ext uri="{BB962C8B-B14F-4D97-AF65-F5344CB8AC3E}">
        <p14:creationId xmlns:p14="http://schemas.microsoft.com/office/powerpoint/2010/main" xmlns="" val="1917411295"/>
      </p:ext>
    </p:extLst>
  </p:cSld>
  <p:clrMap bg1="lt1" tx1="dk1" bg2="lt2" tx2="dk2" accent1="accent1" accent2="accent2" accent3="accent3" accent4="accent4" accent5="accent5" accent6="accent6" hlink="hlink" folHlink="folHlink"/>
  <p:sldLayoutIdLst>
    <p:sldLayoutId id="2147483679" r:id="rId1"/>
    <p:sldLayoutId id="2147483690" r:id="rId2"/>
  </p:sldLayoutIdLst>
  <p:timing>
    <p:tnLst>
      <p:par>
        <p:cTn id="1" dur="indefinite" restart="never" nodeType="tmRoot"/>
      </p:par>
    </p:tnLst>
  </p:timing>
  <p:hf hdr="0"/>
  <p:txStyles>
    <p:titleStyle>
      <a:lvl1pPr algn="l" defTabSz="457200" rtl="0" eaLnBrk="1" latinLnBrk="0" hangingPunct="1">
        <a:spcBef>
          <a:spcPct val="0"/>
        </a:spcBef>
        <a:buNone/>
        <a:defRPr sz="3200" b="1" i="0" kern="1200">
          <a:solidFill>
            <a:srgbClr val="00A6BE"/>
          </a:solidFill>
          <a:latin typeface="Arial Black" charset="0"/>
          <a:ea typeface="Arial Black" charset="0"/>
          <a:cs typeface="Arial Black" charset="0"/>
        </a:defRPr>
      </a:lvl1pPr>
    </p:titleStyle>
    <p:bodyStyle>
      <a:lvl1pPr marL="0" indent="0" algn="l" defTabSz="457200" rtl="0" eaLnBrk="1" latinLnBrk="0" hangingPunct="1">
        <a:spcBef>
          <a:spcPct val="20000"/>
        </a:spcBef>
        <a:buFont typeface="Arial"/>
        <a:buNone/>
        <a:defRPr sz="2800" b="0" i="0" kern="1200">
          <a:solidFill>
            <a:schemeClr val="tx1"/>
          </a:solidFill>
          <a:latin typeface="Arial" charset="0"/>
          <a:ea typeface="Arial" charset="0"/>
          <a:cs typeface="Arial" charset="0"/>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age 6">
            <a:extLst>
              <a:ext uri="{FF2B5EF4-FFF2-40B4-BE49-F238E27FC236}">
                <a16:creationId xmlns="" xmlns:a16="http://schemas.microsoft.com/office/drawing/2014/main" id="{D4325835-A224-FD4F-B2B4-E4378CAE699B}"/>
              </a:ext>
            </a:extLst>
          </p:cNvPr>
          <p:cNvPicPr>
            <a:picLocks noChangeAspect="1"/>
          </p:cNvPicPr>
          <p:nvPr userDrawn="1"/>
        </p:nvPicPr>
        <p:blipFill>
          <a:blip r:embed="rId3"/>
          <a:stretch>
            <a:fillRect/>
          </a:stretch>
        </p:blipFill>
        <p:spPr>
          <a:xfrm>
            <a:off x="0" y="9293"/>
            <a:ext cx="9142636" cy="6838394"/>
          </a:xfrm>
          <a:prstGeom prst="rect">
            <a:avLst/>
          </a:prstGeom>
        </p:spPr>
      </p:pic>
      <p:pic>
        <p:nvPicPr>
          <p:cNvPr id="15" name="Image 14">
            <a:extLst>
              <a:ext uri="{FF2B5EF4-FFF2-40B4-BE49-F238E27FC236}">
                <a16:creationId xmlns="" xmlns:a16="http://schemas.microsoft.com/office/drawing/2014/main" id="{DF44B2DF-6333-D145-8E04-D4E4780F3A17}"/>
              </a:ext>
            </a:extLst>
          </p:cNvPr>
          <p:cNvPicPr>
            <a:picLocks noChangeAspect="1"/>
          </p:cNvPicPr>
          <p:nvPr userDrawn="1"/>
        </p:nvPicPr>
        <p:blipFill>
          <a:blip r:embed="rId3"/>
          <a:stretch>
            <a:fillRect/>
          </a:stretch>
        </p:blipFill>
        <p:spPr>
          <a:xfrm>
            <a:off x="1364" y="0"/>
            <a:ext cx="9142636" cy="6838394"/>
          </a:xfrm>
          <a:prstGeom prst="rect">
            <a:avLst/>
          </a:prstGeom>
        </p:spPr>
      </p:pic>
      <p:sp>
        <p:nvSpPr>
          <p:cNvPr id="2" name="Espace réservé du titre 1"/>
          <p:cNvSpPr>
            <a:spLocks noGrp="1"/>
          </p:cNvSpPr>
          <p:nvPr>
            <p:ph type="title"/>
          </p:nvPr>
        </p:nvSpPr>
        <p:spPr>
          <a:xfrm>
            <a:off x="3011069" y="1855204"/>
            <a:ext cx="5590311" cy="2006323"/>
          </a:xfrm>
          <a:prstGeom prst="rect">
            <a:avLst/>
          </a:prstGeom>
        </p:spPr>
        <p:txBody>
          <a:bodyPr vert="horz" lIns="91440" tIns="45720" rIns="91440" bIns="45720" rtlCol="0" anchor="ctr">
            <a:normAutofit/>
          </a:bodyPr>
          <a:lstStyle/>
          <a:p>
            <a:r>
              <a:rPr lang="fr-FR" dirty="0"/>
              <a:t>Cliquez </a:t>
            </a:r>
            <a:br>
              <a:rPr lang="fr-FR" dirty="0"/>
            </a:br>
            <a:r>
              <a:rPr lang="fr-FR" dirty="0"/>
              <a:t>et modifiez le titre</a:t>
            </a:r>
          </a:p>
        </p:txBody>
      </p:sp>
      <p:sp>
        <p:nvSpPr>
          <p:cNvPr id="3" name="Espace réservé du texte 2"/>
          <p:cNvSpPr>
            <a:spLocks noGrp="1"/>
          </p:cNvSpPr>
          <p:nvPr>
            <p:ph type="body" idx="1"/>
          </p:nvPr>
        </p:nvSpPr>
        <p:spPr>
          <a:xfrm>
            <a:off x="3011069" y="3578946"/>
            <a:ext cx="5590312" cy="1180729"/>
          </a:xfrm>
          <a:prstGeom prst="rect">
            <a:avLst/>
          </a:prstGeom>
        </p:spPr>
        <p:txBody>
          <a:bodyPr vert="horz" lIns="91440" tIns="45720" rIns="91440" bIns="45720" rtlCol="0">
            <a:normAutofit/>
          </a:bodyPr>
          <a:lstStyle/>
          <a:p>
            <a:pPr lvl="0"/>
            <a:r>
              <a:rPr lang="fr-FR" dirty="0"/>
              <a:t>Cliquez pour modifier </a:t>
            </a:r>
            <a:br>
              <a:rPr lang="fr-FR" dirty="0"/>
            </a:br>
            <a:r>
              <a:rPr lang="fr-FR" dirty="0"/>
              <a:t>les styles du texte du masque</a:t>
            </a:r>
          </a:p>
          <a:p>
            <a:pPr lvl="0"/>
            <a:endParaRPr lang="fr-FR" dirty="0"/>
          </a:p>
        </p:txBody>
      </p:sp>
      <p:sp>
        <p:nvSpPr>
          <p:cNvPr id="6" name="Espace réservé du numéro de diapositive 5"/>
          <p:cNvSpPr>
            <a:spLocks noGrp="1"/>
          </p:cNvSpPr>
          <p:nvPr>
            <p:ph type="sldNum" sz="quarter" idx="4"/>
          </p:nvPr>
        </p:nvSpPr>
        <p:spPr>
          <a:xfrm>
            <a:off x="8249851" y="6390910"/>
            <a:ext cx="351529" cy="365125"/>
          </a:xfrm>
          <a:prstGeom prst="rect">
            <a:avLst/>
          </a:prstGeom>
        </p:spPr>
        <p:txBody>
          <a:bodyPr vert="horz" lIns="91440" tIns="45720" rIns="91440" bIns="45720" rtlCol="0" anchor="ctr"/>
          <a:lstStyle>
            <a:lvl1pPr algn="r">
              <a:defRPr sz="1000" b="1">
                <a:solidFill>
                  <a:srgbClr val="000000"/>
                </a:solidFill>
              </a:defRPr>
            </a:lvl1pPr>
          </a:lstStyle>
          <a:p>
            <a:fld id="{C6B7B3CB-E3BA-F74C-AB76-86EFC5843CD6}" type="slidenum">
              <a:rPr lang="fr-FR" smtClean="0"/>
              <a:pPr/>
              <a:t>‹N°›</a:t>
            </a:fld>
            <a:endParaRPr lang="fr-FR" dirty="0"/>
          </a:p>
        </p:txBody>
      </p:sp>
      <p:sp>
        <p:nvSpPr>
          <p:cNvPr id="11" name="Espace réservé du pied de page 4"/>
          <p:cNvSpPr txBox="1">
            <a:spLocks/>
          </p:cNvSpPr>
          <p:nvPr userDrawn="1"/>
        </p:nvSpPr>
        <p:spPr>
          <a:xfrm>
            <a:off x="3095354" y="6146185"/>
            <a:ext cx="4620586" cy="676894"/>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dirty="0">
                <a:solidFill>
                  <a:srgbClr val="00919D"/>
                </a:solidFill>
              </a:rPr>
              <a:t/>
            </a:r>
            <a:br>
              <a:rPr lang="fr-FR" dirty="0">
                <a:solidFill>
                  <a:srgbClr val="00919D"/>
                </a:solidFill>
              </a:rPr>
            </a:br>
            <a:r>
              <a:rPr lang="fr-FR" dirty="0">
                <a:solidFill>
                  <a:schemeClr val="tx1">
                    <a:lumMod val="75000"/>
                    <a:lumOff val="25000"/>
                  </a:schemeClr>
                </a:solidFill>
              </a:rPr>
              <a:t>titre de la présentation</a:t>
            </a:r>
          </a:p>
          <a:p>
            <a:endParaRPr lang="fr-FR" dirty="0"/>
          </a:p>
        </p:txBody>
      </p:sp>
      <p:sp>
        <p:nvSpPr>
          <p:cNvPr id="12" name="Espace réservé du pied de page 4"/>
          <p:cNvSpPr txBox="1">
            <a:spLocks/>
          </p:cNvSpPr>
          <p:nvPr userDrawn="1"/>
        </p:nvSpPr>
        <p:spPr>
          <a:xfrm>
            <a:off x="6989618" y="6390910"/>
            <a:ext cx="1160324" cy="365125"/>
          </a:xfrm>
          <a:prstGeom prst="rect">
            <a:avLst/>
          </a:prstGeom>
        </p:spPr>
        <p:txBody>
          <a:bodyPr vert="horz" lIns="91440" tIns="45720" rIns="91440" bIns="45720" rtlCol="0" anchor="ctr"/>
          <a:lstStyle>
            <a:defPPr>
              <a:defRPr lang="fr-FR"/>
            </a:defPPr>
            <a:lvl1pPr marL="0" marR="0" indent="0" algn="l" defTabSz="457200" rtl="0" eaLnBrk="1" fontAlgn="auto" latinLnBrk="0" hangingPunct="1">
              <a:lnSpc>
                <a:spcPct val="100000"/>
              </a:lnSpc>
              <a:spcBef>
                <a:spcPts val="0"/>
              </a:spcBef>
              <a:spcAft>
                <a:spcPts val="0"/>
              </a:spcAft>
              <a:buClrTx/>
              <a:buSzTx/>
              <a:buFontTx/>
              <a:buNone/>
              <a:tabLst/>
              <a:defRPr sz="1000" kern="1200" cap="all">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dirty="0">
              <a:solidFill>
                <a:srgbClr val="1B8ED9"/>
              </a:solidFill>
            </a:endParaRPr>
          </a:p>
          <a:p>
            <a:pPr>
              <a:lnSpc>
                <a:spcPts val="1320"/>
              </a:lnSpc>
            </a:pPr>
            <a:r>
              <a:rPr lang="fr-FR" dirty="0">
                <a:solidFill>
                  <a:schemeClr val="tx1">
                    <a:lumMod val="75000"/>
                    <a:lumOff val="25000"/>
                  </a:schemeClr>
                </a:solidFill>
              </a:rPr>
              <a:t>JJ/MM/AAAA</a:t>
            </a:r>
          </a:p>
          <a:p>
            <a:endParaRPr lang="fr-FR" dirty="0"/>
          </a:p>
        </p:txBody>
      </p:sp>
      <p:grpSp>
        <p:nvGrpSpPr>
          <p:cNvPr id="10" name="Grouper 9"/>
          <p:cNvGrpSpPr/>
          <p:nvPr userDrawn="1"/>
        </p:nvGrpSpPr>
        <p:grpSpPr>
          <a:xfrm>
            <a:off x="3121481" y="2132720"/>
            <a:ext cx="525531" cy="171686"/>
            <a:chOff x="5391302" y="1426464"/>
            <a:chExt cx="604579" cy="197510"/>
          </a:xfrm>
          <a:solidFill>
            <a:srgbClr val="E0B347"/>
          </a:solidFill>
        </p:grpSpPr>
        <p:sp>
          <p:nvSpPr>
            <p:cNvPr id="13" name="Rectangle 12"/>
            <p:cNvSpPr/>
            <p:nvPr/>
          </p:nvSpPr>
          <p:spPr>
            <a:xfrm>
              <a:off x="5391302" y="1426464"/>
              <a:ext cx="95098" cy="1975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5438850" y="1525218"/>
              <a:ext cx="557031" cy="987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5" name="Image 4" descr="transformer_ocre.jpg"/>
          <p:cNvPicPr>
            <a:picLocks noChangeAspect="1"/>
          </p:cNvPicPr>
          <p:nvPr userDrawn="1"/>
        </p:nvPicPr>
        <p:blipFill>
          <a:blip r:embed="rId4">
            <a:extLst>
              <a:ext uri="{28A0092B-C50C-407E-A947-70E740481C1C}">
                <a14:useLocalDpi xmlns:a14="http://schemas.microsoft.com/office/drawing/2010/main" xmlns="" val="0"/>
              </a:ext>
            </a:extLst>
          </a:blip>
          <a:stretch>
            <a:fillRect/>
          </a:stretch>
        </p:blipFill>
        <p:spPr>
          <a:xfrm>
            <a:off x="381006" y="527392"/>
            <a:ext cx="1919941" cy="695796"/>
          </a:xfrm>
          <a:prstGeom prst="rect">
            <a:avLst/>
          </a:prstGeom>
        </p:spPr>
      </p:pic>
    </p:spTree>
    <p:extLst>
      <p:ext uri="{BB962C8B-B14F-4D97-AF65-F5344CB8AC3E}">
        <p14:creationId xmlns:p14="http://schemas.microsoft.com/office/powerpoint/2010/main" xmlns="" val="1931084026"/>
      </p:ext>
    </p:extLst>
  </p:cSld>
  <p:clrMap bg1="lt1" tx1="dk1" bg2="lt2" tx2="dk2" accent1="accent1" accent2="accent2" accent3="accent3" accent4="accent4" accent5="accent5" accent6="accent6" hlink="hlink" folHlink="folHlink"/>
  <p:sldLayoutIdLst>
    <p:sldLayoutId id="2147483683" r:id="rId1"/>
  </p:sldLayoutIdLst>
  <p:hf hdr="0"/>
  <p:txStyles>
    <p:titleStyle>
      <a:lvl1pPr algn="l" defTabSz="457200" rtl="0" eaLnBrk="1" latinLnBrk="0" hangingPunct="1">
        <a:spcBef>
          <a:spcPct val="0"/>
        </a:spcBef>
        <a:buNone/>
        <a:defRPr sz="3200" b="1" i="0" kern="1200">
          <a:solidFill>
            <a:srgbClr val="E0B347"/>
          </a:solidFill>
          <a:latin typeface="Arial Black" charset="0"/>
          <a:ea typeface="Arial Black" charset="0"/>
          <a:cs typeface="Arial Black" charset="0"/>
        </a:defRPr>
      </a:lvl1pPr>
    </p:titleStyle>
    <p:bodyStyle>
      <a:lvl1pPr marL="0" indent="0" algn="l" defTabSz="457200" rtl="0" eaLnBrk="1" latinLnBrk="0" hangingPunct="1">
        <a:spcBef>
          <a:spcPct val="20000"/>
        </a:spcBef>
        <a:buFont typeface="Arial"/>
        <a:buNone/>
        <a:defRPr sz="2800" b="0" i="0" kern="1200">
          <a:solidFill>
            <a:schemeClr val="tx1"/>
          </a:solidFill>
          <a:latin typeface="Arial" charset="0"/>
          <a:ea typeface="Arial" charset="0"/>
          <a:cs typeface="Arial" charset="0"/>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83239" y="206286"/>
            <a:ext cx="6220917" cy="2006323"/>
          </a:xfrm>
        </p:spPr>
        <p:txBody>
          <a:bodyPr>
            <a:normAutofit/>
          </a:bodyPr>
          <a:lstStyle/>
          <a:p>
            <a:r>
              <a:rPr lang="fr-FR" sz="3600" b="1" dirty="0">
                <a:solidFill>
                  <a:schemeClr val="tx2">
                    <a:lumMod val="75000"/>
                  </a:schemeClr>
                </a:solidFill>
                <a:latin typeface="Arial Black" panose="020B0A04020102020204" pitchFamily="34" charset="0"/>
              </a:rPr>
              <a:t>La </a:t>
            </a:r>
            <a:r>
              <a:rPr lang="fr-FR" sz="3600" b="1" dirty="0" err="1">
                <a:solidFill>
                  <a:schemeClr val="tx2">
                    <a:lumMod val="75000"/>
                  </a:schemeClr>
                </a:solidFill>
                <a:latin typeface="Arial Black" panose="020B0A04020102020204" pitchFamily="34" charset="0"/>
              </a:rPr>
              <a:t>co</a:t>
            </a:r>
            <a:r>
              <a:rPr lang="fr-FR" sz="3600" b="1" dirty="0">
                <a:solidFill>
                  <a:schemeClr val="tx2">
                    <a:lumMod val="75000"/>
                  </a:schemeClr>
                </a:solidFill>
                <a:latin typeface="Arial Black" panose="020B0A04020102020204" pitchFamily="34" charset="0"/>
              </a:rPr>
              <a:t>-intervention dans l’esprit de la réforme</a:t>
            </a:r>
          </a:p>
        </p:txBody>
      </p:sp>
      <p:sp>
        <p:nvSpPr>
          <p:cNvPr id="3" name="Espace réservé du contenu 2"/>
          <p:cNvSpPr>
            <a:spLocks noGrp="1"/>
          </p:cNvSpPr>
          <p:nvPr>
            <p:ph idx="1"/>
          </p:nvPr>
        </p:nvSpPr>
        <p:spPr>
          <a:xfrm>
            <a:off x="2683238" y="2503357"/>
            <a:ext cx="6220917" cy="2908091"/>
          </a:xfrm>
        </p:spPr>
        <p:txBody>
          <a:bodyPr>
            <a:normAutofit/>
          </a:bodyPr>
          <a:lstStyle/>
          <a:p>
            <a:r>
              <a:rPr lang="fr-FR" b="1" dirty="0">
                <a:latin typeface="Arial" panose="020B0604020202020204" pitchFamily="34" charset="0"/>
                <a:cs typeface="Arial" panose="020B0604020202020204" pitchFamily="34" charset="0"/>
              </a:rPr>
              <a:t>Levier 4</a:t>
            </a:r>
            <a:r>
              <a:rPr lang="fr-FR" dirty="0">
                <a:latin typeface="Arial" panose="020B0604020202020204" pitchFamily="34" charset="0"/>
                <a:cs typeface="Arial" panose="020B0604020202020204" pitchFamily="34" charset="0"/>
              </a:rPr>
              <a:t> </a:t>
            </a:r>
          </a:p>
          <a:p>
            <a:pPr marL="457200" lvl="1" indent="0">
              <a:buNone/>
            </a:pPr>
            <a:r>
              <a:rPr lang="fr-FR" sz="2000" dirty="0">
                <a:latin typeface="Arial" panose="020B0604020202020204" pitchFamily="34" charset="0"/>
                <a:cs typeface="Arial" panose="020B0604020202020204" pitchFamily="34" charset="0"/>
              </a:rPr>
              <a:t>Contribution explicite des enseignements généraux à l’acquisition des compétences transversales</a:t>
            </a:r>
          </a:p>
        </p:txBody>
      </p:sp>
      <p:sp>
        <p:nvSpPr>
          <p:cNvPr id="5" name="Rectangle 4"/>
          <p:cNvSpPr/>
          <p:nvPr/>
        </p:nvSpPr>
        <p:spPr>
          <a:xfrm>
            <a:off x="2683239" y="6204208"/>
            <a:ext cx="3124722" cy="481403"/>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solidFill>
                  <a:schemeClr val="tx1"/>
                </a:solidFill>
              </a:rPr>
              <a:t>Pratiquer la co-intervention</a:t>
            </a:r>
            <a:endParaRPr lang="fr-FR" dirty="0">
              <a:solidFill>
                <a:schemeClr val="tx1"/>
              </a:solidFill>
            </a:endParaRPr>
          </a:p>
        </p:txBody>
      </p:sp>
      <p:sp>
        <p:nvSpPr>
          <p:cNvPr id="6" name="ZoneTexte 5"/>
          <p:cNvSpPr txBox="1"/>
          <p:nvPr/>
        </p:nvSpPr>
        <p:spPr>
          <a:xfrm>
            <a:off x="7015397" y="6366036"/>
            <a:ext cx="1379095" cy="369332"/>
          </a:xfrm>
          <a:prstGeom prst="rect">
            <a:avLst/>
          </a:prstGeom>
          <a:solidFill>
            <a:schemeClr val="bg1"/>
          </a:solidFill>
        </p:spPr>
        <p:txBody>
          <a:bodyPr wrap="square" rtlCol="0">
            <a:spAutoFit/>
          </a:bodyPr>
          <a:lstStyle/>
          <a:p>
            <a:r>
              <a:rPr lang="fr-FR" dirty="0" smtClean="0"/>
              <a:t>Janvier 2019</a:t>
            </a:r>
            <a:endParaRPr lang="fr-FR" dirty="0"/>
          </a:p>
        </p:txBody>
      </p:sp>
    </p:spTree>
    <p:extLst>
      <p:ext uri="{BB962C8B-B14F-4D97-AF65-F5344CB8AC3E}">
        <p14:creationId xmlns:p14="http://schemas.microsoft.com/office/powerpoint/2010/main" xmlns="" val="1436858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41246" y="251257"/>
            <a:ext cx="5590311" cy="1727445"/>
          </a:xfrm>
        </p:spPr>
        <p:txBody>
          <a:bodyPr>
            <a:normAutofit/>
          </a:bodyPr>
          <a:lstStyle/>
          <a:p>
            <a:r>
              <a:rPr lang="fr-FR" sz="2800" b="1" dirty="0">
                <a:solidFill>
                  <a:schemeClr val="tx2">
                    <a:lumMod val="75000"/>
                  </a:schemeClr>
                </a:solidFill>
                <a:latin typeface="Arial Black" panose="020B0A04020102020204" pitchFamily="34" charset="0"/>
                <a:ea typeface="Cambria" panose="02040503050406030204" pitchFamily="18" charset="0"/>
              </a:rPr>
              <a:t>Pour les élèves</a:t>
            </a:r>
          </a:p>
        </p:txBody>
      </p:sp>
      <p:sp>
        <p:nvSpPr>
          <p:cNvPr id="3" name="Espace réservé du contenu 2"/>
          <p:cNvSpPr>
            <a:spLocks noGrp="1"/>
          </p:cNvSpPr>
          <p:nvPr>
            <p:ph idx="1"/>
          </p:nvPr>
        </p:nvSpPr>
        <p:spPr>
          <a:xfrm>
            <a:off x="2741246" y="2287560"/>
            <a:ext cx="6402754" cy="4760287"/>
          </a:xfrm>
        </p:spPr>
        <p:txBody>
          <a:bodyPr>
            <a:normAutofit/>
          </a:bodyPr>
          <a:lstStyle/>
          <a:p>
            <a:pPr marL="342900" indent="-342900">
              <a:lnSpc>
                <a:spcPct val="100000"/>
              </a:lnSpc>
              <a:spcBef>
                <a:spcPts val="600"/>
              </a:spcBef>
              <a:spcAft>
                <a:spcPts val="600"/>
              </a:spcAft>
              <a:buFont typeface="Arial" panose="020B0604020202020204" pitchFamily="34" charset="0"/>
              <a:buChar char="•"/>
            </a:pPr>
            <a:r>
              <a:rPr lang="fr-FR" sz="2000" dirty="0"/>
              <a:t>une façon de faire autrement du français, des mathématiques et, en baccalauréat professionnel, également de la physique-chimie</a:t>
            </a:r>
          </a:p>
          <a:p>
            <a:pPr marL="342900" indent="-342900">
              <a:buFont typeface="Arial" panose="020B0604020202020204" pitchFamily="34" charset="0"/>
              <a:buChar char="•"/>
            </a:pPr>
            <a:r>
              <a:rPr lang="fr-FR" sz="2000" dirty="0"/>
              <a:t>la complémentarité des regards des enseignants du domaine professionnel et des disciplines générales sur des situations qu’ils rencontreront dans leur futur métier</a:t>
            </a:r>
          </a:p>
          <a:p>
            <a:pPr marL="342900" indent="-342900">
              <a:buFont typeface="Arial" panose="020B0604020202020204" pitchFamily="34" charset="0"/>
              <a:buChar char="•"/>
            </a:pPr>
            <a:r>
              <a:rPr lang="fr-FR" sz="2000" dirty="0"/>
              <a:t>une explicitation, en situation, des liens entre les compétences, les savoirs, les démarches de l’enseignement général et de l’enseignement professionnel </a:t>
            </a:r>
          </a:p>
          <a:p>
            <a:pPr algn="just">
              <a:lnSpc>
                <a:spcPct val="100000"/>
              </a:lnSpc>
              <a:spcBef>
                <a:spcPts val="600"/>
              </a:spcBef>
              <a:spcAft>
                <a:spcPts val="600"/>
              </a:spcAft>
            </a:pPr>
            <a:endParaRPr lang="fr-FR" sz="2400" dirty="0"/>
          </a:p>
        </p:txBody>
      </p:sp>
      <p:sp>
        <p:nvSpPr>
          <p:cNvPr id="5" name="Rectangle 4"/>
          <p:cNvSpPr/>
          <p:nvPr/>
        </p:nvSpPr>
        <p:spPr>
          <a:xfrm>
            <a:off x="3036235" y="6204209"/>
            <a:ext cx="3124722" cy="481403"/>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solidFill>
                  <a:schemeClr val="tx1"/>
                </a:solidFill>
              </a:rPr>
              <a:t>Pratiquer la co-intervention</a:t>
            </a:r>
            <a:endParaRPr lang="fr-FR" dirty="0">
              <a:solidFill>
                <a:schemeClr val="tx1"/>
              </a:solidFill>
            </a:endParaRPr>
          </a:p>
        </p:txBody>
      </p:sp>
      <p:sp>
        <p:nvSpPr>
          <p:cNvPr id="7" name="Rectangle 6"/>
          <p:cNvSpPr/>
          <p:nvPr/>
        </p:nvSpPr>
        <p:spPr>
          <a:xfrm>
            <a:off x="6829757" y="6316280"/>
            <a:ext cx="1360629" cy="369332"/>
          </a:xfrm>
          <a:prstGeom prst="rect">
            <a:avLst/>
          </a:prstGeom>
          <a:solidFill>
            <a:schemeClr val="bg1"/>
          </a:solidFill>
        </p:spPr>
        <p:txBody>
          <a:bodyPr wrap="none">
            <a:spAutoFit/>
          </a:bodyPr>
          <a:lstStyle/>
          <a:p>
            <a:r>
              <a:rPr lang="fr-FR" dirty="0"/>
              <a:t>Janvier 2019</a:t>
            </a:r>
          </a:p>
        </p:txBody>
      </p:sp>
    </p:spTree>
    <p:extLst>
      <p:ext uri="{BB962C8B-B14F-4D97-AF65-F5344CB8AC3E}">
        <p14:creationId xmlns:p14="http://schemas.microsoft.com/office/powerpoint/2010/main" xmlns="" val="39847892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41246" y="251257"/>
            <a:ext cx="5590311" cy="2006323"/>
          </a:xfrm>
        </p:spPr>
        <p:txBody>
          <a:bodyPr>
            <a:normAutofit/>
          </a:bodyPr>
          <a:lstStyle/>
          <a:p>
            <a:r>
              <a:rPr lang="fr-FR" sz="2800" b="1" dirty="0">
                <a:solidFill>
                  <a:schemeClr val="tx2">
                    <a:lumMod val="75000"/>
                  </a:schemeClr>
                </a:solidFill>
                <a:latin typeface="Arial Black" panose="020B0A04020102020204" pitchFamily="34" charset="0"/>
                <a:ea typeface="Cambria" panose="02040503050406030204" pitchFamily="18" charset="0"/>
              </a:rPr>
              <a:t>Pour les élèves</a:t>
            </a:r>
          </a:p>
        </p:txBody>
      </p:sp>
      <p:sp>
        <p:nvSpPr>
          <p:cNvPr id="3" name="Espace réservé du contenu 2"/>
          <p:cNvSpPr>
            <a:spLocks noGrp="1"/>
          </p:cNvSpPr>
          <p:nvPr>
            <p:ph idx="1"/>
          </p:nvPr>
        </p:nvSpPr>
        <p:spPr>
          <a:xfrm>
            <a:off x="2503357" y="2708846"/>
            <a:ext cx="6640644" cy="4128230"/>
          </a:xfrm>
        </p:spPr>
        <p:txBody>
          <a:bodyPr>
            <a:normAutofit/>
          </a:bodyPr>
          <a:lstStyle/>
          <a:p>
            <a:pPr marL="0" indent="0">
              <a:buNone/>
            </a:pPr>
            <a:r>
              <a:rPr lang="fr-FR" sz="2000" dirty="0" smtClean="0"/>
              <a:t>De </a:t>
            </a:r>
            <a:r>
              <a:rPr lang="fr-FR" sz="2000" dirty="0"/>
              <a:t>ce fait : </a:t>
            </a:r>
          </a:p>
          <a:p>
            <a:pPr marL="342900" indent="-342900">
              <a:buFont typeface="Arial" panose="020B0604020202020204" pitchFamily="34" charset="0"/>
              <a:buChar char="•"/>
            </a:pPr>
            <a:r>
              <a:rPr lang="fr-FR" sz="2000" dirty="0"/>
              <a:t>une meilleure perception du sens et de la cohérence de leur formation dans sa globalité</a:t>
            </a:r>
          </a:p>
          <a:p>
            <a:pPr marL="342900" indent="-342900">
              <a:buFont typeface="Arial" panose="020B0604020202020204" pitchFamily="34" charset="0"/>
              <a:buChar char="•"/>
            </a:pPr>
            <a:r>
              <a:rPr lang="fr-FR" sz="2000" dirty="0"/>
              <a:t>des apprentissages plus efficaces</a:t>
            </a:r>
          </a:p>
          <a:p>
            <a:pPr marL="342900" indent="-342900">
              <a:buFont typeface="Arial" panose="020B0604020202020204" pitchFamily="34" charset="0"/>
              <a:buChar char="•"/>
            </a:pPr>
            <a:r>
              <a:rPr lang="fr-FR" sz="2000" dirty="0"/>
              <a:t>une amélioration ou un accroissement  de leur motivation</a:t>
            </a:r>
          </a:p>
          <a:p>
            <a:pPr algn="just">
              <a:lnSpc>
                <a:spcPct val="100000"/>
              </a:lnSpc>
              <a:spcBef>
                <a:spcPts val="600"/>
              </a:spcBef>
              <a:spcAft>
                <a:spcPts val="600"/>
              </a:spcAft>
            </a:pPr>
            <a:endParaRPr lang="fr-FR" sz="2400" dirty="0"/>
          </a:p>
        </p:txBody>
      </p:sp>
      <p:sp>
        <p:nvSpPr>
          <p:cNvPr id="5" name="Rectangle 4"/>
          <p:cNvSpPr/>
          <p:nvPr/>
        </p:nvSpPr>
        <p:spPr>
          <a:xfrm>
            <a:off x="2741246" y="6204208"/>
            <a:ext cx="3124722" cy="481403"/>
          </a:xfrm>
          <a:prstGeom prst="rect">
            <a:avLst/>
          </a:prstGeom>
          <a:solidFill>
            <a:schemeClr val="bg1">
              <a:lumMod val="9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solidFill>
                  <a:schemeClr val="tx1"/>
                </a:solidFill>
              </a:rPr>
              <a:t>Pratiquer la co-intervention</a:t>
            </a:r>
            <a:endParaRPr lang="fr-FR" dirty="0">
              <a:solidFill>
                <a:schemeClr val="tx1"/>
              </a:solidFill>
            </a:endParaRPr>
          </a:p>
        </p:txBody>
      </p:sp>
      <p:sp>
        <p:nvSpPr>
          <p:cNvPr id="6" name="Rectangle 5"/>
          <p:cNvSpPr/>
          <p:nvPr/>
        </p:nvSpPr>
        <p:spPr>
          <a:xfrm>
            <a:off x="6769796" y="6316279"/>
            <a:ext cx="1360629" cy="369332"/>
          </a:xfrm>
          <a:prstGeom prst="rect">
            <a:avLst/>
          </a:prstGeom>
          <a:solidFill>
            <a:schemeClr val="bg1">
              <a:lumMod val="95000"/>
            </a:schemeClr>
          </a:solidFill>
        </p:spPr>
        <p:txBody>
          <a:bodyPr wrap="none">
            <a:spAutoFit/>
          </a:bodyPr>
          <a:lstStyle/>
          <a:p>
            <a:r>
              <a:rPr lang="fr-FR" dirty="0"/>
              <a:t>Janvier 2019</a:t>
            </a:r>
          </a:p>
        </p:txBody>
      </p:sp>
    </p:spTree>
    <p:extLst>
      <p:ext uri="{BB962C8B-B14F-4D97-AF65-F5344CB8AC3E}">
        <p14:creationId xmlns:p14="http://schemas.microsoft.com/office/powerpoint/2010/main" xmlns="" val="7472571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11266" y="790902"/>
            <a:ext cx="6297823" cy="1352692"/>
          </a:xfrm>
        </p:spPr>
        <p:txBody>
          <a:bodyPr>
            <a:normAutofit fontScale="90000"/>
          </a:bodyPr>
          <a:lstStyle/>
          <a:p>
            <a:pPr marL="0" indent="0"/>
            <a:r>
              <a:rPr lang="fr-FR" sz="2800" b="1" dirty="0">
                <a:solidFill>
                  <a:schemeClr val="tx2">
                    <a:lumMod val="75000"/>
                  </a:schemeClr>
                </a:solidFill>
                <a:latin typeface="Arial Black" panose="020B0A04020102020204" pitchFamily="34" charset="0"/>
              </a:rPr>
              <a:t>Un </a:t>
            </a:r>
            <a:r>
              <a:rPr lang="fr-FR" sz="2800" b="1" dirty="0" smtClean="0">
                <a:solidFill>
                  <a:schemeClr val="tx2">
                    <a:lumMod val="75000"/>
                  </a:schemeClr>
                </a:solidFill>
                <a:latin typeface="Arial Black" panose="020B0A04020102020204" pitchFamily="34" charset="0"/>
              </a:rPr>
              <a:t>principe </a:t>
            </a:r>
            <a:r>
              <a:rPr lang="fr-FR" sz="2800" b="1" dirty="0">
                <a:solidFill>
                  <a:schemeClr val="tx2">
                    <a:lumMod val="75000"/>
                  </a:schemeClr>
                </a:solidFill>
                <a:latin typeface="Arial Black" panose="020B0A04020102020204" pitchFamily="34" charset="0"/>
              </a:rPr>
              <a:t>à </a:t>
            </a:r>
            <a:r>
              <a:rPr lang="fr-FR" sz="2800" b="1" dirty="0" smtClean="0">
                <a:solidFill>
                  <a:schemeClr val="tx2">
                    <a:lumMod val="75000"/>
                  </a:schemeClr>
                </a:solidFill>
                <a:latin typeface="Arial Black" panose="020B0A04020102020204" pitchFamily="34" charset="0"/>
              </a:rPr>
              <a:t>poser</a:t>
            </a:r>
            <a:br>
              <a:rPr lang="fr-FR" sz="2800" b="1" dirty="0" smtClean="0">
                <a:solidFill>
                  <a:schemeClr val="tx2">
                    <a:lumMod val="75000"/>
                  </a:schemeClr>
                </a:solidFill>
                <a:latin typeface="Arial Black" panose="020B0A04020102020204" pitchFamily="34" charset="0"/>
              </a:rPr>
            </a:br>
            <a:r>
              <a:rPr lang="fr-FR" sz="2800" b="1" dirty="0" smtClean="0">
                <a:solidFill>
                  <a:schemeClr val="tx2">
                    <a:lumMod val="75000"/>
                  </a:schemeClr>
                </a:solidFill>
                <a:latin typeface="Arial Black" panose="020B0A04020102020204" pitchFamily="34" charset="0"/>
              </a:rPr>
              <a:t/>
            </a:r>
            <a:br>
              <a:rPr lang="fr-FR" sz="2800" b="1" dirty="0" smtClean="0">
                <a:solidFill>
                  <a:schemeClr val="tx2">
                    <a:lumMod val="75000"/>
                  </a:schemeClr>
                </a:solidFill>
                <a:latin typeface="Arial Black" panose="020B0A04020102020204" pitchFamily="34" charset="0"/>
              </a:rPr>
            </a:br>
            <a:r>
              <a:rPr lang="fr-FR" sz="2200" b="0" dirty="0" smtClean="0">
                <a:solidFill>
                  <a:schemeClr val="tx1"/>
                </a:solidFill>
                <a:latin typeface="Arial" panose="020B0604020202020204" pitchFamily="34" charset="0"/>
                <a:cs typeface="Arial" panose="020B0604020202020204" pitchFamily="34" charset="0"/>
              </a:rPr>
              <a:t>Celui </a:t>
            </a:r>
            <a:r>
              <a:rPr lang="fr-FR" sz="2200" dirty="0">
                <a:solidFill>
                  <a:schemeClr val="tx1"/>
                </a:solidFill>
                <a:latin typeface="Arial" panose="020B0604020202020204" pitchFamily="34" charset="0"/>
                <a:cs typeface="Arial" panose="020B0604020202020204" pitchFamily="34" charset="0"/>
              </a:rPr>
              <a:t>de l’égalité de l’enseignement professionnel et de la discipline générale dans la co-intervention</a:t>
            </a:r>
            <a:r>
              <a:rPr lang="fr-FR" sz="2800" dirty="0"/>
              <a:t/>
            </a:r>
            <a:br>
              <a:rPr lang="fr-FR" sz="2800" dirty="0"/>
            </a:br>
            <a:r>
              <a:rPr lang="fr-FR" sz="2800" dirty="0"/>
              <a:t/>
            </a:r>
            <a:br>
              <a:rPr lang="fr-FR" sz="2800" dirty="0"/>
            </a:br>
            <a:endParaRPr lang="fr-FR" sz="2800" b="1" dirty="0">
              <a:solidFill>
                <a:schemeClr val="tx2">
                  <a:lumMod val="75000"/>
                </a:schemeClr>
              </a:solidFill>
              <a:latin typeface="Arial Black" panose="020B0A04020102020204" pitchFamily="34" charset="0"/>
            </a:endParaRPr>
          </a:p>
        </p:txBody>
      </p:sp>
      <p:sp>
        <p:nvSpPr>
          <p:cNvPr id="3" name="Espace réservé du contenu 2"/>
          <p:cNvSpPr>
            <a:spLocks noGrp="1"/>
          </p:cNvSpPr>
          <p:nvPr>
            <p:ph idx="1"/>
          </p:nvPr>
        </p:nvSpPr>
        <p:spPr>
          <a:xfrm>
            <a:off x="2711266" y="2398426"/>
            <a:ext cx="6297823" cy="3702571"/>
          </a:xfrm>
        </p:spPr>
        <p:txBody>
          <a:bodyPr>
            <a:normAutofit/>
          </a:bodyPr>
          <a:lstStyle/>
          <a:p>
            <a:pPr marL="0" indent="0">
              <a:buNone/>
            </a:pPr>
            <a:endParaRPr lang="fr-FR" dirty="0"/>
          </a:p>
          <a:p>
            <a:r>
              <a:rPr lang="fr-FR" sz="2000" dirty="0"/>
              <a:t>Une séance d’enseignements professionnels en </a:t>
            </a:r>
            <a:r>
              <a:rPr lang="fr-FR" sz="2000" dirty="0" err="1"/>
              <a:t>co</a:t>
            </a:r>
            <a:r>
              <a:rPr lang="fr-FR" sz="2000" dirty="0"/>
              <a:t>-intervention avec le français, les mathématiques et/ou la physique-chimie se construit </a:t>
            </a:r>
            <a:r>
              <a:rPr lang="fr-FR" sz="2000" b="1" dirty="0"/>
              <a:t>à partir d’une activité professionnelle issue du référentiel des activités professionnelles </a:t>
            </a:r>
            <a:r>
              <a:rPr lang="fr-FR" sz="2000" dirty="0"/>
              <a:t>de la spécialité considérée</a:t>
            </a:r>
            <a:r>
              <a:rPr lang="fr-FR" sz="2200" dirty="0"/>
              <a:t>.</a:t>
            </a:r>
          </a:p>
          <a:p>
            <a:r>
              <a:rPr lang="fr-FR" sz="2000" dirty="0"/>
              <a:t>Mais chacune des disciplines d’enseignement général met en œuvre </a:t>
            </a:r>
            <a:r>
              <a:rPr lang="fr-FR" sz="2000" b="1" dirty="0"/>
              <a:t>des contenus qui lui sont propres et qui figurent dans ses</a:t>
            </a:r>
            <a:r>
              <a:rPr lang="fr-FR" sz="2000" b="1" strike="sngStrike" dirty="0"/>
              <a:t> </a:t>
            </a:r>
            <a:r>
              <a:rPr lang="fr-FR" sz="2000" b="1" dirty="0"/>
              <a:t>programmes</a:t>
            </a:r>
            <a:r>
              <a:rPr lang="fr-FR" sz="2400" dirty="0"/>
              <a:t>.</a:t>
            </a:r>
          </a:p>
        </p:txBody>
      </p:sp>
      <p:sp>
        <p:nvSpPr>
          <p:cNvPr id="5" name="Rectangle 4"/>
          <p:cNvSpPr/>
          <p:nvPr/>
        </p:nvSpPr>
        <p:spPr>
          <a:xfrm>
            <a:off x="6739816" y="6362288"/>
            <a:ext cx="1360629" cy="369332"/>
          </a:xfrm>
          <a:prstGeom prst="rect">
            <a:avLst/>
          </a:prstGeom>
        </p:spPr>
        <p:txBody>
          <a:bodyPr wrap="none">
            <a:spAutoFit/>
          </a:bodyPr>
          <a:lstStyle/>
          <a:p>
            <a:r>
              <a:rPr lang="fr-FR" dirty="0"/>
              <a:t>Janvier 2019</a:t>
            </a:r>
          </a:p>
        </p:txBody>
      </p:sp>
    </p:spTree>
    <p:extLst>
      <p:ext uri="{BB962C8B-B14F-4D97-AF65-F5344CB8AC3E}">
        <p14:creationId xmlns:p14="http://schemas.microsoft.com/office/powerpoint/2010/main" xmlns="" val="17646342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81285" y="206286"/>
            <a:ext cx="6252853" cy="2006323"/>
          </a:xfrm>
        </p:spPr>
        <p:txBody>
          <a:bodyPr>
            <a:normAutofit/>
          </a:bodyPr>
          <a:lstStyle/>
          <a:p>
            <a:r>
              <a:rPr lang="fr-FR" sz="2400" b="1" dirty="0">
                <a:solidFill>
                  <a:schemeClr val="tx2">
                    <a:lumMod val="75000"/>
                  </a:schemeClr>
                </a:solidFill>
                <a:latin typeface="Arial Black" panose="020B0A04020102020204" pitchFamily="34" charset="0"/>
              </a:rPr>
              <a:t>Une définition de la co-intervention</a:t>
            </a:r>
          </a:p>
        </p:txBody>
      </p:sp>
      <p:sp>
        <p:nvSpPr>
          <p:cNvPr id="3" name="Espace réservé du contenu 2"/>
          <p:cNvSpPr>
            <a:spLocks noGrp="1"/>
          </p:cNvSpPr>
          <p:nvPr>
            <p:ph idx="1"/>
          </p:nvPr>
        </p:nvSpPr>
        <p:spPr>
          <a:xfrm>
            <a:off x="2518348" y="2563318"/>
            <a:ext cx="6415790" cy="3492707"/>
          </a:xfrm>
        </p:spPr>
        <p:txBody>
          <a:bodyPr>
            <a:normAutofit fontScale="85000" lnSpcReduction="10000"/>
          </a:bodyPr>
          <a:lstStyle/>
          <a:p>
            <a:pPr marL="0" indent="0">
              <a:buNone/>
            </a:pPr>
            <a:r>
              <a:rPr lang="fr-FR" sz="2400" dirty="0"/>
              <a:t>Le Groupe de Travail sur la </a:t>
            </a:r>
            <a:r>
              <a:rPr lang="fr-FR" sz="2400" dirty="0" err="1"/>
              <a:t>co</a:t>
            </a:r>
            <a:r>
              <a:rPr lang="fr-FR" sz="2400" dirty="0"/>
              <a:t>-intervention s’est accordé à la définir comme </a:t>
            </a:r>
            <a:r>
              <a:rPr lang="fr-FR" sz="2600" dirty="0"/>
              <a:t>: </a:t>
            </a:r>
          </a:p>
          <a:p>
            <a:r>
              <a:rPr lang="fr-FR" sz="2400" dirty="0"/>
              <a:t>Une modalité pédagogique de mise en œuvre des référentiels et des programmes dans laquelle </a:t>
            </a:r>
            <a:r>
              <a:rPr lang="fr-FR" sz="2400" b="1" dirty="0"/>
              <a:t>deux enseignants interviennent ensemble dans une même salle (ou un même lieu) et au même moment</a:t>
            </a:r>
            <a:r>
              <a:rPr lang="fr-FR" sz="2600" dirty="0" smtClean="0"/>
              <a:t>.</a:t>
            </a:r>
          </a:p>
          <a:p>
            <a:r>
              <a:rPr lang="fr-FR" sz="2600" dirty="0" smtClean="0"/>
              <a:t> </a:t>
            </a:r>
            <a:endParaRPr lang="fr-FR" sz="2600" dirty="0"/>
          </a:p>
          <a:p>
            <a:r>
              <a:rPr lang="fr-FR" sz="2400" dirty="0"/>
              <a:t>Dans cette définition, </a:t>
            </a:r>
            <a:r>
              <a:rPr lang="fr-FR" sz="2400" b="1" dirty="0"/>
              <a:t>la </a:t>
            </a:r>
            <a:r>
              <a:rPr lang="fr-FR" sz="2400" b="1" dirty="0" err="1"/>
              <a:t>co</a:t>
            </a:r>
            <a:r>
              <a:rPr lang="fr-FR" sz="2400" b="1" dirty="0"/>
              <a:t>-intervention suppose nécessairement un </a:t>
            </a:r>
            <a:r>
              <a:rPr lang="fr-FR" sz="2400" b="1" dirty="0" err="1"/>
              <a:t>co</a:t>
            </a:r>
            <a:r>
              <a:rPr lang="fr-FR" sz="2400" b="1" dirty="0"/>
              <a:t>-enseignement,</a:t>
            </a:r>
            <a:r>
              <a:rPr lang="fr-FR" sz="2400" dirty="0"/>
              <a:t> c'est-à-dire un projet d’enseignement élaboré en commun et en amont de la </a:t>
            </a:r>
            <a:r>
              <a:rPr lang="fr-FR" sz="2400" dirty="0" err="1"/>
              <a:t>co</a:t>
            </a:r>
            <a:r>
              <a:rPr lang="fr-FR" sz="2400" dirty="0"/>
              <a:t>-intervention proprement dite</a:t>
            </a:r>
            <a:r>
              <a:rPr lang="fr-FR" dirty="0"/>
              <a:t>.</a:t>
            </a:r>
          </a:p>
        </p:txBody>
      </p:sp>
      <p:sp>
        <p:nvSpPr>
          <p:cNvPr id="5" name="Rectangle 4"/>
          <p:cNvSpPr/>
          <p:nvPr/>
        </p:nvSpPr>
        <p:spPr>
          <a:xfrm>
            <a:off x="2681285" y="6204209"/>
            <a:ext cx="3124722" cy="481403"/>
          </a:xfrm>
          <a:prstGeom prst="rect">
            <a:avLst/>
          </a:prstGeom>
          <a:solidFill>
            <a:schemeClr val="bg1">
              <a:lumMod val="9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solidFill>
                  <a:schemeClr val="tx1"/>
                </a:solidFill>
              </a:rPr>
              <a:t>Pratiquer la co-intervention</a:t>
            </a:r>
            <a:endParaRPr lang="fr-FR" dirty="0">
              <a:solidFill>
                <a:schemeClr val="tx1"/>
              </a:solidFill>
            </a:endParaRPr>
          </a:p>
        </p:txBody>
      </p:sp>
      <p:sp>
        <p:nvSpPr>
          <p:cNvPr id="6" name="Rectangle 5"/>
          <p:cNvSpPr/>
          <p:nvPr/>
        </p:nvSpPr>
        <p:spPr>
          <a:xfrm>
            <a:off x="6724826" y="6316280"/>
            <a:ext cx="1360629" cy="369332"/>
          </a:xfrm>
          <a:prstGeom prst="rect">
            <a:avLst/>
          </a:prstGeom>
        </p:spPr>
        <p:txBody>
          <a:bodyPr wrap="none">
            <a:spAutoFit/>
          </a:bodyPr>
          <a:lstStyle/>
          <a:p>
            <a:r>
              <a:rPr lang="fr-FR" dirty="0"/>
              <a:t>Janvier 2019</a:t>
            </a:r>
          </a:p>
        </p:txBody>
      </p:sp>
    </p:spTree>
    <p:extLst>
      <p:ext uri="{BB962C8B-B14F-4D97-AF65-F5344CB8AC3E}">
        <p14:creationId xmlns:p14="http://schemas.microsoft.com/office/powerpoint/2010/main" xmlns="" val="18172596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a:solidFill>
                  <a:schemeClr val="accent1">
                    <a:lumMod val="75000"/>
                  </a:schemeClr>
                </a:solidFill>
                <a:latin typeface="+mn-lt"/>
                <a:ea typeface="Cambria" panose="02040503050406030204" pitchFamily="18" charset="0"/>
              </a:rPr>
              <a:t>La prescription institutionnelle </a:t>
            </a:r>
          </a:p>
        </p:txBody>
      </p:sp>
      <p:graphicFrame>
        <p:nvGraphicFramePr>
          <p:cNvPr id="4" name="Tableau 3"/>
          <p:cNvGraphicFramePr>
            <a:graphicFrameLocks noGrp="1"/>
          </p:cNvGraphicFramePr>
          <p:nvPr>
            <p:extLst>
              <p:ext uri="{D42A27DB-BD31-4B8C-83A1-F6EECF244321}">
                <p14:modId xmlns:p14="http://schemas.microsoft.com/office/powerpoint/2010/main" xmlns="" val="2499048234"/>
              </p:ext>
            </p:extLst>
          </p:nvPr>
        </p:nvGraphicFramePr>
        <p:xfrm>
          <a:off x="1811019" y="3662395"/>
          <a:ext cx="7150024" cy="2178335"/>
        </p:xfrm>
        <a:graphic>
          <a:graphicData uri="http://schemas.openxmlformats.org/drawingml/2006/table">
            <a:tbl>
              <a:tblPr firstRow="1" bandRow="1">
                <a:tableStyleId>{5C22544A-7EE6-4342-B048-85BDC9FD1C3A}</a:tableStyleId>
              </a:tblPr>
              <a:tblGrid>
                <a:gridCol w="3975184">
                  <a:extLst>
                    <a:ext uri="{9D8B030D-6E8A-4147-A177-3AD203B41FA5}">
                      <a16:colId xmlns:a16="http://schemas.microsoft.com/office/drawing/2014/main" xmlns="" val="669024960"/>
                    </a:ext>
                  </a:extLst>
                </a:gridCol>
                <a:gridCol w="1079292">
                  <a:extLst>
                    <a:ext uri="{9D8B030D-6E8A-4147-A177-3AD203B41FA5}">
                      <a16:colId xmlns:a16="http://schemas.microsoft.com/office/drawing/2014/main" xmlns="" val="4249656617"/>
                    </a:ext>
                  </a:extLst>
                </a:gridCol>
                <a:gridCol w="1019331">
                  <a:extLst>
                    <a:ext uri="{9D8B030D-6E8A-4147-A177-3AD203B41FA5}">
                      <a16:colId xmlns:a16="http://schemas.microsoft.com/office/drawing/2014/main" xmlns="" val="522037554"/>
                    </a:ext>
                  </a:extLst>
                </a:gridCol>
                <a:gridCol w="1076217">
                  <a:extLst>
                    <a:ext uri="{9D8B030D-6E8A-4147-A177-3AD203B41FA5}">
                      <a16:colId xmlns:a16="http://schemas.microsoft.com/office/drawing/2014/main" xmlns="" val="1482467616"/>
                    </a:ext>
                  </a:extLst>
                </a:gridCol>
              </a:tblGrid>
              <a:tr h="623855">
                <a:tc>
                  <a:txBody>
                    <a:bodyPr/>
                    <a:lstStyle/>
                    <a:p>
                      <a:r>
                        <a:rPr lang="fr-FR" dirty="0"/>
                        <a:t>Bac pro</a:t>
                      </a:r>
                    </a:p>
                  </a:txBody>
                  <a:tcPr marL="68580" marR="68580"/>
                </a:tc>
                <a:tc>
                  <a:txBody>
                    <a:bodyPr/>
                    <a:lstStyle/>
                    <a:p>
                      <a:pPr algn="ctr"/>
                      <a:r>
                        <a:rPr lang="fr-FR" dirty="0"/>
                        <a:t>Seconde</a:t>
                      </a:r>
                    </a:p>
                  </a:txBody>
                  <a:tcPr marL="68580" marR="68580"/>
                </a:tc>
                <a:tc>
                  <a:txBody>
                    <a:bodyPr/>
                    <a:lstStyle/>
                    <a:p>
                      <a:pPr algn="ctr"/>
                      <a:r>
                        <a:rPr lang="fr-FR" dirty="0"/>
                        <a:t>Première</a:t>
                      </a:r>
                    </a:p>
                  </a:txBody>
                  <a:tcPr marL="68580" marR="68580"/>
                </a:tc>
                <a:tc>
                  <a:txBody>
                    <a:bodyPr/>
                    <a:lstStyle/>
                    <a:p>
                      <a:pPr algn="ctr"/>
                      <a:r>
                        <a:rPr lang="fr-FR" dirty="0"/>
                        <a:t>Terminale</a:t>
                      </a:r>
                    </a:p>
                  </a:txBody>
                  <a:tcPr marL="68580" marR="68580"/>
                </a:tc>
                <a:extLst>
                  <a:ext uri="{0D108BD9-81ED-4DB2-BD59-A6C34878D82A}">
                    <a16:rowId xmlns:a16="http://schemas.microsoft.com/office/drawing/2014/main" xmlns="" val="4050241038"/>
                  </a:ext>
                </a:extLst>
              </a:tr>
              <a:tr h="623855">
                <a:tc>
                  <a:txBody>
                    <a:bodyPr/>
                    <a:lstStyle/>
                    <a:p>
                      <a:r>
                        <a:rPr lang="fr-FR" dirty="0"/>
                        <a:t>Enseignements professionnels et français en</a:t>
                      </a:r>
                      <a:r>
                        <a:rPr lang="fr-FR" baseline="0" dirty="0"/>
                        <a:t> </a:t>
                      </a:r>
                      <a:r>
                        <a:rPr lang="fr-FR" baseline="0" dirty="0" err="1"/>
                        <a:t>co</a:t>
                      </a:r>
                      <a:r>
                        <a:rPr lang="fr-FR" baseline="0" dirty="0"/>
                        <a:t>-intervention</a:t>
                      </a:r>
                      <a:endParaRPr lang="fr-FR" dirty="0"/>
                    </a:p>
                  </a:txBody>
                  <a:tcPr marL="68580" marR="68580"/>
                </a:tc>
                <a:tc>
                  <a:txBody>
                    <a:bodyPr/>
                    <a:lstStyle/>
                    <a:p>
                      <a:pPr algn="ctr"/>
                      <a:r>
                        <a:rPr lang="fr-FR" dirty="0"/>
                        <a:t>30</a:t>
                      </a:r>
                    </a:p>
                  </a:txBody>
                  <a:tcPr marL="68580" marR="68580"/>
                </a:tc>
                <a:tc>
                  <a:txBody>
                    <a:bodyPr/>
                    <a:lstStyle/>
                    <a:p>
                      <a:pPr algn="ctr"/>
                      <a:r>
                        <a:rPr lang="fr-FR" dirty="0"/>
                        <a:t>28</a:t>
                      </a:r>
                    </a:p>
                  </a:txBody>
                  <a:tcPr marL="68580" marR="68580"/>
                </a:tc>
                <a:tc>
                  <a:txBody>
                    <a:bodyPr/>
                    <a:lstStyle/>
                    <a:p>
                      <a:pPr algn="ctr"/>
                      <a:r>
                        <a:rPr lang="fr-FR" dirty="0"/>
                        <a:t>13</a:t>
                      </a:r>
                    </a:p>
                  </a:txBody>
                  <a:tcPr marL="68580" marR="68580"/>
                </a:tc>
                <a:extLst>
                  <a:ext uri="{0D108BD9-81ED-4DB2-BD59-A6C34878D82A}">
                    <a16:rowId xmlns:a16="http://schemas.microsoft.com/office/drawing/2014/main" xmlns="" val="3860464612"/>
                  </a:ext>
                </a:extLst>
              </a:tr>
              <a:tr h="623855">
                <a:tc>
                  <a:txBody>
                    <a:bodyPr/>
                    <a:lstStyle/>
                    <a:p>
                      <a:r>
                        <a:rPr lang="fr-FR" dirty="0"/>
                        <a:t>Enseignements professionnels et mathématiques,</a:t>
                      </a:r>
                      <a:r>
                        <a:rPr lang="fr-FR" baseline="0" dirty="0"/>
                        <a:t> physique-chimie </a:t>
                      </a:r>
                      <a:r>
                        <a:rPr lang="fr-FR" dirty="0"/>
                        <a:t>en</a:t>
                      </a:r>
                      <a:r>
                        <a:rPr lang="fr-FR" baseline="0" dirty="0"/>
                        <a:t> </a:t>
                      </a:r>
                      <a:r>
                        <a:rPr lang="fr-FR" baseline="0" dirty="0" err="1"/>
                        <a:t>co</a:t>
                      </a:r>
                      <a:r>
                        <a:rPr lang="fr-FR" baseline="0" dirty="0"/>
                        <a:t>-intervention</a:t>
                      </a:r>
                      <a:endParaRPr lang="fr-FR" dirty="0"/>
                    </a:p>
                  </a:txBody>
                  <a:tcPr marL="68580" marR="68580"/>
                </a:tc>
                <a:tc>
                  <a:txBody>
                    <a:bodyPr/>
                    <a:lstStyle/>
                    <a:p>
                      <a:pPr algn="ctr"/>
                      <a:r>
                        <a:rPr lang="fr-FR" dirty="0"/>
                        <a:t>30</a:t>
                      </a:r>
                    </a:p>
                  </a:txBody>
                  <a:tcPr marL="68580" marR="68580"/>
                </a:tc>
                <a:tc>
                  <a:txBody>
                    <a:bodyPr/>
                    <a:lstStyle/>
                    <a:p>
                      <a:pPr algn="ctr"/>
                      <a:r>
                        <a:rPr lang="fr-FR" dirty="0"/>
                        <a:t>14</a:t>
                      </a:r>
                    </a:p>
                  </a:txBody>
                  <a:tcPr marL="68580" marR="68580"/>
                </a:tc>
                <a:tc>
                  <a:txBody>
                    <a:bodyPr/>
                    <a:lstStyle/>
                    <a:p>
                      <a:pPr algn="ctr"/>
                      <a:r>
                        <a:rPr lang="fr-FR" dirty="0"/>
                        <a:t>13</a:t>
                      </a:r>
                    </a:p>
                  </a:txBody>
                  <a:tcPr marL="68580" marR="68580"/>
                </a:tc>
                <a:extLst>
                  <a:ext uri="{0D108BD9-81ED-4DB2-BD59-A6C34878D82A}">
                    <a16:rowId xmlns:a16="http://schemas.microsoft.com/office/drawing/2014/main" xmlns="" val="492913901"/>
                  </a:ext>
                </a:extLst>
              </a:tr>
            </a:tbl>
          </a:graphicData>
        </a:graphic>
      </p:graphicFrame>
      <p:graphicFrame>
        <p:nvGraphicFramePr>
          <p:cNvPr id="5" name="Tableau 4"/>
          <p:cNvGraphicFramePr>
            <a:graphicFrameLocks noGrp="1"/>
          </p:cNvGraphicFramePr>
          <p:nvPr>
            <p:extLst>
              <p:ext uri="{D42A27DB-BD31-4B8C-83A1-F6EECF244321}">
                <p14:modId xmlns:p14="http://schemas.microsoft.com/office/powerpoint/2010/main" xmlns="" val="2227101756"/>
              </p:ext>
            </p:extLst>
          </p:nvPr>
        </p:nvGraphicFramePr>
        <p:xfrm>
          <a:off x="1811019" y="1452106"/>
          <a:ext cx="7150024" cy="1920240"/>
        </p:xfrm>
        <a:graphic>
          <a:graphicData uri="http://schemas.openxmlformats.org/drawingml/2006/table">
            <a:tbl>
              <a:tblPr firstRow="1" bandRow="1">
                <a:tableStyleId>{5C22544A-7EE6-4342-B048-85BDC9FD1C3A}</a:tableStyleId>
              </a:tblPr>
              <a:tblGrid>
                <a:gridCol w="3972109">
                  <a:extLst>
                    <a:ext uri="{9D8B030D-6E8A-4147-A177-3AD203B41FA5}">
                      <a16:colId xmlns:a16="http://schemas.microsoft.com/office/drawing/2014/main" xmlns="" val="883389015"/>
                    </a:ext>
                  </a:extLst>
                </a:gridCol>
                <a:gridCol w="1633928">
                  <a:extLst>
                    <a:ext uri="{9D8B030D-6E8A-4147-A177-3AD203B41FA5}">
                      <a16:colId xmlns:a16="http://schemas.microsoft.com/office/drawing/2014/main" xmlns="" val="1599199133"/>
                    </a:ext>
                  </a:extLst>
                </a:gridCol>
                <a:gridCol w="1543987">
                  <a:extLst>
                    <a:ext uri="{9D8B030D-6E8A-4147-A177-3AD203B41FA5}">
                      <a16:colId xmlns:a16="http://schemas.microsoft.com/office/drawing/2014/main" xmlns="" val="60380532"/>
                    </a:ext>
                  </a:extLst>
                </a:gridCol>
              </a:tblGrid>
              <a:tr h="370840">
                <a:tc>
                  <a:txBody>
                    <a:bodyPr/>
                    <a:lstStyle/>
                    <a:p>
                      <a:r>
                        <a:rPr lang="fr-FR" dirty="0"/>
                        <a:t>CAP</a:t>
                      </a:r>
                    </a:p>
                  </a:txBody>
                  <a:tcPr marL="68580" marR="68580"/>
                </a:tc>
                <a:tc>
                  <a:txBody>
                    <a:bodyPr/>
                    <a:lstStyle/>
                    <a:p>
                      <a:pPr algn="ctr"/>
                      <a:r>
                        <a:rPr lang="fr-FR" dirty="0"/>
                        <a:t>Première</a:t>
                      </a:r>
                      <a:r>
                        <a:rPr lang="fr-FR" baseline="0" dirty="0"/>
                        <a:t> année</a:t>
                      </a:r>
                      <a:endParaRPr lang="fr-FR" dirty="0"/>
                    </a:p>
                  </a:txBody>
                  <a:tcPr marL="68580" marR="68580"/>
                </a:tc>
                <a:tc>
                  <a:txBody>
                    <a:bodyPr/>
                    <a:lstStyle/>
                    <a:p>
                      <a:pPr algn="ctr"/>
                      <a:r>
                        <a:rPr lang="fr-FR" dirty="0"/>
                        <a:t>Deuxième</a:t>
                      </a:r>
                      <a:r>
                        <a:rPr lang="fr-FR" baseline="0" dirty="0"/>
                        <a:t> année</a:t>
                      </a:r>
                      <a:endParaRPr lang="fr-FR" dirty="0"/>
                    </a:p>
                  </a:txBody>
                  <a:tcPr marL="68580" marR="68580"/>
                </a:tc>
                <a:extLst>
                  <a:ext uri="{0D108BD9-81ED-4DB2-BD59-A6C34878D82A}">
                    <a16:rowId xmlns:a16="http://schemas.microsoft.com/office/drawing/2014/main" xmlns="" val="1969925909"/>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Enseignements professionnels et français en</a:t>
                      </a:r>
                      <a:r>
                        <a:rPr lang="fr-FR" baseline="0" dirty="0"/>
                        <a:t> </a:t>
                      </a:r>
                      <a:r>
                        <a:rPr lang="fr-FR" baseline="0" dirty="0" err="1"/>
                        <a:t>co</a:t>
                      </a:r>
                      <a:r>
                        <a:rPr lang="fr-FR" baseline="0" dirty="0"/>
                        <a:t>-intervention</a:t>
                      </a:r>
                      <a:endParaRPr lang="fr-FR" dirty="0"/>
                    </a:p>
                  </a:txBody>
                  <a:tcPr marL="68580" marR="68580"/>
                </a:tc>
                <a:tc>
                  <a:txBody>
                    <a:bodyPr/>
                    <a:lstStyle/>
                    <a:p>
                      <a:pPr algn="ctr"/>
                      <a:r>
                        <a:rPr lang="fr-FR" dirty="0"/>
                        <a:t>43,5</a:t>
                      </a:r>
                    </a:p>
                  </a:txBody>
                  <a:tcPr marL="68580" marR="68580"/>
                </a:tc>
                <a:tc>
                  <a:txBody>
                    <a:bodyPr/>
                    <a:lstStyle/>
                    <a:p>
                      <a:pPr algn="ctr"/>
                      <a:r>
                        <a:rPr lang="fr-FR" dirty="0"/>
                        <a:t>39</a:t>
                      </a:r>
                    </a:p>
                  </a:txBody>
                  <a:tcPr marL="68580" marR="68580"/>
                </a:tc>
                <a:extLst>
                  <a:ext uri="{0D108BD9-81ED-4DB2-BD59-A6C34878D82A}">
                    <a16:rowId xmlns:a16="http://schemas.microsoft.com/office/drawing/2014/main" xmlns="" val="323351054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Enseignements professionnels et mathématiques en</a:t>
                      </a:r>
                      <a:r>
                        <a:rPr lang="fr-FR" baseline="0" dirty="0"/>
                        <a:t> </a:t>
                      </a:r>
                      <a:r>
                        <a:rPr lang="fr-FR" baseline="0" dirty="0" err="1"/>
                        <a:t>co</a:t>
                      </a:r>
                      <a:r>
                        <a:rPr lang="fr-FR" baseline="0" dirty="0"/>
                        <a:t>-intervention</a:t>
                      </a:r>
                      <a:endParaRPr lang="fr-FR" dirty="0"/>
                    </a:p>
                  </a:txBody>
                  <a:tcPr marL="68580" marR="68580"/>
                </a:tc>
                <a:tc>
                  <a:txBody>
                    <a:bodyPr/>
                    <a:lstStyle/>
                    <a:p>
                      <a:pPr algn="ctr"/>
                      <a:r>
                        <a:rPr lang="fr-FR" dirty="0"/>
                        <a:t>43,5</a:t>
                      </a:r>
                    </a:p>
                  </a:txBody>
                  <a:tcPr marL="68580" marR="68580"/>
                </a:tc>
                <a:tc>
                  <a:txBody>
                    <a:bodyPr/>
                    <a:lstStyle/>
                    <a:p>
                      <a:pPr algn="ctr"/>
                      <a:r>
                        <a:rPr lang="fr-FR" dirty="0"/>
                        <a:t>39</a:t>
                      </a:r>
                    </a:p>
                  </a:txBody>
                  <a:tcPr marL="68580" marR="68580"/>
                </a:tc>
                <a:extLst>
                  <a:ext uri="{0D108BD9-81ED-4DB2-BD59-A6C34878D82A}">
                    <a16:rowId xmlns:a16="http://schemas.microsoft.com/office/drawing/2014/main" xmlns="" val="3190108373"/>
                  </a:ext>
                </a:extLst>
              </a:tr>
            </a:tbl>
          </a:graphicData>
        </a:graphic>
      </p:graphicFrame>
      <p:sp>
        <p:nvSpPr>
          <p:cNvPr id="6" name="Espace réservé du contenu 5"/>
          <p:cNvSpPr>
            <a:spLocks noGrp="1"/>
          </p:cNvSpPr>
          <p:nvPr>
            <p:ph idx="1"/>
          </p:nvPr>
        </p:nvSpPr>
        <p:spPr>
          <a:xfrm>
            <a:off x="2621325" y="278680"/>
            <a:ext cx="5590312" cy="905544"/>
          </a:xfrm>
          <a:ln>
            <a:solidFill>
              <a:schemeClr val="accent1">
                <a:lumMod val="20000"/>
                <a:lumOff val="80000"/>
              </a:schemeClr>
            </a:solidFill>
          </a:ln>
        </p:spPr>
        <p:txBody>
          <a:bodyPr>
            <a:normAutofit/>
          </a:bodyPr>
          <a:lstStyle/>
          <a:p>
            <a:r>
              <a:rPr lang="fr-FR" sz="2400" b="1" dirty="0">
                <a:solidFill>
                  <a:schemeClr val="tx2">
                    <a:lumMod val="75000"/>
                  </a:schemeClr>
                </a:solidFill>
                <a:ea typeface="Cambria" panose="02040503050406030204" pitchFamily="18" charset="0"/>
              </a:rPr>
              <a:t>La prescription institutionnelle </a:t>
            </a:r>
            <a:endParaRPr lang="fr-FR" sz="2400" dirty="0">
              <a:solidFill>
                <a:schemeClr val="tx2">
                  <a:lumMod val="75000"/>
                </a:schemeClr>
              </a:solidFill>
            </a:endParaRPr>
          </a:p>
        </p:txBody>
      </p:sp>
      <p:sp>
        <p:nvSpPr>
          <p:cNvPr id="3" name="Rectangle 2"/>
          <p:cNvSpPr/>
          <p:nvPr/>
        </p:nvSpPr>
        <p:spPr>
          <a:xfrm>
            <a:off x="3998891" y="4642833"/>
            <a:ext cx="34289" cy="16742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8" name="Connecteur droit 7"/>
          <p:cNvCxnSpPr/>
          <p:nvPr/>
        </p:nvCxnSpPr>
        <p:spPr>
          <a:xfrm flipV="1">
            <a:off x="3986840" y="4677560"/>
            <a:ext cx="57955" cy="1"/>
          </a:xfrm>
          <a:prstGeom prst="line">
            <a:avLst/>
          </a:prstGeom>
        </p:spPr>
        <p:style>
          <a:lnRef idx="3">
            <a:schemeClr val="dk1"/>
          </a:lnRef>
          <a:fillRef idx="0">
            <a:schemeClr val="dk1"/>
          </a:fillRef>
          <a:effectRef idx="2">
            <a:schemeClr val="dk1"/>
          </a:effectRef>
          <a:fontRef idx="minor">
            <a:schemeClr val="tx1"/>
          </a:fontRef>
        </p:style>
      </p:cxnSp>
      <p:sp>
        <p:nvSpPr>
          <p:cNvPr id="9" name="Rectangle 8"/>
          <p:cNvSpPr/>
          <p:nvPr/>
        </p:nvSpPr>
        <p:spPr>
          <a:xfrm>
            <a:off x="2621325" y="6204208"/>
            <a:ext cx="3124722" cy="481403"/>
          </a:xfrm>
          <a:prstGeom prst="rect">
            <a:avLst/>
          </a:prstGeom>
          <a:solidFill>
            <a:schemeClr val="bg1">
              <a:lumMod val="9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solidFill>
                  <a:schemeClr val="tx1"/>
                </a:solidFill>
              </a:rPr>
              <a:t>Pratiquer la co-intervention</a:t>
            </a:r>
            <a:endParaRPr lang="fr-FR" dirty="0">
              <a:solidFill>
                <a:schemeClr val="tx1"/>
              </a:solidFill>
            </a:endParaRPr>
          </a:p>
        </p:txBody>
      </p:sp>
      <p:sp>
        <p:nvSpPr>
          <p:cNvPr id="10" name="Rectangle 9"/>
          <p:cNvSpPr/>
          <p:nvPr/>
        </p:nvSpPr>
        <p:spPr>
          <a:xfrm>
            <a:off x="6709836" y="6316279"/>
            <a:ext cx="1360629" cy="369332"/>
          </a:xfrm>
          <a:prstGeom prst="rect">
            <a:avLst/>
          </a:prstGeom>
          <a:solidFill>
            <a:schemeClr val="bg1">
              <a:lumMod val="95000"/>
            </a:schemeClr>
          </a:solidFill>
        </p:spPr>
        <p:txBody>
          <a:bodyPr wrap="none">
            <a:spAutoFit/>
          </a:bodyPr>
          <a:lstStyle/>
          <a:p>
            <a:r>
              <a:rPr lang="fr-FR" dirty="0"/>
              <a:t>Janvier 2019</a:t>
            </a:r>
          </a:p>
        </p:txBody>
      </p:sp>
    </p:spTree>
    <p:extLst>
      <p:ext uri="{BB962C8B-B14F-4D97-AF65-F5344CB8AC3E}">
        <p14:creationId xmlns:p14="http://schemas.microsoft.com/office/powerpoint/2010/main" xmlns="" val="16433880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48328" y="236266"/>
            <a:ext cx="6430779" cy="2006323"/>
          </a:xfrm>
        </p:spPr>
        <p:txBody>
          <a:bodyPr>
            <a:normAutofit/>
          </a:bodyPr>
          <a:lstStyle/>
          <a:p>
            <a:r>
              <a:rPr lang="fr-FR" sz="2400" b="1" dirty="0">
                <a:solidFill>
                  <a:schemeClr val="tx2">
                    <a:lumMod val="75000"/>
                  </a:schemeClr>
                </a:solidFill>
                <a:latin typeface="Arial Black" panose="020B0A04020102020204" pitchFamily="34" charset="0"/>
              </a:rPr>
              <a:t>Des modalités d’organisation souples</a:t>
            </a:r>
          </a:p>
        </p:txBody>
      </p:sp>
      <p:sp>
        <p:nvSpPr>
          <p:cNvPr id="3" name="Espace réservé du contenu 2"/>
          <p:cNvSpPr>
            <a:spLocks noGrp="1"/>
          </p:cNvSpPr>
          <p:nvPr>
            <p:ph idx="1"/>
          </p:nvPr>
        </p:nvSpPr>
        <p:spPr>
          <a:xfrm>
            <a:off x="2548328" y="2428408"/>
            <a:ext cx="6430779" cy="3417756"/>
          </a:xfrm>
        </p:spPr>
        <p:txBody>
          <a:bodyPr>
            <a:normAutofit lnSpcReduction="10000"/>
          </a:bodyPr>
          <a:lstStyle/>
          <a:p>
            <a:pPr marL="342900" indent="-342900">
              <a:buFont typeface="Arial" panose="020B0604020202020204" pitchFamily="34" charset="0"/>
              <a:buChar char="•"/>
            </a:pPr>
            <a:r>
              <a:rPr lang="fr-FR" sz="2200" dirty="0"/>
              <a:t>choix des enseignants et des enseignements professionnels concernés</a:t>
            </a:r>
          </a:p>
          <a:p>
            <a:pPr marL="342900" indent="-342900">
              <a:buFont typeface="Arial" panose="020B0604020202020204" pitchFamily="34" charset="0"/>
              <a:buChar char="•"/>
            </a:pPr>
            <a:r>
              <a:rPr lang="fr-FR" sz="2200" dirty="0"/>
              <a:t>choix des créneaux horaires et de leur répartition dans l’année</a:t>
            </a:r>
          </a:p>
          <a:p>
            <a:pPr marL="342900" indent="-342900">
              <a:buFont typeface="Arial" panose="020B0604020202020204" pitchFamily="34" charset="0"/>
              <a:buChar char="•"/>
            </a:pPr>
            <a:r>
              <a:rPr lang="fr-FR" sz="2200" dirty="0"/>
              <a:t>choix des lieux</a:t>
            </a:r>
          </a:p>
          <a:p>
            <a:pPr marL="0" indent="0">
              <a:buNone/>
            </a:pPr>
            <a:endParaRPr lang="fr-FR" sz="2200" dirty="0"/>
          </a:p>
          <a:p>
            <a:pPr marL="0" indent="0">
              <a:buNone/>
            </a:pPr>
            <a:r>
              <a:rPr lang="fr-FR" sz="2200" dirty="0"/>
              <a:t>… qui nécessitent une co-construction en amont (dans l’idéal dès l’année N-1) et une concertation régulière</a:t>
            </a:r>
            <a:r>
              <a:rPr lang="fr-FR" dirty="0"/>
              <a:t>.</a:t>
            </a:r>
          </a:p>
          <a:p>
            <a:endParaRPr lang="fr-FR" dirty="0"/>
          </a:p>
          <a:p>
            <a:endParaRPr lang="fr-FR" dirty="0"/>
          </a:p>
        </p:txBody>
      </p:sp>
      <p:sp>
        <p:nvSpPr>
          <p:cNvPr id="5" name="Rectangle 4"/>
          <p:cNvSpPr/>
          <p:nvPr/>
        </p:nvSpPr>
        <p:spPr>
          <a:xfrm>
            <a:off x="2766412" y="6232470"/>
            <a:ext cx="3124722" cy="481403"/>
          </a:xfrm>
          <a:prstGeom prst="rect">
            <a:avLst/>
          </a:prstGeom>
          <a:solidFill>
            <a:schemeClr val="bg1">
              <a:lumMod val="9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solidFill>
                  <a:schemeClr val="tx1"/>
                </a:solidFill>
              </a:rPr>
              <a:t>Pratiquer la co-intervention</a:t>
            </a:r>
            <a:endParaRPr lang="fr-FR" dirty="0">
              <a:solidFill>
                <a:schemeClr val="tx1"/>
              </a:solidFill>
            </a:endParaRPr>
          </a:p>
        </p:txBody>
      </p:sp>
      <p:sp>
        <p:nvSpPr>
          <p:cNvPr id="6" name="Rectangle 5"/>
          <p:cNvSpPr/>
          <p:nvPr/>
        </p:nvSpPr>
        <p:spPr>
          <a:xfrm>
            <a:off x="6679856" y="6344541"/>
            <a:ext cx="1360629" cy="369332"/>
          </a:xfrm>
          <a:prstGeom prst="rect">
            <a:avLst/>
          </a:prstGeom>
          <a:solidFill>
            <a:schemeClr val="bg1">
              <a:lumMod val="95000"/>
            </a:schemeClr>
          </a:solidFill>
        </p:spPr>
        <p:txBody>
          <a:bodyPr wrap="none">
            <a:spAutoFit/>
          </a:bodyPr>
          <a:lstStyle/>
          <a:p>
            <a:r>
              <a:rPr lang="fr-FR" dirty="0"/>
              <a:t>Janvier 2019</a:t>
            </a:r>
          </a:p>
        </p:txBody>
      </p:sp>
    </p:spTree>
    <p:extLst>
      <p:ext uri="{BB962C8B-B14F-4D97-AF65-F5344CB8AC3E}">
        <p14:creationId xmlns:p14="http://schemas.microsoft.com/office/powerpoint/2010/main" xmlns="" val="26899309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spcBef>
                <a:spcPts val="1000"/>
              </a:spcBef>
              <a:spcAft>
                <a:spcPts val="1200"/>
              </a:spcAft>
              <a:tabLst>
                <a:tab pos="1033145" algn="l"/>
              </a:tabLst>
            </a:pPr>
            <a:r>
              <a:rPr lang="fr-FR" sz="2400" b="1" dirty="0">
                <a:solidFill>
                  <a:schemeClr val="tx2">
                    <a:lumMod val="75000"/>
                  </a:schemeClr>
                </a:solidFill>
                <a:latin typeface="Arial Black" panose="020B0A04020102020204" pitchFamily="34" charset="0"/>
                <a:ea typeface="Cambria" panose="02040503050406030204" pitchFamily="18" charset="0"/>
                <a:cs typeface="Cambria" panose="02040503050406030204" pitchFamily="18" charset="0"/>
              </a:rPr>
              <a:t>Démarche générale à privilégier </a:t>
            </a:r>
            <a:endParaRPr lang="fr-FR" sz="2400" dirty="0">
              <a:solidFill>
                <a:schemeClr val="tx2">
                  <a:lumMod val="75000"/>
                </a:schemeClr>
              </a:solidFill>
              <a:latin typeface="Arial Black" panose="020B0A04020102020204" pitchFamily="34" charset="0"/>
            </a:endParaRPr>
          </a:p>
        </p:txBody>
      </p:sp>
      <p:sp>
        <p:nvSpPr>
          <p:cNvPr id="3" name="Espace réservé du texte 2"/>
          <p:cNvSpPr>
            <a:spLocks noGrp="1"/>
          </p:cNvSpPr>
          <p:nvPr>
            <p:ph type="body" sz="quarter" idx="13"/>
          </p:nvPr>
        </p:nvSpPr>
        <p:spPr/>
        <p:txBody>
          <a:bodyPr/>
          <a:lstStyle/>
          <a:p>
            <a:endParaRPr lang="fr-FR" dirty="0"/>
          </a:p>
        </p:txBody>
      </p:sp>
      <p:sp>
        <p:nvSpPr>
          <p:cNvPr id="24" name="Forme libre 23"/>
          <p:cNvSpPr/>
          <p:nvPr/>
        </p:nvSpPr>
        <p:spPr>
          <a:xfrm>
            <a:off x="145510" y="1248558"/>
            <a:ext cx="2964757" cy="1266487"/>
          </a:xfrm>
          <a:custGeom>
            <a:avLst/>
            <a:gdLst>
              <a:gd name="connsiteX0" fmla="*/ 0 w 1808393"/>
              <a:gd name="connsiteY0" fmla="*/ 76153 h 761532"/>
              <a:gd name="connsiteX1" fmla="*/ 76153 w 1808393"/>
              <a:gd name="connsiteY1" fmla="*/ 0 h 761532"/>
              <a:gd name="connsiteX2" fmla="*/ 1732240 w 1808393"/>
              <a:gd name="connsiteY2" fmla="*/ 0 h 761532"/>
              <a:gd name="connsiteX3" fmla="*/ 1808393 w 1808393"/>
              <a:gd name="connsiteY3" fmla="*/ 76153 h 761532"/>
              <a:gd name="connsiteX4" fmla="*/ 1808393 w 1808393"/>
              <a:gd name="connsiteY4" fmla="*/ 685379 h 761532"/>
              <a:gd name="connsiteX5" fmla="*/ 1732240 w 1808393"/>
              <a:gd name="connsiteY5" fmla="*/ 761532 h 761532"/>
              <a:gd name="connsiteX6" fmla="*/ 76153 w 1808393"/>
              <a:gd name="connsiteY6" fmla="*/ 761532 h 761532"/>
              <a:gd name="connsiteX7" fmla="*/ 0 w 1808393"/>
              <a:gd name="connsiteY7" fmla="*/ 685379 h 761532"/>
              <a:gd name="connsiteX8" fmla="*/ 0 w 1808393"/>
              <a:gd name="connsiteY8" fmla="*/ 76153 h 76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8393" h="761532">
                <a:moveTo>
                  <a:pt x="0" y="76153"/>
                </a:moveTo>
                <a:cubicBezTo>
                  <a:pt x="0" y="34095"/>
                  <a:pt x="34095" y="0"/>
                  <a:pt x="76153" y="0"/>
                </a:cubicBezTo>
                <a:lnTo>
                  <a:pt x="1732240" y="0"/>
                </a:lnTo>
                <a:cubicBezTo>
                  <a:pt x="1774298" y="0"/>
                  <a:pt x="1808393" y="34095"/>
                  <a:pt x="1808393" y="76153"/>
                </a:cubicBezTo>
                <a:lnTo>
                  <a:pt x="1808393" y="685379"/>
                </a:lnTo>
                <a:cubicBezTo>
                  <a:pt x="1808393" y="727437"/>
                  <a:pt x="1774298" y="761532"/>
                  <a:pt x="1732240" y="761532"/>
                </a:cubicBezTo>
                <a:lnTo>
                  <a:pt x="76153" y="761532"/>
                </a:lnTo>
                <a:cubicBezTo>
                  <a:pt x="34095" y="761532"/>
                  <a:pt x="0" y="727437"/>
                  <a:pt x="0" y="685379"/>
                </a:cubicBezTo>
                <a:lnTo>
                  <a:pt x="0" y="7615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5344" tIns="85344" rIns="85344" bIns="299564" numCol="1" spcCol="1270" anchor="t" anchorCtr="0">
            <a:noAutofit/>
          </a:bodyPr>
          <a:lstStyle/>
          <a:p>
            <a:pPr lvl="0" algn="l" defTabSz="533400">
              <a:lnSpc>
                <a:spcPct val="90000"/>
              </a:lnSpc>
              <a:spcBef>
                <a:spcPct val="0"/>
              </a:spcBef>
              <a:spcAft>
                <a:spcPct val="35000"/>
              </a:spcAft>
            </a:pPr>
            <a:r>
              <a:rPr lang="fr-FR" sz="2200" b="1" kern="1200" dirty="0"/>
              <a:t>Etape 1 : Réflexion individuelle puis concertée des deux professeurs</a:t>
            </a:r>
          </a:p>
        </p:txBody>
      </p:sp>
      <p:sp>
        <p:nvSpPr>
          <p:cNvPr id="25" name="Forme libre 24"/>
          <p:cNvSpPr/>
          <p:nvPr/>
        </p:nvSpPr>
        <p:spPr>
          <a:xfrm>
            <a:off x="1530790" y="2288737"/>
            <a:ext cx="2963840" cy="1832445"/>
          </a:xfrm>
          <a:custGeom>
            <a:avLst/>
            <a:gdLst>
              <a:gd name="connsiteX0" fmla="*/ 0 w 1808393"/>
              <a:gd name="connsiteY0" fmla="*/ 144000 h 1440000"/>
              <a:gd name="connsiteX1" fmla="*/ 144000 w 1808393"/>
              <a:gd name="connsiteY1" fmla="*/ 0 h 1440000"/>
              <a:gd name="connsiteX2" fmla="*/ 1664393 w 1808393"/>
              <a:gd name="connsiteY2" fmla="*/ 0 h 1440000"/>
              <a:gd name="connsiteX3" fmla="*/ 1808393 w 1808393"/>
              <a:gd name="connsiteY3" fmla="*/ 144000 h 1440000"/>
              <a:gd name="connsiteX4" fmla="*/ 1808393 w 1808393"/>
              <a:gd name="connsiteY4" fmla="*/ 1296000 h 1440000"/>
              <a:gd name="connsiteX5" fmla="*/ 1664393 w 1808393"/>
              <a:gd name="connsiteY5" fmla="*/ 1440000 h 1440000"/>
              <a:gd name="connsiteX6" fmla="*/ 144000 w 1808393"/>
              <a:gd name="connsiteY6" fmla="*/ 1440000 h 1440000"/>
              <a:gd name="connsiteX7" fmla="*/ 0 w 1808393"/>
              <a:gd name="connsiteY7" fmla="*/ 1296000 h 1440000"/>
              <a:gd name="connsiteX8" fmla="*/ 0 w 1808393"/>
              <a:gd name="connsiteY8" fmla="*/ 14400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8393" h="1440000">
                <a:moveTo>
                  <a:pt x="0" y="144000"/>
                </a:moveTo>
                <a:cubicBezTo>
                  <a:pt x="0" y="64471"/>
                  <a:pt x="64471" y="0"/>
                  <a:pt x="144000" y="0"/>
                </a:cubicBezTo>
                <a:lnTo>
                  <a:pt x="1664393" y="0"/>
                </a:lnTo>
                <a:cubicBezTo>
                  <a:pt x="1743922" y="0"/>
                  <a:pt x="1808393" y="64471"/>
                  <a:pt x="1808393" y="144000"/>
                </a:cubicBezTo>
                <a:lnTo>
                  <a:pt x="1808393" y="1296000"/>
                </a:lnTo>
                <a:cubicBezTo>
                  <a:pt x="1808393" y="1375529"/>
                  <a:pt x="1743922" y="1440000"/>
                  <a:pt x="1664393" y="1440000"/>
                </a:cubicBezTo>
                <a:lnTo>
                  <a:pt x="144000" y="1440000"/>
                </a:lnTo>
                <a:cubicBezTo>
                  <a:pt x="64471" y="1440000"/>
                  <a:pt x="0" y="1375529"/>
                  <a:pt x="0" y="1296000"/>
                </a:cubicBezTo>
                <a:lnTo>
                  <a:pt x="0" y="14400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5968" tIns="155968" rIns="155968" bIns="155968" numCol="1" spcCol="1270" anchor="t" anchorCtr="0">
            <a:noAutofit/>
          </a:bodyPr>
          <a:lstStyle/>
          <a:p>
            <a:pPr marL="171450" lvl="1" indent="-171450" algn="l" defTabSz="711200">
              <a:lnSpc>
                <a:spcPct val="90000"/>
              </a:lnSpc>
              <a:spcBef>
                <a:spcPct val="0"/>
              </a:spcBef>
              <a:spcAft>
                <a:spcPct val="15000"/>
              </a:spcAft>
              <a:buChar char="••"/>
            </a:pPr>
            <a:r>
              <a:rPr lang="fr-FR" sz="2000" kern="1200" dirty="0">
                <a:latin typeface="Arial" panose="020B0604020202020204" pitchFamily="34" charset="0"/>
                <a:cs typeface="Arial" panose="020B0604020202020204" pitchFamily="34" charset="0"/>
              </a:rPr>
              <a:t>Analyse en commun des référentiels et des programmes</a:t>
            </a:r>
          </a:p>
          <a:p>
            <a:pPr marL="171450" lvl="1" indent="-171450" algn="l" defTabSz="711200">
              <a:lnSpc>
                <a:spcPct val="90000"/>
              </a:lnSpc>
              <a:spcBef>
                <a:spcPct val="0"/>
              </a:spcBef>
              <a:spcAft>
                <a:spcPct val="15000"/>
              </a:spcAft>
              <a:buChar char="••"/>
            </a:pPr>
            <a:r>
              <a:rPr lang="fr-FR" sz="2000" dirty="0">
                <a:latin typeface="Arial" panose="020B0604020202020204" pitchFamily="34" charset="0"/>
                <a:cs typeface="Arial" panose="020B0604020202020204" pitchFamily="34" charset="0"/>
              </a:rPr>
              <a:t>Identification des situations pertinentes</a:t>
            </a:r>
            <a:endParaRPr lang="fr-FR" sz="2000" kern="1200" dirty="0">
              <a:latin typeface="Arial" panose="020B0604020202020204" pitchFamily="34" charset="0"/>
              <a:cs typeface="Arial" panose="020B0604020202020204" pitchFamily="34" charset="0"/>
            </a:endParaRPr>
          </a:p>
        </p:txBody>
      </p:sp>
      <p:sp>
        <p:nvSpPr>
          <p:cNvPr id="26" name="Forme libre 25"/>
          <p:cNvSpPr/>
          <p:nvPr/>
        </p:nvSpPr>
        <p:spPr>
          <a:xfrm>
            <a:off x="3300542" y="1703386"/>
            <a:ext cx="1269740" cy="450237"/>
          </a:xfrm>
          <a:custGeom>
            <a:avLst/>
            <a:gdLst>
              <a:gd name="connsiteX0" fmla="*/ 0 w 581189"/>
              <a:gd name="connsiteY0" fmla="*/ 90047 h 450237"/>
              <a:gd name="connsiteX1" fmla="*/ 356071 w 581189"/>
              <a:gd name="connsiteY1" fmla="*/ 90047 h 450237"/>
              <a:gd name="connsiteX2" fmla="*/ 356071 w 581189"/>
              <a:gd name="connsiteY2" fmla="*/ 0 h 450237"/>
              <a:gd name="connsiteX3" fmla="*/ 581189 w 581189"/>
              <a:gd name="connsiteY3" fmla="*/ 225119 h 450237"/>
              <a:gd name="connsiteX4" fmla="*/ 356071 w 581189"/>
              <a:gd name="connsiteY4" fmla="*/ 450237 h 450237"/>
              <a:gd name="connsiteX5" fmla="*/ 356071 w 581189"/>
              <a:gd name="connsiteY5" fmla="*/ 360190 h 450237"/>
              <a:gd name="connsiteX6" fmla="*/ 0 w 581189"/>
              <a:gd name="connsiteY6" fmla="*/ 360190 h 450237"/>
              <a:gd name="connsiteX7" fmla="*/ 0 w 581189"/>
              <a:gd name="connsiteY7" fmla="*/ 90047 h 45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189" h="450237">
                <a:moveTo>
                  <a:pt x="0" y="90047"/>
                </a:moveTo>
                <a:lnTo>
                  <a:pt x="356071" y="90047"/>
                </a:lnTo>
                <a:lnTo>
                  <a:pt x="356071" y="0"/>
                </a:lnTo>
                <a:lnTo>
                  <a:pt x="581189" y="225119"/>
                </a:lnTo>
                <a:lnTo>
                  <a:pt x="356071" y="450237"/>
                </a:lnTo>
                <a:lnTo>
                  <a:pt x="356071" y="360190"/>
                </a:lnTo>
                <a:lnTo>
                  <a:pt x="0" y="360190"/>
                </a:lnTo>
                <a:lnTo>
                  <a:pt x="0" y="90047"/>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90047" rIns="135071" bIns="90047" numCol="1" spcCol="1270" anchor="ctr" anchorCtr="0">
            <a:noAutofit/>
          </a:bodyPr>
          <a:lstStyle/>
          <a:p>
            <a:pPr lvl="0" algn="ctr" defTabSz="444500">
              <a:lnSpc>
                <a:spcPct val="90000"/>
              </a:lnSpc>
              <a:spcBef>
                <a:spcPct val="0"/>
              </a:spcBef>
              <a:spcAft>
                <a:spcPct val="35000"/>
              </a:spcAft>
            </a:pPr>
            <a:endParaRPr lang="fr-FR" sz="2200" kern="1200"/>
          </a:p>
        </p:txBody>
      </p:sp>
      <p:sp>
        <p:nvSpPr>
          <p:cNvPr id="27" name="Forme libre 26"/>
          <p:cNvSpPr/>
          <p:nvPr/>
        </p:nvSpPr>
        <p:spPr>
          <a:xfrm>
            <a:off x="4612567" y="1331834"/>
            <a:ext cx="2585500" cy="1266487"/>
          </a:xfrm>
          <a:custGeom>
            <a:avLst/>
            <a:gdLst>
              <a:gd name="connsiteX0" fmla="*/ 0 w 1808393"/>
              <a:gd name="connsiteY0" fmla="*/ 76153 h 761532"/>
              <a:gd name="connsiteX1" fmla="*/ 76153 w 1808393"/>
              <a:gd name="connsiteY1" fmla="*/ 0 h 761532"/>
              <a:gd name="connsiteX2" fmla="*/ 1732240 w 1808393"/>
              <a:gd name="connsiteY2" fmla="*/ 0 h 761532"/>
              <a:gd name="connsiteX3" fmla="*/ 1808393 w 1808393"/>
              <a:gd name="connsiteY3" fmla="*/ 76153 h 761532"/>
              <a:gd name="connsiteX4" fmla="*/ 1808393 w 1808393"/>
              <a:gd name="connsiteY4" fmla="*/ 685379 h 761532"/>
              <a:gd name="connsiteX5" fmla="*/ 1732240 w 1808393"/>
              <a:gd name="connsiteY5" fmla="*/ 761532 h 761532"/>
              <a:gd name="connsiteX6" fmla="*/ 76153 w 1808393"/>
              <a:gd name="connsiteY6" fmla="*/ 761532 h 761532"/>
              <a:gd name="connsiteX7" fmla="*/ 0 w 1808393"/>
              <a:gd name="connsiteY7" fmla="*/ 685379 h 761532"/>
              <a:gd name="connsiteX8" fmla="*/ 0 w 1808393"/>
              <a:gd name="connsiteY8" fmla="*/ 76153 h 76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8393" h="761532">
                <a:moveTo>
                  <a:pt x="0" y="76153"/>
                </a:moveTo>
                <a:cubicBezTo>
                  <a:pt x="0" y="34095"/>
                  <a:pt x="34095" y="0"/>
                  <a:pt x="76153" y="0"/>
                </a:cubicBezTo>
                <a:lnTo>
                  <a:pt x="1732240" y="0"/>
                </a:lnTo>
                <a:cubicBezTo>
                  <a:pt x="1774298" y="0"/>
                  <a:pt x="1808393" y="34095"/>
                  <a:pt x="1808393" y="76153"/>
                </a:cubicBezTo>
                <a:lnTo>
                  <a:pt x="1808393" y="685379"/>
                </a:lnTo>
                <a:cubicBezTo>
                  <a:pt x="1808393" y="727437"/>
                  <a:pt x="1774298" y="761532"/>
                  <a:pt x="1732240" y="761532"/>
                </a:cubicBezTo>
                <a:lnTo>
                  <a:pt x="76153" y="761532"/>
                </a:lnTo>
                <a:cubicBezTo>
                  <a:pt x="34095" y="761532"/>
                  <a:pt x="0" y="727437"/>
                  <a:pt x="0" y="685379"/>
                </a:cubicBezTo>
                <a:lnTo>
                  <a:pt x="0" y="7615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5344" tIns="85344" rIns="85344" bIns="299564" numCol="1" spcCol="1270" anchor="t" anchorCtr="0">
            <a:noAutofit/>
          </a:bodyPr>
          <a:lstStyle/>
          <a:p>
            <a:pPr lvl="0" algn="l" defTabSz="533400">
              <a:lnSpc>
                <a:spcPct val="90000"/>
              </a:lnSpc>
              <a:spcBef>
                <a:spcPct val="0"/>
              </a:spcBef>
              <a:spcAft>
                <a:spcPct val="35000"/>
              </a:spcAft>
            </a:pPr>
            <a:r>
              <a:rPr lang="fr-FR" sz="2000" b="1" kern="1200" dirty="0"/>
              <a:t>Étape 2 : organisation de la </a:t>
            </a:r>
            <a:r>
              <a:rPr lang="fr-FR" sz="2000" b="1" kern="1200" dirty="0" err="1"/>
              <a:t>co</a:t>
            </a:r>
            <a:r>
              <a:rPr lang="fr-FR" sz="2000" b="1" kern="1200" dirty="0"/>
              <a:t>-intervention</a:t>
            </a:r>
          </a:p>
        </p:txBody>
      </p:sp>
      <p:sp>
        <p:nvSpPr>
          <p:cNvPr id="28" name="Forme libre 27"/>
          <p:cNvSpPr/>
          <p:nvPr/>
        </p:nvSpPr>
        <p:spPr>
          <a:xfrm>
            <a:off x="5119906" y="2085525"/>
            <a:ext cx="3566894" cy="2035656"/>
          </a:xfrm>
          <a:custGeom>
            <a:avLst/>
            <a:gdLst>
              <a:gd name="connsiteX0" fmla="*/ 0 w 1808393"/>
              <a:gd name="connsiteY0" fmla="*/ 144000 h 1440000"/>
              <a:gd name="connsiteX1" fmla="*/ 144000 w 1808393"/>
              <a:gd name="connsiteY1" fmla="*/ 0 h 1440000"/>
              <a:gd name="connsiteX2" fmla="*/ 1664393 w 1808393"/>
              <a:gd name="connsiteY2" fmla="*/ 0 h 1440000"/>
              <a:gd name="connsiteX3" fmla="*/ 1808393 w 1808393"/>
              <a:gd name="connsiteY3" fmla="*/ 144000 h 1440000"/>
              <a:gd name="connsiteX4" fmla="*/ 1808393 w 1808393"/>
              <a:gd name="connsiteY4" fmla="*/ 1296000 h 1440000"/>
              <a:gd name="connsiteX5" fmla="*/ 1664393 w 1808393"/>
              <a:gd name="connsiteY5" fmla="*/ 1440000 h 1440000"/>
              <a:gd name="connsiteX6" fmla="*/ 144000 w 1808393"/>
              <a:gd name="connsiteY6" fmla="*/ 1440000 h 1440000"/>
              <a:gd name="connsiteX7" fmla="*/ 0 w 1808393"/>
              <a:gd name="connsiteY7" fmla="*/ 1296000 h 1440000"/>
              <a:gd name="connsiteX8" fmla="*/ 0 w 1808393"/>
              <a:gd name="connsiteY8" fmla="*/ 14400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8393" h="1440000">
                <a:moveTo>
                  <a:pt x="0" y="144000"/>
                </a:moveTo>
                <a:cubicBezTo>
                  <a:pt x="0" y="64471"/>
                  <a:pt x="64471" y="0"/>
                  <a:pt x="144000" y="0"/>
                </a:cubicBezTo>
                <a:lnTo>
                  <a:pt x="1664393" y="0"/>
                </a:lnTo>
                <a:cubicBezTo>
                  <a:pt x="1743922" y="0"/>
                  <a:pt x="1808393" y="64471"/>
                  <a:pt x="1808393" y="144000"/>
                </a:cubicBezTo>
                <a:lnTo>
                  <a:pt x="1808393" y="1296000"/>
                </a:lnTo>
                <a:cubicBezTo>
                  <a:pt x="1808393" y="1375529"/>
                  <a:pt x="1743922" y="1440000"/>
                  <a:pt x="1664393" y="1440000"/>
                </a:cubicBezTo>
                <a:lnTo>
                  <a:pt x="144000" y="1440000"/>
                </a:lnTo>
                <a:cubicBezTo>
                  <a:pt x="64471" y="1440000"/>
                  <a:pt x="0" y="1375529"/>
                  <a:pt x="0" y="1296000"/>
                </a:cubicBezTo>
                <a:lnTo>
                  <a:pt x="0" y="14400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7520" tIns="127520" rIns="127520" bIns="127520" numCol="1" spcCol="1270" anchor="t" anchorCtr="0">
            <a:noAutofit/>
          </a:bodyPr>
          <a:lstStyle/>
          <a:p>
            <a:pPr marL="114300" lvl="1" indent="-114300" algn="l" defTabSz="533400">
              <a:lnSpc>
                <a:spcPct val="90000"/>
              </a:lnSpc>
              <a:spcBef>
                <a:spcPct val="0"/>
              </a:spcBef>
              <a:spcAft>
                <a:spcPct val="15000"/>
              </a:spcAft>
              <a:buChar char="••"/>
            </a:pPr>
            <a:r>
              <a:rPr lang="fr-FR" sz="2000" kern="1200" dirty="0">
                <a:latin typeface="Arial" panose="020B0604020202020204" pitchFamily="34" charset="0"/>
                <a:cs typeface="Arial" panose="020B0604020202020204" pitchFamily="34" charset="0"/>
              </a:rPr>
              <a:t>Co-construction d’un « plan de </a:t>
            </a:r>
            <a:r>
              <a:rPr lang="fr-FR" sz="2000" kern="1200" dirty="0" err="1">
                <a:latin typeface="Arial" panose="020B0604020202020204" pitchFamily="34" charset="0"/>
                <a:cs typeface="Arial" panose="020B0604020202020204" pitchFamily="34" charset="0"/>
              </a:rPr>
              <a:t>co</a:t>
            </a:r>
            <a:r>
              <a:rPr lang="fr-FR" sz="2000" kern="1200" dirty="0">
                <a:latin typeface="Arial" panose="020B0604020202020204" pitchFamily="34" charset="0"/>
                <a:cs typeface="Arial" panose="020B0604020202020204" pitchFamily="34" charset="0"/>
              </a:rPr>
              <a:t>-intervention » adapté aux conditions matérielles d’organisation </a:t>
            </a:r>
          </a:p>
          <a:p>
            <a:pPr marL="114300" lvl="1" indent="-114300" defTabSz="533400">
              <a:lnSpc>
                <a:spcPct val="90000"/>
              </a:lnSpc>
              <a:spcBef>
                <a:spcPct val="0"/>
              </a:spcBef>
              <a:spcAft>
                <a:spcPct val="15000"/>
              </a:spcAft>
              <a:buChar char="••"/>
            </a:pPr>
            <a:r>
              <a:rPr lang="fr-FR" sz="2000" dirty="0">
                <a:solidFill>
                  <a:schemeClr val="tx1"/>
                </a:solidFill>
                <a:latin typeface="Arial" panose="020B0604020202020204" pitchFamily="34" charset="0"/>
                <a:cs typeface="Arial" panose="020B0604020202020204" pitchFamily="34" charset="0"/>
              </a:rPr>
              <a:t>Progressions pédagogiques disciplinaires adaptées</a:t>
            </a:r>
          </a:p>
        </p:txBody>
      </p:sp>
      <p:sp>
        <p:nvSpPr>
          <p:cNvPr id="30" name="Forme libre 29"/>
          <p:cNvSpPr/>
          <p:nvPr/>
        </p:nvSpPr>
        <p:spPr>
          <a:xfrm>
            <a:off x="320874" y="4302936"/>
            <a:ext cx="2964757" cy="1304909"/>
          </a:xfrm>
          <a:custGeom>
            <a:avLst/>
            <a:gdLst>
              <a:gd name="connsiteX0" fmla="*/ 0 w 1808393"/>
              <a:gd name="connsiteY0" fmla="*/ 76153 h 761532"/>
              <a:gd name="connsiteX1" fmla="*/ 76153 w 1808393"/>
              <a:gd name="connsiteY1" fmla="*/ 0 h 761532"/>
              <a:gd name="connsiteX2" fmla="*/ 1732240 w 1808393"/>
              <a:gd name="connsiteY2" fmla="*/ 0 h 761532"/>
              <a:gd name="connsiteX3" fmla="*/ 1808393 w 1808393"/>
              <a:gd name="connsiteY3" fmla="*/ 76153 h 761532"/>
              <a:gd name="connsiteX4" fmla="*/ 1808393 w 1808393"/>
              <a:gd name="connsiteY4" fmla="*/ 685379 h 761532"/>
              <a:gd name="connsiteX5" fmla="*/ 1732240 w 1808393"/>
              <a:gd name="connsiteY5" fmla="*/ 761532 h 761532"/>
              <a:gd name="connsiteX6" fmla="*/ 76153 w 1808393"/>
              <a:gd name="connsiteY6" fmla="*/ 761532 h 761532"/>
              <a:gd name="connsiteX7" fmla="*/ 0 w 1808393"/>
              <a:gd name="connsiteY7" fmla="*/ 685379 h 761532"/>
              <a:gd name="connsiteX8" fmla="*/ 0 w 1808393"/>
              <a:gd name="connsiteY8" fmla="*/ 76153 h 76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8393" h="761532">
                <a:moveTo>
                  <a:pt x="0" y="76153"/>
                </a:moveTo>
                <a:cubicBezTo>
                  <a:pt x="0" y="34095"/>
                  <a:pt x="34095" y="0"/>
                  <a:pt x="76153" y="0"/>
                </a:cubicBezTo>
                <a:lnTo>
                  <a:pt x="1732240" y="0"/>
                </a:lnTo>
                <a:cubicBezTo>
                  <a:pt x="1774298" y="0"/>
                  <a:pt x="1808393" y="34095"/>
                  <a:pt x="1808393" y="76153"/>
                </a:cubicBezTo>
                <a:lnTo>
                  <a:pt x="1808393" y="685379"/>
                </a:lnTo>
                <a:cubicBezTo>
                  <a:pt x="1808393" y="727437"/>
                  <a:pt x="1774298" y="761532"/>
                  <a:pt x="1732240" y="761532"/>
                </a:cubicBezTo>
                <a:lnTo>
                  <a:pt x="76153" y="761532"/>
                </a:lnTo>
                <a:cubicBezTo>
                  <a:pt x="34095" y="761532"/>
                  <a:pt x="0" y="727437"/>
                  <a:pt x="0" y="685379"/>
                </a:cubicBezTo>
                <a:lnTo>
                  <a:pt x="0" y="7615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5344" tIns="85344" rIns="85344" bIns="299564" numCol="1" spcCol="1270" anchor="t" anchorCtr="0">
            <a:noAutofit/>
          </a:bodyPr>
          <a:lstStyle/>
          <a:p>
            <a:pPr lvl="0" algn="l" defTabSz="533400">
              <a:lnSpc>
                <a:spcPct val="90000"/>
              </a:lnSpc>
              <a:spcBef>
                <a:spcPct val="0"/>
              </a:spcBef>
              <a:spcAft>
                <a:spcPct val="35000"/>
              </a:spcAft>
            </a:pPr>
            <a:r>
              <a:rPr lang="fr-FR" sz="2200" b="1" kern="1200" dirty="0"/>
              <a:t>Étape 3 : validation du plan de </a:t>
            </a:r>
            <a:r>
              <a:rPr lang="fr-FR" sz="2200" b="1" kern="1200" dirty="0" err="1"/>
              <a:t>co</a:t>
            </a:r>
            <a:r>
              <a:rPr lang="fr-FR" sz="2200" b="1" kern="1200" dirty="0"/>
              <a:t>-intervention</a:t>
            </a:r>
            <a:endParaRPr lang="fr-FR" sz="2200" kern="1200" dirty="0"/>
          </a:p>
        </p:txBody>
      </p:sp>
      <p:sp>
        <p:nvSpPr>
          <p:cNvPr id="31" name="Forme libre 30"/>
          <p:cNvSpPr/>
          <p:nvPr/>
        </p:nvSpPr>
        <p:spPr>
          <a:xfrm>
            <a:off x="629586" y="5147852"/>
            <a:ext cx="3940695" cy="1582732"/>
          </a:xfrm>
          <a:custGeom>
            <a:avLst/>
            <a:gdLst>
              <a:gd name="connsiteX0" fmla="*/ 0 w 1808393"/>
              <a:gd name="connsiteY0" fmla="*/ 144000 h 1440000"/>
              <a:gd name="connsiteX1" fmla="*/ 144000 w 1808393"/>
              <a:gd name="connsiteY1" fmla="*/ 0 h 1440000"/>
              <a:gd name="connsiteX2" fmla="*/ 1664393 w 1808393"/>
              <a:gd name="connsiteY2" fmla="*/ 0 h 1440000"/>
              <a:gd name="connsiteX3" fmla="*/ 1808393 w 1808393"/>
              <a:gd name="connsiteY3" fmla="*/ 144000 h 1440000"/>
              <a:gd name="connsiteX4" fmla="*/ 1808393 w 1808393"/>
              <a:gd name="connsiteY4" fmla="*/ 1296000 h 1440000"/>
              <a:gd name="connsiteX5" fmla="*/ 1664393 w 1808393"/>
              <a:gd name="connsiteY5" fmla="*/ 1440000 h 1440000"/>
              <a:gd name="connsiteX6" fmla="*/ 144000 w 1808393"/>
              <a:gd name="connsiteY6" fmla="*/ 1440000 h 1440000"/>
              <a:gd name="connsiteX7" fmla="*/ 0 w 1808393"/>
              <a:gd name="connsiteY7" fmla="*/ 1296000 h 1440000"/>
              <a:gd name="connsiteX8" fmla="*/ 0 w 1808393"/>
              <a:gd name="connsiteY8" fmla="*/ 14400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8393" h="1440000">
                <a:moveTo>
                  <a:pt x="0" y="144000"/>
                </a:moveTo>
                <a:cubicBezTo>
                  <a:pt x="0" y="64471"/>
                  <a:pt x="64471" y="0"/>
                  <a:pt x="144000" y="0"/>
                </a:cubicBezTo>
                <a:lnTo>
                  <a:pt x="1664393" y="0"/>
                </a:lnTo>
                <a:cubicBezTo>
                  <a:pt x="1743922" y="0"/>
                  <a:pt x="1808393" y="64471"/>
                  <a:pt x="1808393" y="144000"/>
                </a:cubicBezTo>
                <a:lnTo>
                  <a:pt x="1808393" y="1296000"/>
                </a:lnTo>
                <a:cubicBezTo>
                  <a:pt x="1808393" y="1375529"/>
                  <a:pt x="1743922" y="1440000"/>
                  <a:pt x="1664393" y="1440000"/>
                </a:cubicBezTo>
                <a:lnTo>
                  <a:pt x="144000" y="1440000"/>
                </a:lnTo>
                <a:cubicBezTo>
                  <a:pt x="64471" y="1440000"/>
                  <a:pt x="0" y="1375529"/>
                  <a:pt x="0" y="1296000"/>
                </a:cubicBezTo>
                <a:lnTo>
                  <a:pt x="0" y="14400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7520" tIns="127520" rIns="127520" bIns="127520" numCol="1" spcCol="1270" anchor="t" anchorCtr="0">
            <a:noAutofit/>
          </a:bodyPr>
          <a:lstStyle/>
          <a:p>
            <a:pPr marL="114300" lvl="1" indent="-114300" algn="l" defTabSz="533400">
              <a:lnSpc>
                <a:spcPct val="90000"/>
              </a:lnSpc>
              <a:spcBef>
                <a:spcPct val="0"/>
              </a:spcBef>
              <a:spcAft>
                <a:spcPct val="15000"/>
              </a:spcAft>
              <a:buChar char="••"/>
            </a:pPr>
            <a:r>
              <a:rPr lang="fr-FR" sz="2000" kern="1200" dirty="0">
                <a:latin typeface="Arial" panose="020B0604020202020204" pitchFamily="34" charset="0"/>
                <a:cs typeface="Arial" panose="020B0604020202020204" pitchFamily="34" charset="0"/>
              </a:rPr>
              <a:t>Politique d’établissement proposée par le Conseil Pédagogique</a:t>
            </a:r>
          </a:p>
          <a:p>
            <a:pPr marL="114300" lvl="1" indent="-114300" defTabSz="533400">
              <a:lnSpc>
                <a:spcPct val="90000"/>
              </a:lnSpc>
              <a:spcBef>
                <a:spcPct val="0"/>
              </a:spcBef>
              <a:spcAft>
                <a:spcPct val="15000"/>
              </a:spcAft>
              <a:buChar char="••"/>
            </a:pPr>
            <a:r>
              <a:rPr lang="fr-FR" sz="2000" dirty="0">
                <a:latin typeface="Arial" panose="020B0604020202020204" pitchFamily="34" charset="0"/>
                <a:cs typeface="Arial" panose="020B0604020202020204" pitchFamily="34" charset="0"/>
              </a:rPr>
              <a:t> Modalités de mise en œuvre </a:t>
            </a:r>
            <a:endParaRPr lang="fr-FR" sz="2000" kern="1200" dirty="0">
              <a:latin typeface="Arial" panose="020B0604020202020204" pitchFamily="34" charset="0"/>
              <a:cs typeface="Arial" panose="020B0604020202020204" pitchFamily="34" charset="0"/>
            </a:endParaRPr>
          </a:p>
        </p:txBody>
      </p:sp>
      <p:sp>
        <p:nvSpPr>
          <p:cNvPr id="33" name="Forme libre 32"/>
          <p:cNvSpPr/>
          <p:nvPr/>
        </p:nvSpPr>
        <p:spPr>
          <a:xfrm>
            <a:off x="4695778" y="4302935"/>
            <a:ext cx="2585500" cy="1304909"/>
          </a:xfrm>
          <a:custGeom>
            <a:avLst/>
            <a:gdLst>
              <a:gd name="connsiteX0" fmla="*/ 0 w 1808393"/>
              <a:gd name="connsiteY0" fmla="*/ 76153 h 761532"/>
              <a:gd name="connsiteX1" fmla="*/ 76153 w 1808393"/>
              <a:gd name="connsiteY1" fmla="*/ 0 h 761532"/>
              <a:gd name="connsiteX2" fmla="*/ 1732240 w 1808393"/>
              <a:gd name="connsiteY2" fmla="*/ 0 h 761532"/>
              <a:gd name="connsiteX3" fmla="*/ 1808393 w 1808393"/>
              <a:gd name="connsiteY3" fmla="*/ 76153 h 761532"/>
              <a:gd name="connsiteX4" fmla="*/ 1808393 w 1808393"/>
              <a:gd name="connsiteY4" fmla="*/ 685379 h 761532"/>
              <a:gd name="connsiteX5" fmla="*/ 1732240 w 1808393"/>
              <a:gd name="connsiteY5" fmla="*/ 761532 h 761532"/>
              <a:gd name="connsiteX6" fmla="*/ 76153 w 1808393"/>
              <a:gd name="connsiteY6" fmla="*/ 761532 h 761532"/>
              <a:gd name="connsiteX7" fmla="*/ 0 w 1808393"/>
              <a:gd name="connsiteY7" fmla="*/ 685379 h 761532"/>
              <a:gd name="connsiteX8" fmla="*/ 0 w 1808393"/>
              <a:gd name="connsiteY8" fmla="*/ 76153 h 76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8393" h="761532">
                <a:moveTo>
                  <a:pt x="0" y="76153"/>
                </a:moveTo>
                <a:cubicBezTo>
                  <a:pt x="0" y="34095"/>
                  <a:pt x="34095" y="0"/>
                  <a:pt x="76153" y="0"/>
                </a:cubicBezTo>
                <a:lnTo>
                  <a:pt x="1732240" y="0"/>
                </a:lnTo>
                <a:cubicBezTo>
                  <a:pt x="1774298" y="0"/>
                  <a:pt x="1808393" y="34095"/>
                  <a:pt x="1808393" y="76153"/>
                </a:cubicBezTo>
                <a:lnTo>
                  <a:pt x="1808393" y="685379"/>
                </a:lnTo>
                <a:cubicBezTo>
                  <a:pt x="1808393" y="727437"/>
                  <a:pt x="1774298" y="761532"/>
                  <a:pt x="1732240" y="761532"/>
                </a:cubicBezTo>
                <a:lnTo>
                  <a:pt x="76153" y="761532"/>
                </a:lnTo>
                <a:cubicBezTo>
                  <a:pt x="34095" y="761532"/>
                  <a:pt x="0" y="727437"/>
                  <a:pt x="0" y="685379"/>
                </a:cubicBezTo>
                <a:lnTo>
                  <a:pt x="0" y="7615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5344" tIns="85344" rIns="85344" bIns="299564" numCol="1" spcCol="1270" anchor="t" anchorCtr="0">
            <a:noAutofit/>
          </a:bodyPr>
          <a:lstStyle/>
          <a:p>
            <a:pPr lvl="0" algn="l" defTabSz="533400">
              <a:lnSpc>
                <a:spcPct val="90000"/>
              </a:lnSpc>
              <a:spcBef>
                <a:spcPct val="0"/>
              </a:spcBef>
              <a:spcAft>
                <a:spcPct val="35000"/>
              </a:spcAft>
            </a:pPr>
            <a:r>
              <a:rPr lang="fr-FR" sz="2200" b="1" kern="1200" dirty="0"/>
              <a:t>Étape 4 : élaboration des séquences</a:t>
            </a:r>
          </a:p>
        </p:txBody>
      </p:sp>
      <p:sp>
        <p:nvSpPr>
          <p:cNvPr id="34" name="Forme libre 33"/>
          <p:cNvSpPr/>
          <p:nvPr/>
        </p:nvSpPr>
        <p:spPr>
          <a:xfrm>
            <a:off x="5119906" y="5147852"/>
            <a:ext cx="3566894" cy="1582731"/>
          </a:xfrm>
          <a:custGeom>
            <a:avLst/>
            <a:gdLst>
              <a:gd name="connsiteX0" fmla="*/ 0 w 1808393"/>
              <a:gd name="connsiteY0" fmla="*/ 144000 h 1440000"/>
              <a:gd name="connsiteX1" fmla="*/ 144000 w 1808393"/>
              <a:gd name="connsiteY1" fmla="*/ 0 h 1440000"/>
              <a:gd name="connsiteX2" fmla="*/ 1664393 w 1808393"/>
              <a:gd name="connsiteY2" fmla="*/ 0 h 1440000"/>
              <a:gd name="connsiteX3" fmla="*/ 1808393 w 1808393"/>
              <a:gd name="connsiteY3" fmla="*/ 144000 h 1440000"/>
              <a:gd name="connsiteX4" fmla="*/ 1808393 w 1808393"/>
              <a:gd name="connsiteY4" fmla="*/ 1296000 h 1440000"/>
              <a:gd name="connsiteX5" fmla="*/ 1664393 w 1808393"/>
              <a:gd name="connsiteY5" fmla="*/ 1440000 h 1440000"/>
              <a:gd name="connsiteX6" fmla="*/ 144000 w 1808393"/>
              <a:gd name="connsiteY6" fmla="*/ 1440000 h 1440000"/>
              <a:gd name="connsiteX7" fmla="*/ 0 w 1808393"/>
              <a:gd name="connsiteY7" fmla="*/ 1296000 h 1440000"/>
              <a:gd name="connsiteX8" fmla="*/ 0 w 1808393"/>
              <a:gd name="connsiteY8" fmla="*/ 14400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8393" h="1440000">
                <a:moveTo>
                  <a:pt x="0" y="144000"/>
                </a:moveTo>
                <a:cubicBezTo>
                  <a:pt x="0" y="64471"/>
                  <a:pt x="64471" y="0"/>
                  <a:pt x="144000" y="0"/>
                </a:cubicBezTo>
                <a:lnTo>
                  <a:pt x="1664393" y="0"/>
                </a:lnTo>
                <a:cubicBezTo>
                  <a:pt x="1743922" y="0"/>
                  <a:pt x="1808393" y="64471"/>
                  <a:pt x="1808393" y="144000"/>
                </a:cubicBezTo>
                <a:lnTo>
                  <a:pt x="1808393" y="1296000"/>
                </a:lnTo>
                <a:cubicBezTo>
                  <a:pt x="1808393" y="1375529"/>
                  <a:pt x="1743922" y="1440000"/>
                  <a:pt x="1664393" y="1440000"/>
                </a:cubicBezTo>
                <a:lnTo>
                  <a:pt x="144000" y="1440000"/>
                </a:lnTo>
                <a:cubicBezTo>
                  <a:pt x="64471" y="1440000"/>
                  <a:pt x="0" y="1375529"/>
                  <a:pt x="0" y="1296000"/>
                </a:cubicBezTo>
                <a:lnTo>
                  <a:pt x="0" y="14400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7520" tIns="127520" rIns="127520" bIns="127520" numCol="1" spcCol="1270" anchor="t" anchorCtr="0">
            <a:noAutofit/>
          </a:bodyPr>
          <a:lstStyle/>
          <a:p>
            <a:pPr marL="114300" lvl="1" indent="-114300" defTabSz="533400">
              <a:lnSpc>
                <a:spcPct val="90000"/>
              </a:lnSpc>
              <a:spcBef>
                <a:spcPct val="0"/>
              </a:spcBef>
              <a:spcAft>
                <a:spcPct val="15000"/>
              </a:spcAft>
              <a:buChar char="••"/>
            </a:pPr>
            <a:r>
              <a:rPr lang="fr-FR" sz="2000" dirty="0">
                <a:latin typeface="Arial" panose="020B0604020202020204" pitchFamily="34" charset="0"/>
                <a:cs typeface="Arial" panose="020B0604020202020204" pitchFamily="34" charset="0"/>
              </a:rPr>
              <a:t>Scénarisation et formalisation des séances</a:t>
            </a:r>
          </a:p>
        </p:txBody>
      </p:sp>
      <p:sp>
        <p:nvSpPr>
          <p:cNvPr id="16" name="Forme libre 15"/>
          <p:cNvSpPr/>
          <p:nvPr/>
        </p:nvSpPr>
        <p:spPr>
          <a:xfrm>
            <a:off x="3342827" y="4639395"/>
            <a:ext cx="1269740" cy="450237"/>
          </a:xfrm>
          <a:custGeom>
            <a:avLst/>
            <a:gdLst>
              <a:gd name="connsiteX0" fmla="*/ 0 w 581189"/>
              <a:gd name="connsiteY0" fmla="*/ 90047 h 450237"/>
              <a:gd name="connsiteX1" fmla="*/ 356071 w 581189"/>
              <a:gd name="connsiteY1" fmla="*/ 90047 h 450237"/>
              <a:gd name="connsiteX2" fmla="*/ 356071 w 581189"/>
              <a:gd name="connsiteY2" fmla="*/ 0 h 450237"/>
              <a:gd name="connsiteX3" fmla="*/ 581189 w 581189"/>
              <a:gd name="connsiteY3" fmla="*/ 225119 h 450237"/>
              <a:gd name="connsiteX4" fmla="*/ 356071 w 581189"/>
              <a:gd name="connsiteY4" fmla="*/ 450237 h 450237"/>
              <a:gd name="connsiteX5" fmla="*/ 356071 w 581189"/>
              <a:gd name="connsiteY5" fmla="*/ 360190 h 450237"/>
              <a:gd name="connsiteX6" fmla="*/ 0 w 581189"/>
              <a:gd name="connsiteY6" fmla="*/ 360190 h 450237"/>
              <a:gd name="connsiteX7" fmla="*/ 0 w 581189"/>
              <a:gd name="connsiteY7" fmla="*/ 90047 h 45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189" h="450237">
                <a:moveTo>
                  <a:pt x="0" y="90047"/>
                </a:moveTo>
                <a:lnTo>
                  <a:pt x="356071" y="90047"/>
                </a:lnTo>
                <a:lnTo>
                  <a:pt x="356071" y="0"/>
                </a:lnTo>
                <a:lnTo>
                  <a:pt x="581189" y="225119"/>
                </a:lnTo>
                <a:lnTo>
                  <a:pt x="356071" y="450237"/>
                </a:lnTo>
                <a:lnTo>
                  <a:pt x="356071" y="360190"/>
                </a:lnTo>
                <a:lnTo>
                  <a:pt x="0" y="360190"/>
                </a:lnTo>
                <a:lnTo>
                  <a:pt x="0" y="90047"/>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90047" rIns="135071" bIns="90047" numCol="1" spcCol="1270" anchor="ctr" anchorCtr="0">
            <a:noAutofit/>
          </a:bodyPr>
          <a:lstStyle/>
          <a:p>
            <a:pPr lvl="0" algn="ctr" defTabSz="444500">
              <a:lnSpc>
                <a:spcPct val="90000"/>
              </a:lnSpc>
              <a:spcBef>
                <a:spcPct val="0"/>
              </a:spcBef>
              <a:spcAft>
                <a:spcPct val="35000"/>
              </a:spcAft>
            </a:pPr>
            <a:endParaRPr lang="fr-FR" sz="2200" kern="1200"/>
          </a:p>
        </p:txBody>
      </p:sp>
    </p:spTree>
    <p:extLst>
      <p:ext uri="{BB962C8B-B14F-4D97-AF65-F5344CB8AC3E}">
        <p14:creationId xmlns:p14="http://schemas.microsoft.com/office/powerpoint/2010/main" xmlns="" val="9164517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400" b="1" dirty="0">
                <a:solidFill>
                  <a:schemeClr val="tx2">
                    <a:lumMod val="75000"/>
                  </a:schemeClr>
                </a:solidFill>
                <a:latin typeface="Arial Black" panose="020B0A04020102020204" pitchFamily="34" charset="0"/>
                <a:ea typeface="Cambria" panose="02040503050406030204" pitchFamily="18" charset="0"/>
              </a:rPr>
              <a:t>Des modalités d’organisation possibles au cours d’une séance</a:t>
            </a:r>
          </a:p>
        </p:txBody>
      </p:sp>
      <p:sp>
        <p:nvSpPr>
          <p:cNvPr id="3" name="Espace réservé du contenu 2"/>
          <p:cNvSpPr>
            <a:spLocks noGrp="1"/>
          </p:cNvSpPr>
          <p:nvPr>
            <p:ph type="body" sz="quarter" idx="13"/>
          </p:nvPr>
        </p:nvSpPr>
        <p:spPr>
          <a:xfrm>
            <a:off x="254833" y="1471084"/>
            <a:ext cx="8694295" cy="1556930"/>
          </a:xfrm>
        </p:spPr>
        <p:txBody>
          <a:bodyPr>
            <a:normAutofit/>
          </a:bodyPr>
          <a:lstStyle/>
          <a:p>
            <a:pPr marL="0" indent="0" algn="just">
              <a:lnSpc>
                <a:spcPct val="100000"/>
              </a:lnSpc>
              <a:spcBef>
                <a:spcPts val="600"/>
              </a:spcBef>
              <a:spcAft>
                <a:spcPts val="600"/>
              </a:spcAft>
              <a:buNone/>
            </a:pPr>
            <a:r>
              <a:rPr lang="fr-FR" sz="2000" dirty="0">
                <a:solidFill>
                  <a:schemeClr val="tx1"/>
                </a:solidFill>
              </a:rPr>
              <a:t>Exemples d’organisation des interventions au sein de la classe, en fonction des lieux où se passera la co-intervention, mais également en fonction des situations ou des travaux à accomplir par les élèves et surtout des modalités pédagogiques choisies. </a:t>
            </a:r>
          </a:p>
        </p:txBody>
      </p:sp>
      <p:pic>
        <p:nvPicPr>
          <p:cNvPr id="4" name="Image 3"/>
          <p:cNvPicPr/>
          <p:nvPr/>
        </p:nvPicPr>
        <p:blipFill>
          <a:blip r:embed="rId2"/>
          <a:stretch/>
        </p:blipFill>
        <p:spPr bwMode="auto">
          <a:xfrm>
            <a:off x="396026" y="4211392"/>
            <a:ext cx="1922172" cy="2189408"/>
          </a:xfrm>
          <a:prstGeom prst="rect">
            <a:avLst/>
          </a:prstGeom>
        </p:spPr>
      </p:pic>
      <p:pic>
        <p:nvPicPr>
          <p:cNvPr id="5" name="Image 4"/>
          <p:cNvPicPr/>
          <p:nvPr/>
        </p:nvPicPr>
        <p:blipFill>
          <a:blip r:embed="rId3"/>
          <a:stretch/>
        </p:blipFill>
        <p:spPr bwMode="auto">
          <a:xfrm>
            <a:off x="2665987" y="4257559"/>
            <a:ext cx="1632338" cy="2040211"/>
          </a:xfrm>
          <a:prstGeom prst="rect">
            <a:avLst/>
          </a:prstGeom>
        </p:spPr>
      </p:pic>
      <p:pic>
        <p:nvPicPr>
          <p:cNvPr id="6" name="Image 5"/>
          <p:cNvPicPr/>
          <p:nvPr/>
        </p:nvPicPr>
        <p:blipFill>
          <a:blip r:embed="rId4"/>
          <a:stretch/>
        </p:blipFill>
        <p:spPr bwMode="auto">
          <a:xfrm>
            <a:off x="4877873" y="4026032"/>
            <a:ext cx="1777285" cy="2374768"/>
          </a:xfrm>
          <a:prstGeom prst="rect">
            <a:avLst/>
          </a:prstGeom>
        </p:spPr>
      </p:pic>
      <p:sp>
        <p:nvSpPr>
          <p:cNvPr id="7" name="Rectangle 6"/>
          <p:cNvSpPr/>
          <p:nvPr/>
        </p:nvSpPr>
        <p:spPr>
          <a:xfrm>
            <a:off x="360934" y="3241127"/>
            <a:ext cx="1992355" cy="800219"/>
          </a:xfrm>
          <a:prstGeom prst="rect">
            <a:avLst/>
          </a:prstGeom>
        </p:spPr>
        <p:txBody>
          <a:bodyPr wrap="square">
            <a:spAutoFit/>
          </a:bodyPr>
          <a:lstStyle/>
          <a:p>
            <a:pPr lvl="0">
              <a:lnSpc>
                <a:spcPct val="115000"/>
              </a:lnSpc>
              <a:spcAft>
                <a:spcPts val="0"/>
              </a:spcAft>
              <a:tabLst>
                <a:tab pos="1033145" algn="l"/>
              </a:tabLst>
            </a:pPr>
            <a:r>
              <a:rPr lang="fr-FR" sz="2000" b="1" dirty="0">
                <a:latin typeface="+mj-lt"/>
                <a:ea typeface="Times New Roman" panose="02020603050405020304" pitchFamily="18" charset="0"/>
                <a:cs typeface="Verdana" panose="020B0604030504040204" pitchFamily="34" charset="0"/>
              </a:rPr>
              <a:t>L’enseignement en tandem</a:t>
            </a:r>
            <a:endParaRPr lang="fr-FR" sz="2400" b="1" dirty="0">
              <a:effectLst/>
              <a:latin typeface="+mj-lt"/>
              <a:ea typeface="Times New Roman" panose="02020603050405020304" pitchFamily="18" charset="0"/>
              <a:cs typeface="Verdana" panose="020B0604030504040204" pitchFamily="34" charset="0"/>
            </a:endParaRPr>
          </a:p>
        </p:txBody>
      </p:sp>
      <p:sp>
        <p:nvSpPr>
          <p:cNvPr id="8" name="Rectangle 7"/>
          <p:cNvSpPr/>
          <p:nvPr/>
        </p:nvSpPr>
        <p:spPr>
          <a:xfrm>
            <a:off x="2665987" y="3282206"/>
            <a:ext cx="1786092" cy="800219"/>
          </a:xfrm>
          <a:prstGeom prst="rect">
            <a:avLst/>
          </a:prstGeom>
        </p:spPr>
        <p:txBody>
          <a:bodyPr wrap="square">
            <a:spAutoFit/>
          </a:bodyPr>
          <a:lstStyle/>
          <a:p>
            <a:pPr lvl="0">
              <a:lnSpc>
                <a:spcPct val="115000"/>
              </a:lnSpc>
              <a:spcAft>
                <a:spcPts val="0"/>
              </a:spcAft>
              <a:tabLst>
                <a:tab pos="1033145" algn="l"/>
              </a:tabLst>
            </a:pPr>
            <a:r>
              <a:rPr lang="fr-FR" sz="2000" b="1" dirty="0">
                <a:latin typeface="+mj-lt"/>
                <a:ea typeface="Times New Roman" panose="02020603050405020304" pitchFamily="18" charset="0"/>
                <a:cs typeface="Verdana" panose="020B0604030504040204" pitchFamily="34" charset="0"/>
              </a:rPr>
              <a:t>L’un enseigne, l’autre aide</a:t>
            </a:r>
            <a:endParaRPr lang="fr-FR" sz="2400" b="1" dirty="0">
              <a:effectLst/>
              <a:latin typeface="+mj-lt"/>
              <a:ea typeface="Times New Roman" panose="02020603050405020304" pitchFamily="18" charset="0"/>
              <a:cs typeface="Verdana" panose="020B0604030504040204" pitchFamily="34" charset="0"/>
            </a:endParaRPr>
          </a:p>
        </p:txBody>
      </p:sp>
      <p:sp>
        <p:nvSpPr>
          <p:cNvPr id="9" name="Rectangle 8"/>
          <p:cNvSpPr/>
          <p:nvPr/>
        </p:nvSpPr>
        <p:spPr>
          <a:xfrm>
            <a:off x="5023211" y="3313150"/>
            <a:ext cx="1846211" cy="446276"/>
          </a:xfrm>
          <a:prstGeom prst="rect">
            <a:avLst/>
          </a:prstGeom>
        </p:spPr>
        <p:txBody>
          <a:bodyPr wrap="none">
            <a:spAutoFit/>
          </a:bodyPr>
          <a:lstStyle/>
          <a:p>
            <a:pPr lvl="0">
              <a:lnSpc>
                <a:spcPct val="115000"/>
              </a:lnSpc>
              <a:spcAft>
                <a:spcPts val="0"/>
              </a:spcAft>
              <a:tabLst>
                <a:tab pos="1033145" algn="l"/>
              </a:tabLst>
            </a:pPr>
            <a:r>
              <a:rPr lang="fr-FR" sz="2000" b="1" dirty="0">
                <a:latin typeface="+mj-lt"/>
                <a:ea typeface="Times New Roman" panose="02020603050405020304" pitchFamily="18" charset="0"/>
                <a:cs typeface="Verdana" panose="020B0604030504040204" pitchFamily="34" charset="0"/>
              </a:rPr>
              <a:t>Les deux aident</a:t>
            </a:r>
            <a:endParaRPr lang="fr-FR" sz="2400" b="1" dirty="0">
              <a:effectLst/>
              <a:latin typeface="+mj-lt"/>
              <a:ea typeface="Times New Roman" panose="02020603050405020304" pitchFamily="18" charset="0"/>
              <a:cs typeface="Verdana" panose="020B0604030504040204" pitchFamily="34" charset="0"/>
            </a:endParaRPr>
          </a:p>
        </p:txBody>
      </p:sp>
      <p:sp>
        <p:nvSpPr>
          <p:cNvPr id="10" name="Rectangle 9"/>
          <p:cNvSpPr/>
          <p:nvPr/>
        </p:nvSpPr>
        <p:spPr>
          <a:xfrm>
            <a:off x="6969657" y="2782235"/>
            <a:ext cx="1979471" cy="1508105"/>
          </a:xfrm>
          <a:prstGeom prst="rect">
            <a:avLst/>
          </a:prstGeom>
        </p:spPr>
        <p:txBody>
          <a:bodyPr wrap="square">
            <a:spAutoFit/>
          </a:bodyPr>
          <a:lstStyle/>
          <a:p>
            <a:pPr lvl="0">
              <a:lnSpc>
                <a:spcPct val="115000"/>
              </a:lnSpc>
              <a:spcAft>
                <a:spcPts val="0"/>
              </a:spcAft>
              <a:tabLst>
                <a:tab pos="1033145" algn="l"/>
              </a:tabLst>
            </a:pPr>
            <a:r>
              <a:rPr lang="fr-FR" sz="2000" b="1" dirty="0">
                <a:latin typeface="+mj-lt"/>
                <a:ea typeface="Times New Roman" panose="02020603050405020304" pitchFamily="18" charset="0"/>
                <a:cs typeface="Verdana" panose="020B0604030504040204" pitchFamily="34" charset="0"/>
              </a:rPr>
              <a:t>L‘enseignement avec des </a:t>
            </a:r>
          </a:p>
          <a:p>
            <a:pPr lvl="0">
              <a:lnSpc>
                <a:spcPct val="115000"/>
              </a:lnSpc>
              <a:spcAft>
                <a:spcPts val="0"/>
              </a:spcAft>
              <a:tabLst>
                <a:tab pos="1033145" algn="l"/>
              </a:tabLst>
            </a:pPr>
            <a:r>
              <a:rPr lang="fr-FR" sz="2000" b="1" dirty="0">
                <a:latin typeface="+mj-lt"/>
                <a:ea typeface="Times New Roman" panose="02020603050405020304" pitchFamily="18" charset="0"/>
                <a:cs typeface="Verdana" panose="020B0604030504040204" pitchFamily="34" charset="0"/>
              </a:rPr>
              <a:t>groupes différenciés</a:t>
            </a:r>
            <a:endParaRPr lang="fr-FR" sz="2400" b="1" dirty="0">
              <a:effectLst/>
              <a:latin typeface="+mj-lt"/>
              <a:ea typeface="Times New Roman" panose="02020603050405020304" pitchFamily="18" charset="0"/>
              <a:cs typeface="Verdana" panose="020B0604030504040204" pitchFamily="34" charset="0"/>
            </a:endParaRPr>
          </a:p>
        </p:txBody>
      </p:sp>
      <p:pic>
        <p:nvPicPr>
          <p:cNvPr id="11" name="Image 10"/>
          <p:cNvPicPr/>
          <p:nvPr/>
        </p:nvPicPr>
        <p:blipFill>
          <a:blip r:embed="rId5"/>
          <a:stretch/>
        </p:blipFill>
        <p:spPr bwMode="auto">
          <a:xfrm>
            <a:off x="7070502" y="4211393"/>
            <a:ext cx="1613078" cy="2086377"/>
          </a:xfrm>
          <a:prstGeom prst="rect">
            <a:avLst/>
          </a:prstGeom>
        </p:spPr>
      </p:pic>
      <p:sp>
        <p:nvSpPr>
          <p:cNvPr id="12" name="Rectangle 11"/>
          <p:cNvSpPr/>
          <p:nvPr/>
        </p:nvSpPr>
        <p:spPr>
          <a:xfrm>
            <a:off x="2346688" y="6400800"/>
            <a:ext cx="3004801" cy="284812"/>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solidFill>
                  <a:schemeClr val="tx1"/>
                </a:solidFill>
              </a:rPr>
              <a:t>Pratiquer la co-intervention</a:t>
            </a:r>
            <a:endParaRPr lang="fr-FR" dirty="0">
              <a:solidFill>
                <a:schemeClr val="tx1"/>
              </a:solidFill>
            </a:endParaRPr>
          </a:p>
        </p:txBody>
      </p:sp>
      <p:sp>
        <p:nvSpPr>
          <p:cNvPr id="13" name="Rectangle 12"/>
          <p:cNvSpPr/>
          <p:nvPr/>
        </p:nvSpPr>
        <p:spPr>
          <a:xfrm>
            <a:off x="7070502" y="6330630"/>
            <a:ext cx="1360629" cy="369332"/>
          </a:xfrm>
          <a:prstGeom prst="rect">
            <a:avLst/>
          </a:prstGeom>
          <a:solidFill>
            <a:schemeClr val="bg1"/>
          </a:solidFill>
        </p:spPr>
        <p:txBody>
          <a:bodyPr wrap="none">
            <a:spAutoFit/>
          </a:bodyPr>
          <a:lstStyle/>
          <a:p>
            <a:r>
              <a:rPr lang="fr-FR" dirty="0"/>
              <a:t>Janvier 2019</a:t>
            </a:r>
          </a:p>
        </p:txBody>
      </p:sp>
    </p:spTree>
    <p:extLst>
      <p:ext uri="{BB962C8B-B14F-4D97-AF65-F5344CB8AC3E}">
        <p14:creationId xmlns:p14="http://schemas.microsoft.com/office/powerpoint/2010/main" xmlns="" val="35588799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96275" y="161316"/>
            <a:ext cx="6267843" cy="2006323"/>
          </a:xfrm>
        </p:spPr>
        <p:txBody>
          <a:bodyPr>
            <a:normAutofit/>
          </a:bodyPr>
          <a:lstStyle/>
          <a:p>
            <a:r>
              <a:rPr lang="fr-FR" sz="2400" b="1" dirty="0">
                <a:solidFill>
                  <a:schemeClr val="tx2">
                    <a:lumMod val="75000"/>
                  </a:schemeClr>
                </a:solidFill>
                <a:latin typeface="Arial Black" panose="020B0A04020102020204" pitchFamily="34" charset="0"/>
                <a:ea typeface="Cambria" panose="02040503050406030204" pitchFamily="18" charset="0"/>
              </a:rPr>
              <a:t>Des modalités d’organisation possibles au cours d’une séance</a:t>
            </a:r>
          </a:p>
        </p:txBody>
      </p:sp>
      <p:sp>
        <p:nvSpPr>
          <p:cNvPr id="3" name="Espace réservé du contenu 2"/>
          <p:cNvSpPr>
            <a:spLocks noGrp="1"/>
          </p:cNvSpPr>
          <p:nvPr>
            <p:ph idx="1"/>
          </p:nvPr>
        </p:nvSpPr>
        <p:spPr>
          <a:xfrm>
            <a:off x="2503356" y="2398426"/>
            <a:ext cx="6347585" cy="3822492"/>
          </a:xfrm>
        </p:spPr>
        <p:txBody>
          <a:bodyPr>
            <a:normAutofit/>
          </a:bodyPr>
          <a:lstStyle/>
          <a:p>
            <a:pPr algn="just">
              <a:lnSpc>
                <a:spcPct val="100000"/>
              </a:lnSpc>
              <a:spcBef>
                <a:spcPts val="600"/>
              </a:spcBef>
              <a:spcAft>
                <a:spcPts val="600"/>
              </a:spcAft>
            </a:pPr>
            <a:r>
              <a:rPr lang="fr-FR" sz="2000" b="1" dirty="0"/>
              <a:t>Les organisations précédentes peuvent être mixées si besoin au cours de la même séance</a:t>
            </a:r>
            <a:r>
              <a:rPr lang="fr-FR" sz="2000" dirty="0"/>
              <a:t>.</a:t>
            </a:r>
          </a:p>
          <a:p>
            <a:pPr algn="just">
              <a:lnSpc>
                <a:spcPct val="100000"/>
              </a:lnSpc>
              <a:spcBef>
                <a:spcPts val="600"/>
              </a:spcBef>
              <a:spcAft>
                <a:spcPts val="600"/>
              </a:spcAft>
            </a:pPr>
            <a:endParaRPr lang="fr-FR" sz="2000" dirty="0" smtClean="0"/>
          </a:p>
          <a:p>
            <a:pPr algn="just">
              <a:lnSpc>
                <a:spcPct val="100000"/>
              </a:lnSpc>
              <a:spcBef>
                <a:spcPts val="600"/>
              </a:spcBef>
              <a:spcAft>
                <a:spcPts val="600"/>
              </a:spcAft>
            </a:pPr>
            <a:r>
              <a:rPr lang="fr-FR" sz="2000" dirty="0" smtClean="0"/>
              <a:t>Le </a:t>
            </a:r>
            <a:r>
              <a:rPr lang="fr-FR" sz="2000" dirty="0"/>
              <a:t>cas où un des professeurs anime l’ensemble de la séance pendant que l’autre observe ne peut pas être une modalité habituelle de co-intervention, même en alternant les rôles, car ce choix ne met pas clairement en lien les disciplines pour les élèves.</a:t>
            </a:r>
          </a:p>
          <a:p>
            <a:pPr algn="just">
              <a:lnSpc>
                <a:spcPct val="100000"/>
              </a:lnSpc>
              <a:spcBef>
                <a:spcPts val="600"/>
              </a:spcBef>
              <a:spcAft>
                <a:spcPts val="600"/>
              </a:spcAft>
            </a:pPr>
            <a:endParaRPr lang="fr-FR" sz="2400" dirty="0"/>
          </a:p>
        </p:txBody>
      </p:sp>
      <p:sp>
        <p:nvSpPr>
          <p:cNvPr id="5" name="Rectangle 4"/>
          <p:cNvSpPr/>
          <p:nvPr/>
        </p:nvSpPr>
        <p:spPr>
          <a:xfrm>
            <a:off x="2696275" y="6220918"/>
            <a:ext cx="3124722" cy="481403"/>
          </a:xfrm>
          <a:prstGeom prst="rect">
            <a:avLst/>
          </a:prstGeom>
          <a:solidFill>
            <a:schemeClr val="bg1">
              <a:lumMod val="9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solidFill>
                  <a:schemeClr val="tx1"/>
                </a:solidFill>
              </a:rPr>
              <a:t>Pratiquer la co-intervention</a:t>
            </a:r>
            <a:endParaRPr lang="fr-FR" dirty="0">
              <a:solidFill>
                <a:schemeClr val="tx1"/>
              </a:solidFill>
            </a:endParaRPr>
          </a:p>
        </p:txBody>
      </p:sp>
      <p:sp>
        <p:nvSpPr>
          <p:cNvPr id="7" name="Rectangle 6"/>
          <p:cNvSpPr/>
          <p:nvPr/>
        </p:nvSpPr>
        <p:spPr>
          <a:xfrm>
            <a:off x="6919698" y="6332989"/>
            <a:ext cx="1360629" cy="369332"/>
          </a:xfrm>
          <a:prstGeom prst="rect">
            <a:avLst/>
          </a:prstGeom>
          <a:solidFill>
            <a:schemeClr val="bg1">
              <a:lumMod val="95000"/>
            </a:schemeClr>
          </a:solidFill>
        </p:spPr>
        <p:txBody>
          <a:bodyPr wrap="none">
            <a:spAutoFit/>
          </a:bodyPr>
          <a:lstStyle/>
          <a:p>
            <a:r>
              <a:rPr lang="fr-FR" dirty="0"/>
              <a:t>Janvier 2019</a:t>
            </a:r>
          </a:p>
        </p:txBody>
      </p:sp>
    </p:spTree>
    <p:extLst>
      <p:ext uri="{BB962C8B-B14F-4D97-AF65-F5344CB8AC3E}">
        <p14:creationId xmlns:p14="http://schemas.microsoft.com/office/powerpoint/2010/main" xmlns="" val="16994887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2810" y="125936"/>
            <a:ext cx="8797020" cy="1058288"/>
          </a:xfrm>
        </p:spPr>
        <p:txBody>
          <a:bodyPr>
            <a:normAutofit/>
          </a:bodyPr>
          <a:lstStyle/>
          <a:p>
            <a:r>
              <a:rPr lang="fr-FR" sz="2400" b="1" dirty="0">
                <a:solidFill>
                  <a:schemeClr val="tx2">
                    <a:lumMod val="75000"/>
                  </a:schemeClr>
                </a:solidFill>
                <a:latin typeface="Arial Black" panose="020B0A04020102020204" pitchFamily="34" charset="0"/>
                <a:ea typeface="Cambria" panose="02040503050406030204" pitchFamily="18" charset="0"/>
              </a:rPr>
              <a:t>Quelques exemples </a:t>
            </a:r>
            <a:r>
              <a:rPr lang="fr-FR" sz="2400" b="1" dirty="0" smtClean="0">
                <a:solidFill>
                  <a:schemeClr val="tx2">
                    <a:lumMod val="75000"/>
                  </a:schemeClr>
                </a:solidFill>
                <a:latin typeface="Arial Black" panose="020B0A04020102020204" pitchFamily="34" charset="0"/>
                <a:ea typeface="Cambria" panose="02040503050406030204" pitchFamily="18" charset="0"/>
              </a:rPr>
              <a:t>d’enseignement </a:t>
            </a:r>
            <a:r>
              <a:rPr lang="fr-FR" sz="2400" b="1" dirty="0">
                <a:solidFill>
                  <a:schemeClr val="tx2">
                    <a:lumMod val="75000"/>
                  </a:schemeClr>
                </a:solidFill>
                <a:latin typeface="Arial Black" panose="020B0A04020102020204" pitchFamily="34" charset="0"/>
                <a:ea typeface="Cambria" panose="02040503050406030204" pitchFamily="18" charset="0"/>
              </a:rPr>
              <a:t>en co-intervention disponibles sur </a:t>
            </a:r>
            <a:r>
              <a:rPr lang="fr-FR" sz="2400" b="1" dirty="0" err="1">
                <a:solidFill>
                  <a:schemeClr val="tx2">
                    <a:lumMod val="75000"/>
                  </a:schemeClr>
                </a:solidFill>
                <a:latin typeface="Arial Black" panose="020B0A04020102020204" pitchFamily="34" charset="0"/>
                <a:ea typeface="Cambria" panose="02040503050406030204" pitchFamily="18" charset="0"/>
              </a:rPr>
              <a:t>m@gistère</a:t>
            </a:r>
            <a:endParaRPr lang="fr-FR" sz="2400" b="1" dirty="0">
              <a:solidFill>
                <a:schemeClr val="tx2">
                  <a:lumMod val="75000"/>
                </a:schemeClr>
              </a:solidFill>
              <a:latin typeface="Arial Black" panose="020B0A04020102020204" pitchFamily="34" charset="0"/>
              <a:ea typeface="Cambria" panose="02040503050406030204" pitchFamily="18" charset="0"/>
            </a:endParaRPr>
          </a:p>
        </p:txBody>
      </p:sp>
      <p:sp>
        <p:nvSpPr>
          <p:cNvPr id="3" name="Espace réservé du texte 2"/>
          <p:cNvSpPr>
            <a:spLocks noGrp="1"/>
          </p:cNvSpPr>
          <p:nvPr>
            <p:ph type="body" sz="quarter" idx="13"/>
          </p:nvPr>
        </p:nvSpPr>
        <p:spPr/>
        <p:txBody>
          <a:bodyPr/>
          <a:lstStyle/>
          <a:p>
            <a:endParaRPr lang="fr-FR"/>
          </a:p>
        </p:txBody>
      </p:sp>
      <p:sp>
        <p:nvSpPr>
          <p:cNvPr id="7" name="Rectangle 6"/>
          <p:cNvSpPr/>
          <p:nvPr/>
        </p:nvSpPr>
        <p:spPr>
          <a:xfrm>
            <a:off x="172810" y="1184224"/>
            <a:ext cx="3972698" cy="4878259"/>
          </a:xfrm>
          <a:prstGeom prst="rect">
            <a:avLst/>
          </a:prstGeom>
        </p:spPr>
        <p:txBody>
          <a:bodyPr wrap="square">
            <a:spAutoFit/>
          </a:bodyPr>
          <a:lstStyle/>
          <a:p>
            <a:pPr>
              <a:spcBef>
                <a:spcPts val="1000"/>
              </a:spcBef>
              <a:spcAft>
                <a:spcPts val="0"/>
              </a:spcAft>
              <a:tabLst>
                <a:tab pos="1033145" algn="l"/>
              </a:tabLst>
            </a:pPr>
            <a:r>
              <a:rPr lang="fr-FR" sz="2000" b="1" dirty="0">
                <a:solidFill>
                  <a:srgbClr val="5B9BD5"/>
                </a:solidFill>
                <a:latin typeface="Arial" panose="020B0604020202020204" pitchFamily="34" charset="0"/>
                <a:ea typeface="Cambria" panose="02040503050406030204" pitchFamily="18" charset="0"/>
                <a:cs typeface="Arial" panose="020B0604020202020204" pitchFamily="34" charset="0"/>
              </a:rPr>
              <a:t>SEQUENCES FRANÇAIS</a:t>
            </a:r>
            <a:r>
              <a:rPr lang="fr-FR" sz="2000" b="1" dirty="0">
                <a:solidFill>
                  <a:srgbClr val="5B9BD5"/>
                </a:solidFill>
                <a:latin typeface="Cambria" panose="02040503050406030204" pitchFamily="18" charset="0"/>
                <a:ea typeface="Cambria" panose="02040503050406030204" pitchFamily="18" charset="0"/>
                <a:cs typeface="Cambria" panose="02040503050406030204" pitchFamily="18" charset="0"/>
              </a:rPr>
              <a:t> </a:t>
            </a:r>
          </a:p>
          <a:p>
            <a:pPr>
              <a:spcBef>
                <a:spcPts val="1000"/>
              </a:spcBef>
              <a:spcAft>
                <a:spcPts val="0"/>
              </a:spcAft>
              <a:tabLst>
                <a:tab pos="1033145" algn="l"/>
              </a:tabLst>
            </a:pPr>
            <a:r>
              <a:rPr lang="fr-FR" sz="1600" dirty="0">
                <a:latin typeface="Arial" panose="020B0604020202020204" pitchFamily="34" charset="0"/>
                <a:ea typeface="Cambria" panose="02040503050406030204" pitchFamily="18" charset="0"/>
                <a:cs typeface="Arial" panose="020B0604020202020204" pitchFamily="34" charset="0"/>
              </a:rPr>
              <a:t>BAC PRO technicien menuisier-agenceur</a:t>
            </a:r>
          </a:p>
          <a:p>
            <a:pPr>
              <a:spcBef>
                <a:spcPts val="1000"/>
              </a:spcBef>
              <a:spcAft>
                <a:spcPts val="0"/>
              </a:spcAft>
              <a:tabLst>
                <a:tab pos="1033145" algn="l"/>
              </a:tabLst>
            </a:pPr>
            <a:r>
              <a:rPr lang="fr-FR" sz="1600" dirty="0">
                <a:latin typeface="Arial" panose="020B0604020202020204" pitchFamily="34" charset="0"/>
                <a:ea typeface="Cambria" panose="02040503050406030204" pitchFamily="18" charset="0"/>
                <a:cs typeface="Arial" panose="020B0604020202020204" pitchFamily="34" charset="0"/>
              </a:rPr>
              <a:t>CAP opérateur logistique </a:t>
            </a:r>
          </a:p>
          <a:p>
            <a:pPr>
              <a:spcBef>
                <a:spcPts val="1000"/>
              </a:spcBef>
              <a:spcAft>
                <a:spcPts val="0"/>
              </a:spcAft>
              <a:tabLst>
                <a:tab pos="1033145" algn="l"/>
              </a:tabLst>
            </a:pPr>
            <a:r>
              <a:rPr lang="fr-FR" sz="1600" dirty="0">
                <a:latin typeface="Arial" panose="020B0604020202020204" pitchFamily="34" charset="0"/>
                <a:ea typeface="Cambria" panose="02040503050406030204" pitchFamily="18" charset="0"/>
                <a:cs typeface="Arial" panose="020B0604020202020204" pitchFamily="34" charset="0"/>
              </a:rPr>
              <a:t>CAP agent de sécurité</a:t>
            </a:r>
          </a:p>
          <a:p>
            <a:pPr>
              <a:spcBef>
                <a:spcPts val="1000"/>
              </a:spcBef>
              <a:spcAft>
                <a:spcPts val="0"/>
              </a:spcAft>
              <a:tabLst>
                <a:tab pos="1033145" algn="l"/>
              </a:tabLst>
            </a:pPr>
            <a:r>
              <a:rPr lang="fr-FR" sz="1600" dirty="0">
                <a:latin typeface="Arial" panose="020B0604020202020204" pitchFamily="34" charset="0"/>
                <a:ea typeface="Cambria" panose="02040503050406030204" pitchFamily="18" charset="0"/>
                <a:cs typeface="Arial" panose="020B0604020202020204" pitchFamily="34" charset="0"/>
              </a:rPr>
              <a:t>CAP Esthétique cosmétique parfumerie</a:t>
            </a:r>
          </a:p>
          <a:p>
            <a:pPr>
              <a:spcBef>
                <a:spcPts val="1000"/>
              </a:spcBef>
              <a:spcAft>
                <a:spcPts val="0"/>
              </a:spcAft>
              <a:tabLst>
                <a:tab pos="1033145" algn="l"/>
              </a:tabLst>
            </a:pPr>
            <a:r>
              <a:rPr lang="fr-FR" sz="1600" dirty="0">
                <a:latin typeface="Arial" panose="020B0604020202020204" pitchFamily="34" charset="0"/>
                <a:ea typeface="Cambria" panose="02040503050406030204" pitchFamily="18" charset="0"/>
                <a:cs typeface="Arial" panose="020B0604020202020204" pitchFamily="34" charset="0"/>
              </a:rPr>
              <a:t>BAC PRO Cuisine</a:t>
            </a:r>
          </a:p>
          <a:p>
            <a:pPr>
              <a:spcBef>
                <a:spcPts val="1000"/>
              </a:spcBef>
              <a:spcAft>
                <a:spcPts val="0"/>
              </a:spcAft>
              <a:tabLst>
                <a:tab pos="1033145" algn="l"/>
              </a:tabLst>
            </a:pPr>
            <a:r>
              <a:rPr lang="fr-FR" sz="1600" dirty="0">
                <a:latin typeface="Arial" panose="020B0604020202020204" pitchFamily="34" charset="0"/>
                <a:ea typeface="Cambria" panose="02040503050406030204" pitchFamily="18" charset="0"/>
                <a:cs typeface="Arial" panose="020B0604020202020204" pitchFamily="34" charset="0"/>
              </a:rPr>
              <a:t>BAC PRO </a:t>
            </a:r>
            <a:r>
              <a:rPr lang="fr-FR" sz="1600" dirty="0" smtClean="0">
                <a:latin typeface="Arial" panose="020B0604020202020204" pitchFamily="34" charset="0"/>
                <a:ea typeface="Cambria" panose="02040503050406030204" pitchFamily="18" charset="0"/>
                <a:cs typeface="Arial" panose="020B0604020202020204" pitchFamily="34" charset="0"/>
              </a:rPr>
              <a:t>ASSP</a:t>
            </a:r>
          </a:p>
          <a:p>
            <a:pPr>
              <a:spcBef>
                <a:spcPts val="1000"/>
              </a:spcBef>
              <a:spcAft>
                <a:spcPts val="0"/>
              </a:spcAft>
              <a:tabLst>
                <a:tab pos="1033145" algn="l"/>
              </a:tabLst>
            </a:pPr>
            <a:endParaRPr lang="fr-FR" sz="1600" dirty="0">
              <a:latin typeface="Arial" panose="020B0604020202020204" pitchFamily="34" charset="0"/>
              <a:ea typeface="Cambria" panose="02040503050406030204" pitchFamily="18" charset="0"/>
              <a:cs typeface="Arial" panose="020B0604020202020204" pitchFamily="34" charset="0"/>
            </a:endParaRPr>
          </a:p>
          <a:p>
            <a:pPr>
              <a:spcAft>
                <a:spcPts val="0"/>
              </a:spcAft>
              <a:tabLst>
                <a:tab pos="1033145" algn="l"/>
              </a:tabLst>
            </a:pPr>
            <a:r>
              <a:rPr lang="fr-FR" sz="2000" b="1" dirty="0" smtClean="0">
                <a:solidFill>
                  <a:srgbClr val="5B9BD5"/>
                </a:solidFill>
                <a:latin typeface="Arial" panose="020B0604020202020204" pitchFamily="34" charset="0"/>
                <a:ea typeface="Cambria" panose="02040503050406030204" pitchFamily="18" charset="0"/>
                <a:cs typeface="Arial" panose="020B0604020202020204" pitchFamily="34" charset="0"/>
              </a:rPr>
              <a:t>SEQUENCES </a:t>
            </a:r>
            <a:r>
              <a:rPr lang="fr-FR" sz="2000" b="1" dirty="0">
                <a:solidFill>
                  <a:srgbClr val="5B9BD5"/>
                </a:solidFill>
                <a:latin typeface="Arial" panose="020B0604020202020204" pitchFamily="34" charset="0"/>
                <a:ea typeface="Cambria" panose="02040503050406030204" pitchFamily="18" charset="0"/>
                <a:cs typeface="Arial" panose="020B0604020202020204" pitchFamily="34" charset="0"/>
              </a:rPr>
              <a:t>PHYSIQUE-CHIMIE</a:t>
            </a:r>
            <a:r>
              <a:rPr lang="fr-FR" sz="2000" b="1" dirty="0">
                <a:solidFill>
                  <a:srgbClr val="5B9BD5"/>
                </a:solidFill>
                <a:latin typeface="Cambria" panose="02040503050406030204" pitchFamily="18" charset="0"/>
                <a:ea typeface="Cambria" panose="02040503050406030204" pitchFamily="18" charset="0"/>
                <a:cs typeface="Cambria" panose="02040503050406030204" pitchFamily="18" charset="0"/>
              </a:rPr>
              <a:t> </a:t>
            </a:r>
            <a:r>
              <a:rPr lang="fr-FR" sz="2000" dirty="0">
                <a:latin typeface="Cambria" panose="02040503050406030204" pitchFamily="18" charset="0"/>
                <a:ea typeface="Cambria" panose="02040503050406030204" pitchFamily="18" charset="0"/>
                <a:cs typeface="Verdana" panose="020B0604030504040204" pitchFamily="34" charset="0"/>
              </a:rPr>
              <a:t> </a:t>
            </a:r>
          </a:p>
          <a:p>
            <a:pPr>
              <a:spcBef>
                <a:spcPts val="1000"/>
              </a:spcBef>
              <a:spcAft>
                <a:spcPts val="0"/>
              </a:spcAft>
              <a:tabLst>
                <a:tab pos="1033145" algn="l"/>
              </a:tabLst>
            </a:pPr>
            <a:r>
              <a:rPr lang="fr-FR" sz="1600" dirty="0">
                <a:latin typeface="Arial" panose="020B0604020202020204" pitchFamily="34" charset="0"/>
                <a:ea typeface="Cambria" panose="02040503050406030204" pitchFamily="18" charset="0"/>
                <a:cs typeface="Arial" panose="020B0604020202020204" pitchFamily="34" charset="0"/>
              </a:rPr>
              <a:t>BAC PRO Procédés de la chimie, de l'eau et des papiers-cartons</a:t>
            </a:r>
          </a:p>
          <a:p>
            <a:pPr>
              <a:spcBef>
                <a:spcPts val="1000"/>
              </a:spcBef>
              <a:spcAft>
                <a:spcPts val="0"/>
              </a:spcAft>
              <a:tabLst>
                <a:tab pos="1033145" algn="l"/>
              </a:tabLst>
            </a:pPr>
            <a:r>
              <a:rPr lang="fr-FR" sz="1600" dirty="0">
                <a:latin typeface="Arial" panose="020B0604020202020204" pitchFamily="34" charset="0"/>
                <a:ea typeface="Cambria" panose="02040503050406030204" pitchFamily="18" charset="0"/>
                <a:cs typeface="Arial" panose="020B0604020202020204" pitchFamily="34" charset="0"/>
              </a:rPr>
              <a:t>BAC PRO Technicien d’études du bâtiment option études et économie</a:t>
            </a:r>
            <a:r>
              <a:rPr lang="fr-FR" sz="1600" b="1" dirty="0">
                <a:latin typeface="Arial" panose="020B0604020202020204" pitchFamily="34" charset="0"/>
                <a:ea typeface="Cambria" panose="02040503050406030204" pitchFamily="18" charset="0"/>
                <a:cs typeface="Arial" panose="020B0604020202020204" pitchFamily="34" charset="0"/>
              </a:rPr>
              <a:t> </a:t>
            </a:r>
          </a:p>
        </p:txBody>
      </p:sp>
      <p:sp>
        <p:nvSpPr>
          <p:cNvPr id="8" name="Rectangle 7"/>
          <p:cNvSpPr/>
          <p:nvPr/>
        </p:nvSpPr>
        <p:spPr>
          <a:xfrm>
            <a:off x="4223658" y="1202840"/>
            <a:ext cx="4746172" cy="5001369"/>
          </a:xfrm>
          <a:prstGeom prst="rect">
            <a:avLst/>
          </a:prstGeom>
        </p:spPr>
        <p:txBody>
          <a:bodyPr wrap="square">
            <a:spAutoFit/>
          </a:bodyPr>
          <a:lstStyle/>
          <a:p>
            <a:pPr>
              <a:spcBef>
                <a:spcPts val="1000"/>
              </a:spcBef>
              <a:spcAft>
                <a:spcPts val="0"/>
              </a:spcAft>
              <a:tabLst>
                <a:tab pos="1033145" algn="l"/>
              </a:tabLst>
            </a:pPr>
            <a:r>
              <a:rPr lang="fr-FR" sz="2000" b="1" dirty="0">
                <a:solidFill>
                  <a:srgbClr val="5B9BD5"/>
                </a:solidFill>
                <a:latin typeface="Arial" panose="020B0604020202020204" pitchFamily="34" charset="0"/>
                <a:ea typeface="Cambria" panose="02040503050406030204" pitchFamily="18" charset="0"/>
                <a:cs typeface="Arial" panose="020B0604020202020204" pitchFamily="34" charset="0"/>
              </a:rPr>
              <a:t>SEQUENCES MATHEMATIQUES</a:t>
            </a:r>
            <a:r>
              <a:rPr lang="fr-FR" sz="2000" b="1" dirty="0">
                <a:solidFill>
                  <a:srgbClr val="5B9BD5"/>
                </a:solidFill>
                <a:latin typeface="Cambria" panose="02040503050406030204" pitchFamily="18" charset="0"/>
                <a:ea typeface="Cambria" panose="02040503050406030204" pitchFamily="18" charset="0"/>
                <a:cs typeface="Cambria" panose="02040503050406030204" pitchFamily="18" charset="0"/>
              </a:rPr>
              <a:t> </a:t>
            </a:r>
          </a:p>
          <a:p>
            <a:pPr>
              <a:spcBef>
                <a:spcPts val="1000"/>
              </a:spcBef>
              <a:spcAft>
                <a:spcPts val="0"/>
              </a:spcAft>
              <a:tabLst>
                <a:tab pos="1033145" algn="l"/>
              </a:tabLst>
            </a:pPr>
            <a:r>
              <a:rPr lang="fr-FR" sz="1600" dirty="0">
                <a:latin typeface="Arial" panose="020B0604020202020204" pitchFamily="34" charset="0"/>
                <a:ea typeface="Cambria" panose="02040503050406030204" pitchFamily="18" charset="0"/>
                <a:cs typeface="Arial" panose="020B0604020202020204" pitchFamily="34" charset="0"/>
              </a:rPr>
              <a:t>CAP Monteur en installations thermiques</a:t>
            </a:r>
          </a:p>
          <a:p>
            <a:pPr>
              <a:spcBef>
                <a:spcPts val="1000"/>
              </a:spcBef>
              <a:spcAft>
                <a:spcPts val="0"/>
              </a:spcAft>
              <a:tabLst>
                <a:tab pos="1033145" algn="l"/>
              </a:tabLst>
            </a:pPr>
            <a:r>
              <a:rPr lang="fr-FR" sz="1600" dirty="0">
                <a:latin typeface="Arial" panose="020B0604020202020204" pitchFamily="34" charset="0"/>
                <a:ea typeface="Cambria" panose="02040503050406030204" pitchFamily="18" charset="0"/>
                <a:cs typeface="Arial" panose="020B0604020202020204" pitchFamily="34" charset="0"/>
              </a:rPr>
              <a:t>CAP Cuisine </a:t>
            </a:r>
          </a:p>
          <a:p>
            <a:pPr>
              <a:spcBef>
                <a:spcPts val="1000"/>
              </a:spcBef>
              <a:spcAft>
                <a:spcPts val="0"/>
              </a:spcAft>
              <a:tabLst>
                <a:tab pos="1033145" algn="l"/>
              </a:tabLst>
            </a:pPr>
            <a:r>
              <a:rPr lang="fr-FR" sz="1600" dirty="0">
                <a:latin typeface="Arial" panose="020B0604020202020204" pitchFamily="34" charset="0"/>
                <a:ea typeface="Cambria" panose="02040503050406030204" pitchFamily="18" charset="0"/>
                <a:cs typeface="Arial" panose="020B0604020202020204" pitchFamily="34" charset="0"/>
              </a:rPr>
              <a:t>CAP carrosserie</a:t>
            </a:r>
          </a:p>
          <a:p>
            <a:pPr>
              <a:spcBef>
                <a:spcPts val="1000"/>
              </a:spcBef>
              <a:spcAft>
                <a:spcPts val="0"/>
              </a:spcAft>
              <a:tabLst>
                <a:tab pos="1033145" algn="l"/>
              </a:tabLst>
            </a:pPr>
            <a:r>
              <a:rPr lang="fr-FR" sz="1600" dirty="0">
                <a:latin typeface="Arial" panose="020B0604020202020204" pitchFamily="34" charset="0"/>
                <a:ea typeface="Cambria" panose="02040503050406030204" pitchFamily="18" charset="0"/>
                <a:cs typeface="Arial" panose="020B0604020202020204" pitchFamily="34" charset="0"/>
              </a:rPr>
              <a:t>BAC PRO Métiers de la Mode - Vêtements</a:t>
            </a:r>
          </a:p>
          <a:p>
            <a:pPr>
              <a:spcBef>
                <a:spcPts val="1000"/>
              </a:spcBef>
              <a:spcAft>
                <a:spcPts val="0"/>
              </a:spcAft>
              <a:tabLst>
                <a:tab pos="1033145" algn="l"/>
              </a:tabLst>
            </a:pPr>
            <a:r>
              <a:rPr lang="fr-FR" sz="1600" dirty="0">
                <a:latin typeface="Arial" panose="020B0604020202020204" pitchFamily="34" charset="0"/>
                <a:ea typeface="Cambria" panose="02040503050406030204" pitchFamily="18" charset="0"/>
                <a:cs typeface="Arial" panose="020B0604020202020204" pitchFamily="34" charset="0"/>
              </a:rPr>
              <a:t>Famille de métiers Gestion Administration Transport Logistique</a:t>
            </a:r>
          </a:p>
          <a:p>
            <a:pPr>
              <a:spcBef>
                <a:spcPts val="1000"/>
              </a:spcBef>
              <a:spcAft>
                <a:spcPts val="0"/>
              </a:spcAft>
              <a:tabLst>
                <a:tab pos="1033145" algn="l"/>
              </a:tabLst>
            </a:pPr>
            <a:r>
              <a:rPr lang="fr-FR" sz="1600" dirty="0">
                <a:latin typeface="Arial" panose="020B0604020202020204" pitchFamily="34" charset="0"/>
                <a:ea typeface="Cambria" panose="02040503050406030204" pitchFamily="18" charset="0"/>
                <a:cs typeface="Arial" panose="020B0604020202020204" pitchFamily="34" charset="0"/>
              </a:rPr>
              <a:t>Famille de métiers Relation Client</a:t>
            </a:r>
          </a:p>
          <a:p>
            <a:pPr>
              <a:spcBef>
                <a:spcPts val="1000"/>
              </a:spcBef>
              <a:spcAft>
                <a:spcPts val="0"/>
              </a:spcAft>
              <a:tabLst>
                <a:tab pos="1033145" algn="l"/>
              </a:tabLst>
            </a:pPr>
            <a:r>
              <a:rPr lang="fr-FR" sz="1600" dirty="0">
                <a:latin typeface="Arial" panose="020B0604020202020204" pitchFamily="34" charset="0"/>
                <a:ea typeface="Cambria" panose="02040503050406030204" pitchFamily="18" charset="0"/>
                <a:cs typeface="Arial" panose="020B0604020202020204" pitchFamily="34" charset="0"/>
              </a:rPr>
              <a:t>BAC PRO Commercialisation et services en restauration (mercatique et gestion appliquée)</a:t>
            </a:r>
          </a:p>
          <a:p>
            <a:pPr>
              <a:spcBef>
                <a:spcPts val="1000"/>
              </a:spcBef>
              <a:spcAft>
                <a:spcPts val="0"/>
              </a:spcAft>
              <a:tabLst>
                <a:tab pos="1033145" algn="l"/>
              </a:tabLst>
            </a:pPr>
            <a:r>
              <a:rPr lang="fr-FR" sz="1600" dirty="0">
                <a:latin typeface="Arial" panose="020B0604020202020204" pitchFamily="34" charset="0"/>
                <a:ea typeface="Cambria" panose="02040503050406030204" pitchFamily="18" charset="0"/>
                <a:cs typeface="Arial" panose="020B0604020202020204" pitchFamily="34" charset="0"/>
              </a:rPr>
              <a:t>BAC PRO Commercialisation et services en restauration</a:t>
            </a:r>
          </a:p>
          <a:p>
            <a:pPr>
              <a:spcBef>
                <a:spcPts val="1000"/>
              </a:spcBef>
              <a:spcAft>
                <a:spcPts val="0"/>
              </a:spcAft>
              <a:tabLst>
                <a:tab pos="1033145" algn="l"/>
              </a:tabLst>
            </a:pPr>
            <a:r>
              <a:rPr lang="fr-FR" sz="1600" dirty="0">
                <a:latin typeface="Arial" panose="020B0604020202020204" pitchFamily="34" charset="0"/>
                <a:ea typeface="Cambria" panose="02040503050406030204" pitchFamily="18" charset="0"/>
                <a:cs typeface="Arial" panose="020B0604020202020204" pitchFamily="34" charset="0"/>
              </a:rPr>
              <a:t>BAC PRO Maintenance des équipements industrielles</a:t>
            </a:r>
          </a:p>
          <a:p>
            <a:pPr>
              <a:spcAft>
                <a:spcPts val="0"/>
              </a:spcAft>
              <a:tabLst>
                <a:tab pos="1033145" algn="l"/>
              </a:tabLst>
            </a:pPr>
            <a:r>
              <a:rPr lang="fr-FR" sz="1600" dirty="0">
                <a:latin typeface="Cambria" panose="02040503050406030204" pitchFamily="18" charset="0"/>
                <a:ea typeface="Cambria" panose="02040503050406030204" pitchFamily="18" charset="0"/>
                <a:cs typeface="Verdana" panose="020B0604030504040204" pitchFamily="34" charset="0"/>
              </a:rPr>
              <a:t> </a:t>
            </a:r>
          </a:p>
        </p:txBody>
      </p:sp>
      <p:sp>
        <p:nvSpPr>
          <p:cNvPr id="5" name="Rectangle 4"/>
          <p:cNvSpPr/>
          <p:nvPr/>
        </p:nvSpPr>
        <p:spPr>
          <a:xfrm>
            <a:off x="2346688" y="6204209"/>
            <a:ext cx="3124722" cy="481403"/>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solidFill>
                  <a:schemeClr val="tx1"/>
                </a:solidFill>
              </a:rPr>
              <a:t>Pratiquer la co-intervention</a:t>
            </a:r>
            <a:endParaRPr lang="fr-FR" dirty="0">
              <a:solidFill>
                <a:schemeClr val="tx1"/>
              </a:solidFill>
            </a:endParaRPr>
          </a:p>
        </p:txBody>
      </p:sp>
      <p:sp>
        <p:nvSpPr>
          <p:cNvPr id="6" name="Rectangle 5"/>
          <p:cNvSpPr/>
          <p:nvPr/>
        </p:nvSpPr>
        <p:spPr>
          <a:xfrm>
            <a:off x="7099580" y="6292758"/>
            <a:ext cx="1360629" cy="369332"/>
          </a:xfrm>
          <a:prstGeom prst="rect">
            <a:avLst/>
          </a:prstGeom>
          <a:solidFill>
            <a:schemeClr val="bg1"/>
          </a:solidFill>
        </p:spPr>
        <p:txBody>
          <a:bodyPr wrap="none">
            <a:spAutoFit/>
          </a:bodyPr>
          <a:lstStyle/>
          <a:p>
            <a:r>
              <a:rPr lang="fr-FR" dirty="0"/>
              <a:t>Janvier 2019</a:t>
            </a:r>
          </a:p>
        </p:txBody>
      </p:sp>
    </p:spTree>
    <p:extLst>
      <p:ext uri="{BB962C8B-B14F-4D97-AF65-F5344CB8AC3E}">
        <p14:creationId xmlns:p14="http://schemas.microsoft.com/office/powerpoint/2010/main" xmlns="" val="25984646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21325" y="206286"/>
            <a:ext cx="5590311" cy="2006323"/>
          </a:xfrm>
        </p:spPr>
        <p:txBody>
          <a:bodyPr>
            <a:normAutofit/>
          </a:bodyPr>
          <a:lstStyle/>
          <a:p>
            <a:r>
              <a:rPr lang="fr-FR" sz="2400" b="1" dirty="0">
                <a:solidFill>
                  <a:schemeClr val="tx2">
                    <a:lumMod val="75000"/>
                  </a:schemeClr>
                </a:solidFill>
                <a:latin typeface="Arial Black" panose="020B0A04020102020204" pitchFamily="34" charset="0"/>
                <a:ea typeface="Cambria" panose="02040503050406030204" pitchFamily="18" charset="0"/>
              </a:rPr>
              <a:t>Pour les enseignants</a:t>
            </a:r>
          </a:p>
        </p:txBody>
      </p:sp>
      <p:sp>
        <p:nvSpPr>
          <p:cNvPr id="3" name="Espace réservé du contenu 2"/>
          <p:cNvSpPr>
            <a:spLocks noGrp="1"/>
          </p:cNvSpPr>
          <p:nvPr>
            <p:ph idx="1"/>
          </p:nvPr>
        </p:nvSpPr>
        <p:spPr>
          <a:xfrm>
            <a:off x="2503356" y="2476508"/>
            <a:ext cx="6098023" cy="4075208"/>
          </a:xfrm>
        </p:spPr>
        <p:txBody>
          <a:bodyPr/>
          <a:lstStyle/>
          <a:p>
            <a:pPr marL="342900" indent="-342900" algn="just">
              <a:lnSpc>
                <a:spcPct val="100000"/>
              </a:lnSpc>
              <a:spcBef>
                <a:spcPts val="600"/>
              </a:spcBef>
              <a:spcAft>
                <a:spcPts val="600"/>
              </a:spcAft>
              <a:buFont typeface="Arial" panose="020B0604020202020204" pitchFamily="34" charset="0"/>
              <a:buChar char="•"/>
            </a:pPr>
            <a:r>
              <a:rPr lang="fr-FR" sz="2000" dirty="0"/>
              <a:t>Un regard partagé sur les élèves</a:t>
            </a:r>
          </a:p>
          <a:p>
            <a:pPr marL="342900" indent="-342900" algn="just">
              <a:lnSpc>
                <a:spcPct val="100000"/>
              </a:lnSpc>
              <a:spcBef>
                <a:spcPts val="600"/>
              </a:spcBef>
              <a:spcAft>
                <a:spcPts val="600"/>
              </a:spcAft>
              <a:buFont typeface="Arial" panose="020B0604020202020204" pitchFamily="34" charset="0"/>
              <a:buChar char="•"/>
            </a:pPr>
            <a:r>
              <a:rPr lang="fr-FR" sz="2000" dirty="0"/>
              <a:t>Un enrichissement mutuel des pratiques pédagogiques</a:t>
            </a:r>
          </a:p>
          <a:p>
            <a:pPr marL="342900" indent="-342900" algn="just">
              <a:lnSpc>
                <a:spcPct val="100000"/>
              </a:lnSpc>
              <a:spcBef>
                <a:spcPts val="600"/>
              </a:spcBef>
              <a:spcAft>
                <a:spcPts val="600"/>
              </a:spcAft>
              <a:buFont typeface="Arial" panose="020B0604020202020204" pitchFamily="34" charset="0"/>
              <a:buChar char="•"/>
            </a:pPr>
            <a:r>
              <a:rPr lang="fr-FR" sz="2000" dirty="0"/>
              <a:t>Une opportunité de </a:t>
            </a:r>
            <a:r>
              <a:rPr lang="fr-FR" sz="2000" dirty="0" err="1"/>
              <a:t>co-formation</a:t>
            </a:r>
            <a:r>
              <a:rPr lang="fr-FR" sz="2000" dirty="0"/>
              <a:t> entre pairs pour participer à son développement professionnel</a:t>
            </a:r>
          </a:p>
          <a:p>
            <a:pPr algn="just">
              <a:lnSpc>
                <a:spcPct val="100000"/>
              </a:lnSpc>
              <a:spcBef>
                <a:spcPts val="600"/>
              </a:spcBef>
              <a:spcAft>
                <a:spcPts val="600"/>
              </a:spcAft>
            </a:pPr>
            <a:endParaRPr lang="fr-FR" dirty="0"/>
          </a:p>
        </p:txBody>
      </p:sp>
      <p:sp>
        <p:nvSpPr>
          <p:cNvPr id="5" name="Rectangle 4"/>
          <p:cNvSpPr/>
          <p:nvPr/>
        </p:nvSpPr>
        <p:spPr>
          <a:xfrm>
            <a:off x="2976275" y="6204208"/>
            <a:ext cx="3124722" cy="481403"/>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solidFill>
                  <a:schemeClr val="tx1"/>
                </a:solidFill>
              </a:rPr>
              <a:t>Pratiquer la co-intervention</a:t>
            </a:r>
            <a:endParaRPr lang="fr-FR" dirty="0">
              <a:solidFill>
                <a:schemeClr val="tx1"/>
              </a:solidFill>
            </a:endParaRPr>
          </a:p>
        </p:txBody>
      </p:sp>
      <p:sp>
        <p:nvSpPr>
          <p:cNvPr id="6" name="Rectangle 5"/>
          <p:cNvSpPr/>
          <p:nvPr/>
        </p:nvSpPr>
        <p:spPr>
          <a:xfrm>
            <a:off x="6851007" y="6367050"/>
            <a:ext cx="1360629" cy="369332"/>
          </a:xfrm>
          <a:prstGeom prst="rect">
            <a:avLst/>
          </a:prstGeom>
        </p:spPr>
        <p:txBody>
          <a:bodyPr wrap="none">
            <a:spAutoFit/>
          </a:bodyPr>
          <a:lstStyle/>
          <a:p>
            <a:r>
              <a:rPr lang="fr-FR" dirty="0"/>
              <a:t>Janvier 2019</a:t>
            </a:r>
          </a:p>
        </p:txBody>
      </p:sp>
    </p:spTree>
    <p:extLst>
      <p:ext uri="{BB962C8B-B14F-4D97-AF65-F5344CB8AC3E}">
        <p14:creationId xmlns:p14="http://schemas.microsoft.com/office/powerpoint/2010/main" xmlns="" val="29741174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7205810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9784" y="182889"/>
            <a:ext cx="8357016" cy="1286937"/>
          </a:xfrm>
        </p:spPr>
        <p:txBody>
          <a:bodyPr>
            <a:normAutofit fontScale="90000"/>
          </a:bodyPr>
          <a:lstStyle/>
          <a:p>
            <a:r>
              <a:rPr lang="fr-FR" sz="4000" b="1" dirty="0">
                <a:solidFill>
                  <a:schemeClr val="accent5"/>
                </a:solidFill>
                <a:latin typeface="+mn-lt"/>
              </a:rPr>
              <a:t/>
            </a:r>
            <a:br>
              <a:rPr lang="fr-FR" sz="4000" b="1" dirty="0">
                <a:solidFill>
                  <a:schemeClr val="accent5"/>
                </a:solidFill>
                <a:latin typeface="+mn-lt"/>
              </a:rPr>
            </a:br>
            <a:r>
              <a:rPr lang="fr-FR" sz="2700" b="1" dirty="0">
                <a:solidFill>
                  <a:schemeClr val="tx2">
                    <a:lumMod val="75000"/>
                  </a:schemeClr>
                </a:solidFill>
                <a:latin typeface="Arial Black" panose="020B0A04020102020204" pitchFamily="34" charset="0"/>
              </a:rPr>
              <a:t>Mathématiques – Enseignements professionnels</a:t>
            </a:r>
            <a:r>
              <a:rPr lang="fr-FR" sz="4000" b="1" dirty="0">
                <a:solidFill>
                  <a:schemeClr val="accent5"/>
                </a:solidFill>
                <a:latin typeface="+mn-lt"/>
              </a:rPr>
              <a:t/>
            </a:r>
            <a:br>
              <a:rPr lang="fr-FR" sz="4000" b="1" dirty="0">
                <a:solidFill>
                  <a:schemeClr val="accent5"/>
                </a:solidFill>
                <a:latin typeface="+mn-lt"/>
              </a:rPr>
            </a:br>
            <a:r>
              <a:rPr lang="fr-FR" b="1" dirty="0"/>
              <a:t/>
            </a:r>
            <a:br>
              <a:rPr lang="fr-FR" b="1" dirty="0"/>
            </a:br>
            <a:endParaRPr lang="fr-FR" dirty="0"/>
          </a:p>
        </p:txBody>
      </p:sp>
      <p:sp>
        <p:nvSpPr>
          <p:cNvPr id="3" name="Espace réservé du contenu 2"/>
          <p:cNvSpPr>
            <a:spLocks noGrp="1"/>
          </p:cNvSpPr>
          <p:nvPr>
            <p:ph type="body" sz="quarter" idx="13"/>
          </p:nvPr>
        </p:nvSpPr>
        <p:spPr>
          <a:xfrm>
            <a:off x="329785" y="1471083"/>
            <a:ext cx="8357016" cy="4598988"/>
          </a:xfrm>
        </p:spPr>
        <p:txBody>
          <a:bodyPr>
            <a:normAutofit/>
          </a:bodyPr>
          <a:lstStyle/>
          <a:p>
            <a:r>
              <a:rPr lang="fr-FR" sz="2000" dirty="0">
                <a:solidFill>
                  <a:schemeClr val="tx1"/>
                </a:solidFill>
              </a:rPr>
              <a:t>Classe de seconde famille de métiers GATL</a:t>
            </a:r>
          </a:p>
          <a:p>
            <a:r>
              <a:rPr lang="fr-FR" sz="2000" dirty="0">
                <a:solidFill>
                  <a:schemeClr val="tx1"/>
                </a:solidFill>
              </a:rPr>
              <a:t>Activité </a:t>
            </a:r>
            <a:r>
              <a:rPr lang="fr-FR" sz="2000" dirty="0" smtClean="0">
                <a:solidFill>
                  <a:schemeClr val="tx1"/>
                </a:solidFill>
              </a:rPr>
              <a:t>professionnelle </a:t>
            </a:r>
            <a:r>
              <a:rPr lang="fr-FR" sz="2000" b="0" dirty="0" smtClean="0">
                <a:solidFill>
                  <a:schemeClr val="tx1"/>
                </a:solidFill>
              </a:rPr>
              <a:t>: </a:t>
            </a:r>
            <a:r>
              <a:rPr lang="fr-FR" sz="2000" b="0" dirty="0">
                <a:solidFill>
                  <a:schemeClr val="tx1"/>
                </a:solidFill>
              </a:rPr>
              <a:t>traitement de la facturation</a:t>
            </a:r>
          </a:p>
          <a:p>
            <a:r>
              <a:rPr lang="fr-FR" sz="2000" dirty="0">
                <a:solidFill>
                  <a:schemeClr val="tx1"/>
                </a:solidFill>
              </a:rPr>
              <a:t>Situation professionnelle problématisée</a:t>
            </a:r>
            <a:r>
              <a:rPr lang="fr-FR" sz="2000" b="0" dirty="0">
                <a:solidFill>
                  <a:schemeClr val="tx1"/>
                </a:solidFill>
              </a:rPr>
              <a:t> : comment déterminer le montant HT d’une ristourne accordée à un client </a:t>
            </a:r>
            <a:r>
              <a:rPr lang="fr-FR" sz="2000" b="0" dirty="0" smtClean="0">
                <a:solidFill>
                  <a:schemeClr val="tx1"/>
                </a:solidFill>
              </a:rPr>
              <a:t>?</a:t>
            </a:r>
          </a:p>
          <a:p>
            <a:endParaRPr lang="fr-FR" sz="2000" b="0" dirty="0">
              <a:solidFill>
                <a:schemeClr val="tx1"/>
              </a:solidFill>
            </a:endParaRPr>
          </a:p>
          <a:p>
            <a:pPr marL="0" indent="0">
              <a:buNone/>
            </a:pPr>
            <a:r>
              <a:rPr lang="fr-FR" sz="2000" b="0" dirty="0">
                <a:solidFill>
                  <a:schemeClr val="tx1"/>
                </a:solidFill>
              </a:rPr>
              <a:t>Une entreprise a mis en place une politique commerciale de fidélisation de ses meilleurs clients en ristournant  5 % du montant des ventes aux clients dont le chiffre d’affaires HT excède 50 000 € par année civile. </a:t>
            </a:r>
          </a:p>
          <a:p>
            <a:pPr marL="0" indent="0">
              <a:buNone/>
            </a:pPr>
            <a:r>
              <a:rPr lang="fr-FR" sz="2000" b="0" dirty="0">
                <a:solidFill>
                  <a:schemeClr val="tx1"/>
                </a:solidFill>
              </a:rPr>
              <a:t>En étudiant 144 factures TTC issues du grand livre, les élèves établissent, avec le professeur de mathématiques, la relation entre prix HT et prix TTC, puis répondent à la problématique. </a:t>
            </a:r>
          </a:p>
          <a:p>
            <a:pPr marL="0" indent="0">
              <a:buNone/>
            </a:pPr>
            <a:r>
              <a:rPr lang="fr-FR" sz="2000" b="0" dirty="0">
                <a:solidFill>
                  <a:schemeClr val="tx1"/>
                </a:solidFill>
              </a:rPr>
              <a:t>La décontextualisation de cette activité permet le lien entre </a:t>
            </a:r>
            <a:r>
              <a:rPr lang="fr-FR" sz="2000" dirty="0">
                <a:solidFill>
                  <a:schemeClr val="tx1"/>
                </a:solidFill>
              </a:rPr>
              <a:t>proportionnalité et fonction linéaire</a:t>
            </a:r>
            <a:r>
              <a:rPr lang="fr-FR" b="1" dirty="0"/>
              <a:t>.</a:t>
            </a:r>
          </a:p>
        </p:txBody>
      </p:sp>
      <p:sp>
        <p:nvSpPr>
          <p:cNvPr id="4" name="Rectangle 3"/>
          <p:cNvSpPr/>
          <p:nvPr/>
        </p:nvSpPr>
        <p:spPr>
          <a:xfrm>
            <a:off x="2346688" y="6204209"/>
            <a:ext cx="3124722" cy="481403"/>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solidFill>
                  <a:schemeClr val="tx1"/>
                </a:solidFill>
              </a:rPr>
              <a:t>Pratiquer la co-intervention</a:t>
            </a:r>
            <a:endParaRPr lang="fr-FR" dirty="0">
              <a:solidFill>
                <a:schemeClr val="tx1"/>
              </a:solidFill>
            </a:endParaRPr>
          </a:p>
        </p:txBody>
      </p:sp>
    </p:spTree>
    <p:extLst>
      <p:ext uri="{BB962C8B-B14F-4D97-AF65-F5344CB8AC3E}">
        <p14:creationId xmlns:p14="http://schemas.microsoft.com/office/powerpoint/2010/main" xmlns="" val="8733486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Français </a:t>
            </a:r>
            <a:r>
              <a:rPr lang="fr-FR" sz="2400" dirty="0" smtClean="0">
                <a:solidFill>
                  <a:schemeClr val="tx2">
                    <a:lumMod val="75000"/>
                  </a:schemeClr>
                </a:solidFill>
                <a:latin typeface="Arial Black" panose="020B0A04020102020204" pitchFamily="34" charset="0"/>
              </a:rPr>
              <a:t>– </a:t>
            </a:r>
            <a:r>
              <a:rPr lang="fr-FR" sz="2400" dirty="0">
                <a:solidFill>
                  <a:schemeClr val="tx2">
                    <a:lumMod val="75000"/>
                  </a:schemeClr>
                </a:solidFill>
                <a:latin typeface="Arial Black" panose="020B0A04020102020204" pitchFamily="34" charset="0"/>
              </a:rPr>
              <a:t>Enseignements professionnels</a:t>
            </a:r>
            <a:endParaRPr lang="fr-FR" dirty="0"/>
          </a:p>
        </p:txBody>
      </p:sp>
      <p:sp>
        <p:nvSpPr>
          <p:cNvPr id="3" name="Espace réservé du contenu 2"/>
          <p:cNvSpPr>
            <a:spLocks noGrp="1"/>
          </p:cNvSpPr>
          <p:nvPr>
            <p:ph idx="1"/>
          </p:nvPr>
        </p:nvSpPr>
        <p:spPr/>
        <p:txBody>
          <a:bodyPr>
            <a:normAutofit lnSpcReduction="10000"/>
          </a:bodyPr>
          <a:lstStyle/>
          <a:p>
            <a:r>
              <a:rPr lang="fr-FR" dirty="0">
                <a:solidFill>
                  <a:schemeClr val="tx1"/>
                </a:solidFill>
              </a:rPr>
              <a:t>Classe de </a:t>
            </a:r>
            <a:r>
              <a:rPr lang="fr-FR" dirty="0" smtClean="0">
                <a:solidFill>
                  <a:schemeClr val="tx1"/>
                </a:solidFill>
              </a:rPr>
              <a:t>seconde </a:t>
            </a:r>
            <a:r>
              <a:rPr lang="fr-FR" dirty="0">
                <a:solidFill>
                  <a:schemeClr val="tx1"/>
                </a:solidFill>
              </a:rPr>
              <a:t>ASSP « Structure »</a:t>
            </a:r>
          </a:p>
          <a:p>
            <a:r>
              <a:rPr lang="fr-FR" dirty="0">
                <a:solidFill>
                  <a:schemeClr val="tx1"/>
                </a:solidFill>
              </a:rPr>
              <a:t>Activité professionnelle </a:t>
            </a:r>
            <a:r>
              <a:rPr lang="fr-FR" b="0" dirty="0" smtClean="0">
                <a:solidFill>
                  <a:schemeClr val="tx1"/>
                </a:solidFill>
              </a:rPr>
              <a:t>: </a:t>
            </a:r>
            <a:r>
              <a:rPr lang="fr-FR" b="0" dirty="0">
                <a:solidFill>
                  <a:schemeClr val="tx1"/>
                </a:solidFill>
              </a:rPr>
              <a:t>c</a:t>
            </a:r>
            <a:r>
              <a:rPr lang="fr-FR" b="0" dirty="0" smtClean="0">
                <a:solidFill>
                  <a:schemeClr val="tx1"/>
                </a:solidFill>
              </a:rPr>
              <a:t>oncevoir </a:t>
            </a:r>
            <a:r>
              <a:rPr lang="fr-FR" b="0" dirty="0">
                <a:solidFill>
                  <a:schemeClr val="tx1"/>
                </a:solidFill>
              </a:rPr>
              <a:t>un projet d’animation à partir d’entretiens et d’observations des résidents </a:t>
            </a:r>
            <a:r>
              <a:rPr lang="fr-FR" b="0" dirty="0" smtClean="0">
                <a:solidFill>
                  <a:schemeClr val="tx1"/>
                </a:solidFill>
              </a:rPr>
              <a:t>d’un EHPAD</a:t>
            </a:r>
            <a:endParaRPr lang="fr-FR" b="0" dirty="0">
              <a:solidFill>
                <a:schemeClr val="tx1"/>
              </a:solidFill>
            </a:endParaRPr>
          </a:p>
          <a:p>
            <a:r>
              <a:rPr lang="fr-FR" dirty="0">
                <a:solidFill>
                  <a:schemeClr val="tx1"/>
                </a:solidFill>
              </a:rPr>
              <a:t>Situation professionnelle problématisée</a:t>
            </a:r>
            <a:r>
              <a:rPr lang="fr-FR" b="0" dirty="0">
                <a:solidFill>
                  <a:schemeClr val="tx1"/>
                </a:solidFill>
              </a:rPr>
              <a:t> </a:t>
            </a:r>
            <a:r>
              <a:rPr lang="fr-FR" b="0" dirty="0" smtClean="0">
                <a:solidFill>
                  <a:schemeClr val="tx1"/>
                </a:solidFill>
              </a:rPr>
              <a:t>: comment se </a:t>
            </a:r>
            <a:r>
              <a:rPr lang="fr-FR" b="0" dirty="0">
                <a:solidFill>
                  <a:schemeClr val="tx1"/>
                </a:solidFill>
              </a:rPr>
              <a:t>raconter et exprimer son rapport à l’autre de différentes </a:t>
            </a:r>
            <a:r>
              <a:rPr lang="fr-FR" b="0" dirty="0" smtClean="0">
                <a:solidFill>
                  <a:schemeClr val="tx1"/>
                </a:solidFill>
              </a:rPr>
              <a:t>façons ?</a:t>
            </a:r>
          </a:p>
          <a:p>
            <a:endParaRPr lang="fr-FR" b="0" dirty="0">
              <a:solidFill>
                <a:schemeClr val="tx1"/>
              </a:solidFill>
            </a:endParaRPr>
          </a:p>
          <a:p>
            <a:pPr marL="0" indent="0">
              <a:buNone/>
            </a:pPr>
            <a:r>
              <a:rPr lang="fr-FR" b="0" dirty="0" smtClean="0">
                <a:solidFill>
                  <a:schemeClr val="tx1"/>
                </a:solidFill>
              </a:rPr>
              <a:t>A partir de l’étude de </a:t>
            </a:r>
            <a:r>
              <a:rPr lang="fr-FR" b="0" dirty="0">
                <a:solidFill>
                  <a:schemeClr val="tx1"/>
                </a:solidFill>
              </a:rPr>
              <a:t>divers </a:t>
            </a:r>
            <a:r>
              <a:rPr lang="fr-FR" b="0" dirty="0" smtClean="0">
                <a:solidFill>
                  <a:schemeClr val="tx1"/>
                </a:solidFill>
              </a:rPr>
              <a:t>documents et de la présentation d’un projet d’animation existant, les élèves réfléchissent aux besoins </a:t>
            </a:r>
            <a:r>
              <a:rPr lang="fr-FR" b="0" dirty="0">
                <a:solidFill>
                  <a:schemeClr val="tx1"/>
                </a:solidFill>
              </a:rPr>
              <a:t>spécifiques des personnes âgées en matière </a:t>
            </a:r>
            <a:r>
              <a:rPr lang="fr-FR" b="0" dirty="0" smtClean="0">
                <a:solidFill>
                  <a:schemeClr val="tx1"/>
                </a:solidFill>
              </a:rPr>
              <a:t>d’animation et travaillent sur la perception de la vieillesse. Ils élaborent un questionnaire pour conduire l’entretien avec les personnes âgées puis inventent des récits de vie pour pouvoir jouer l’entretien. Par groupes, ils réalisent pour finir la </a:t>
            </a:r>
            <a:r>
              <a:rPr lang="fr-FR" b="0" dirty="0">
                <a:solidFill>
                  <a:schemeClr val="tx1"/>
                </a:solidFill>
              </a:rPr>
              <a:t>formalisation du projet d’animation </a:t>
            </a:r>
            <a:r>
              <a:rPr lang="fr-FR" b="0" dirty="0" smtClean="0">
                <a:solidFill>
                  <a:schemeClr val="tx1"/>
                </a:solidFill>
              </a:rPr>
              <a:t>et le présentent oralement.</a:t>
            </a:r>
          </a:p>
          <a:p>
            <a:pPr marL="0" indent="0">
              <a:buNone/>
            </a:pPr>
            <a:r>
              <a:rPr lang="fr-FR" b="0" dirty="0" smtClean="0">
                <a:solidFill>
                  <a:schemeClr val="tx1"/>
                </a:solidFill>
              </a:rPr>
              <a:t>Le professeur de français travaille les compétences de lecture, d’expression orale et d’écriture. Il interroge les </a:t>
            </a:r>
            <a:r>
              <a:rPr lang="fr-FR" b="0" dirty="0">
                <a:solidFill>
                  <a:schemeClr val="tx1"/>
                </a:solidFill>
              </a:rPr>
              <a:t>œuvres littéraires </a:t>
            </a:r>
            <a:r>
              <a:rPr lang="fr-FR" b="0" dirty="0" smtClean="0">
                <a:solidFill>
                  <a:schemeClr val="tx1"/>
                </a:solidFill>
              </a:rPr>
              <a:t>(récits de vie, autobiographies) pour </a:t>
            </a:r>
            <a:r>
              <a:rPr lang="fr-FR" b="0" dirty="0">
                <a:solidFill>
                  <a:schemeClr val="tx1"/>
                </a:solidFill>
              </a:rPr>
              <a:t>répondre à des questions </a:t>
            </a:r>
            <a:r>
              <a:rPr lang="fr-FR" b="0" dirty="0" smtClean="0">
                <a:solidFill>
                  <a:schemeClr val="tx1"/>
                </a:solidFill>
              </a:rPr>
              <a:t>universelles.</a:t>
            </a:r>
          </a:p>
          <a:p>
            <a:pPr marL="0" indent="0">
              <a:buNone/>
            </a:pPr>
            <a:endParaRPr lang="fr-FR" b="0" dirty="0" smtClean="0">
              <a:solidFill>
                <a:schemeClr val="tx1"/>
              </a:solidFill>
            </a:endParaRPr>
          </a:p>
          <a:p>
            <a:endParaRPr lang="fr-FR" b="0" dirty="0">
              <a:solidFill>
                <a:schemeClr val="tx1"/>
              </a:solidFill>
            </a:endParaRPr>
          </a:p>
          <a:p>
            <a:endParaRPr lang="fr-FR" b="0" dirty="0">
              <a:solidFill>
                <a:schemeClr val="tx1"/>
              </a:solidFill>
            </a:endParaRPr>
          </a:p>
          <a:p>
            <a:endParaRPr lang="fr-FR" dirty="0"/>
          </a:p>
        </p:txBody>
      </p:sp>
      <p:sp>
        <p:nvSpPr>
          <p:cNvPr id="4" name="Espace réservé du numéro de diapositive 3"/>
          <p:cNvSpPr>
            <a:spLocks noGrp="1"/>
          </p:cNvSpPr>
          <p:nvPr>
            <p:ph type="sldNum" sz="quarter" idx="12"/>
          </p:nvPr>
        </p:nvSpPr>
        <p:spPr/>
        <p:txBody>
          <a:bodyPr/>
          <a:lstStyle/>
          <a:p>
            <a:fld id="{A786685B-2977-D546-9E3D-3CA676A47F0C}" type="slidenum">
              <a:rPr lang="fr-FR" smtClean="0"/>
              <a:pPr/>
              <a:t>15</a:t>
            </a:fld>
            <a:endParaRPr lang="fr-FR"/>
          </a:p>
        </p:txBody>
      </p:sp>
    </p:spTree>
    <p:extLst>
      <p:ext uri="{BB962C8B-B14F-4D97-AF65-F5344CB8AC3E}">
        <p14:creationId xmlns:p14="http://schemas.microsoft.com/office/powerpoint/2010/main" xmlns="" val="4243990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786685B-2977-D546-9E3D-3CA676A47F0C}" type="slidenum">
              <a:rPr lang="fr-FR" smtClean="0"/>
              <a:pPr/>
              <a:t>16</a:t>
            </a:fld>
            <a:endParaRPr lang="fr-FR"/>
          </a:p>
        </p:txBody>
      </p:sp>
    </p:spTree>
    <p:extLst>
      <p:ext uri="{BB962C8B-B14F-4D97-AF65-F5344CB8AC3E}">
        <p14:creationId xmlns:p14="http://schemas.microsoft.com/office/powerpoint/2010/main" xmlns="" val="1860173412"/>
      </p:ext>
    </p:extLst>
  </p:cSld>
  <p:clrMapOvr>
    <a:masterClrMapping/>
  </p:clrMapOvr>
  <p:timing>
    <p:tnLst>
      <p:par>
        <p:cTn id="1" dur="indefinite" restart="never" nodeType="tmRoot"/>
      </p:par>
    </p:tnLst>
  </p:timing>
</p:sld>
</file>

<file path=ppt/theme/theme1.xml><?xml version="1.0" encoding="utf-8"?>
<a:theme xmlns:a="http://schemas.openxmlformats.org/drawingml/2006/main" name="pages de contenus">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pages de contenus">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page de presentation et de parti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page de sous-parti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page de sous-parti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A711CBDF24E87429AD9C0273156F54A" ma:contentTypeVersion="1" ma:contentTypeDescription="Crée un document." ma:contentTypeScope="" ma:versionID="119f9b1cd9f589f93a03fb976800c802">
  <xsd:schema xmlns:xsd="http://www.w3.org/2001/XMLSchema" xmlns:xs="http://www.w3.org/2001/XMLSchema" xmlns:p="http://schemas.microsoft.com/office/2006/metadata/properties" xmlns:ns1="http://schemas.microsoft.com/sharepoint/v3" targetNamespace="http://schemas.microsoft.com/office/2006/metadata/properties" ma:root="true" ma:fieldsID="e3c27bd0fcb797d0a61d91e17cfc962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Date de début de planification" ma:description="" ma:hidden="true" ma:internalName="PublishingStartDate">
      <xsd:simpleType>
        <xsd:restriction base="dms:Unknown"/>
      </xsd:simpleType>
    </xsd:element>
    <xsd:element name="PublishingExpirationDate" ma:index="9" nillable="true" ma:displayName="Date de fin de planification"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4CC0B796-EFB2-440A-95E4-D8A9508E4886}">
  <ds:schemaRefs>
    <ds:schemaRef ds:uri="http://schemas.microsoft.com/sharepoint/v3/contenttype/forms"/>
  </ds:schemaRefs>
</ds:datastoreItem>
</file>

<file path=customXml/itemProps2.xml><?xml version="1.0" encoding="utf-8"?>
<ds:datastoreItem xmlns:ds="http://schemas.openxmlformats.org/officeDocument/2006/customXml" ds:itemID="{BF7B7124-B266-42FB-8DD0-5A44C66D15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4967D42-78B9-4666-AD0B-D1AD8F20AEAA}">
  <ds:schemaRefs>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http://schemas.microsoft.com/office/2006/metadata/properties"/>
    <ds:schemaRef ds:uri="http://purl.org/dc/dcmitype/"/>
    <ds:schemaRef ds:uri="http://schemas.microsoft.com/sharepoint/v3"/>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2335</TotalTime>
  <Words>750</Words>
  <Application>Microsoft Office PowerPoint</Application>
  <PresentationFormat>Affichage à l'écran (4:3)</PresentationFormat>
  <Paragraphs>150</Paragraphs>
  <Slides>16</Slides>
  <Notes>2</Notes>
  <HiddenSlides>0</HiddenSlides>
  <MMClips>0</MMClips>
  <ScaleCrop>false</ScaleCrop>
  <HeadingPairs>
    <vt:vector size="4" baseType="variant">
      <vt:variant>
        <vt:lpstr>Thème</vt:lpstr>
      </vt:variant>
      <vt:variant>
        <vt:i4>5</vt:i4>
      </vt:variant>
      <vt:variant>
        <vt:lpstr>Titres des diapositives</vt:lpstr>
      </vt:variant>
      <vt:variant>
        <vt:i4>16</vt:i4>
      </vt:variant>
    </vt:vector>
  </HeadingPairs>
  <TitlesOfParts>
    <vt:vector size="21" baseType="lpstr">
      <vt:lpstr>pages de contenus</vt:lpstr>
      <vt:lpstr>1_pages de contenus</vt:lpstr>
      <vt:lpstr>page de presentation et de partie</vt:lpstr>
      <vt:lpstr>page de sous-partie</vt:lpstr>
      <vt:lpstr>1_page de sous-partie</vt:lpstr>
      <vt:lpstr>La co-intervention dans l’esprit de la réforme</vt:lpstr>
      <vt:lpstr>Pour les élèves</vt:lpstr>
      <vt:lpstr>Pour les élèves</vt:lpstr>
      <vt:lpstr>Un principe à poser  Celui de l’égalité de l’enseignement professionnel et de la discipline générale dans la co-intervention  </vt:lpstr>
      <vt:lpstr>Une définition de la co-intervention</vt:lpstr>
      <vt:lpstr>La prescription institutionnelle </vt:lpstr>
      <vt:lpstr>Des modalités d’organisation souples</vt:lpstr>
      <vt:lpstr>Démarche générale à privilégier </vt:lpstr>
      <vt:lpstr>Des modalités d’organisation possibles au cours d’une séance</vt:lpstr>
      <vt:lpstr>Des modalités d’organisation possibles au cours d’une séance</vt:lpstr>
      <vt:lpstr>Quelques exemples d’enseignement en co-intervention disponibles sur m@gistère</vt:lpstr>
      <vt:lpstr>Pour les enseignants</vt:lpstr>
      <vt:lpstr>Diapositive 13</vt:lpstr>
      <vt:lpstr> Mathématiques – Enseignements professionnels  </vt:lpstr>
      <vt:lpstr>Français – Enseignements professionnels</vt:lpstr>
      <vt:lpstr>Diapositive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Administrateur MEN</dc:creator>
  <cp:lastModifiedBy>vdedieu</cp:lastModifiedBy>
  <cp:revision>228</cp:revision>
  <cp:lastPrinted>2015-02-04T16:19:06Z</cp:lastPrinted>
  <dcterms:created xsi:type="dcterms:W3CDTF">2015-02-04T10:43:31Z</dcterms:created>
  <dcterms:modified xsi:type="dcterms:W3CDTF">2019-01-28T18:05:52Z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0x010100AA711CBDF24E87429AD9C0273156F54A</vt:lpwstr>
  </property>
</Properties>
</file>