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23.xml.rels" ContentType="application/vnd.openxmlformats-package.relationships+xml"/>
  <Override PartName="/ppt/slideLayouts/_rels/slideLayout57.xml.rels" ContentType="application/vnd.openxmlformats-package.relationships+xml"/>
  <Override PartName="/ppt/slideLayouts/_rels/slideLayout102.xml.rels" ContentType="application/vnd.openxmlformats-package.relationships+xml"/>
  <Override PartName="/ppt/slideLayouts/_rels/slideLayout71.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22.xml.rels" ContentType="application/vnd.openxmlformats-package.relationships+xml"/>
  <Override PartName="/ppt/slideLayouts/_rels/slideLayout56.xml.rels" ContentType="application/vnd.openxmlformats-package.relationships+xml"/>
  <Override PartName="/ppt/slideLayouts/_rels/slideLayout101.xml.rels" ContentType="application/vnd.openxmlformats-package.relationships+xml"/>
  <Override PartName="/ppt/slideLayouts/_rels/slideLayout70.xml.rels" ContentType="application/vnd.openxmlformats-package.relationships+xml"/>
  <Override PartName="/ppt/slideLayouts/_rels/slideLayout55.xml.rels" ContentType="application/vnd.openxmlformats-package.relationships+xml"/>
  <Override PartName="/ppt/slideLayouts/_rels/slideLayout100.xml.rels" ContentType="application/vnd.openxmlformats-package.relationships+xml"/>
  <Override PartName="/ppt/slideLayouts/_rels/slideLayout51.xml.rels" ContentType="application/vnd.openxmlformats-package.relationships+xml"/>
  <Override PartName="/ppt/slideLayouts/_rels/slideLayout16.xml.rels" ContentType="application/vnd.openxmlformats-package.relationships+xml"/>
  <Override PartName="/ppt/slideLayouts/_rels/slideLayout48.xml.rels" ContentType="application/vnd.openxmlformats-package.relationships+xml"/>
  <Override PartName="/ppt/slideLayouts/_rels/slideLayout52.xml.rels" ContentType="application/vnd.openxmlformats-package.relationships+xml"/>
  <Override PartName="/ppt/slideLayouts/_rels/slideLayout113.xml.rels" ContentType="application/vnd.openxmlformats-package.relationships+xml"/>
  <Override PartName="/ppt/slideLayouts/_rels/slideLayout68.xml.rels" ContentType="application/vnd.openxmlformats-package.relationships+xml"/>
  <Override PartName="/ppt/slideLayouts/_rels/slideLayout40.xml.rels" ContentType="application/vnd.openxmlformats-package.relationships+xml"/>
  <Override PartName="/ppt/slideLayouts/_rels/slideLayout97.xml.rels" ContentType="application/vnd.openxmlformats-package.relationships+xml"/>
  <Override PartName="/ppt/slideLayouts/_rels/slideLayout117.xml.rels" ContentType="application/vnd.openxmlformats-package.relationships+xml"/>
  <Override PartName="/ppt/slideLayouts/_rels/slideLayout8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64.xml.rels" ContentType="application/vnd.openxmlformats-package.relationships+xml"/>
  <Override PartName="/ppt/slideLayouts/_rels/slideLayout10.xml.rels" ContentType="application/vnd.openxmlformats-package.relationships+xml"/>
  <Override PartName="/ppt/slideLayouts/_rels/slideLayout82.xml.rels" ContentType="application/vnd.openxmlformats-package.relationships+xml"/>
  <Override PartName="/ppt/slideLayouts/_rels/slideLayout32.xml.rels" ContentType="application/vnd.openxmlformats-package.relationships+xml"/>
  <Override PartName="/ppt/slideLayouts/_rels/slideLayout89.xml.rels" ContentType="application/vnd.openxmlformats-package.relationships+xml"/>
  <Override PartName="/ppt/slideLayouts/_rels/slideLayout78.xml.rels" ContentType="application/vnd.openxmlformats-package.relationships+xml"/>
  <Override PartName="/ppt/slideLayouts/_rels/slideLayout109.xml.rels" ContentType="application/vnd.openxmlformats-package.relationships+xml"/>
  <Override PartName="/ppt/slideLayouts/_rels/slideLayout81.xml.rels" ContentType="application/vnd.openxmlformats-package.relationships+xml"/>
  <Override PartName="/ppt/slideLayouts/_rels/slideLayout96.xml.rels" ContentType="application/vnd.openxmlformats-package.relationships+xml"/>
  <Override PartName="/ppt/slideLayouts/_rels/slideLayout115.xml.rels" ContentType="application/vnd.openxmlformats-package.relationships+xml"/>
  <Override PartName="/ppt/slideLayouts/_rels/slideLayout84.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94.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75.xml.rels" ContentType="application/vnd.openxmlformats-package.relationships+xml"/>
  <Override PartName="/ppt/slideLayouts/_rels/slideLayout67.xml.rels" ContentType="application/vnd.openxmlformats-package.relationships+xml"/>
  <Override PartName="/ppt/slideLayouts/_rels/slideLayout112.xml.rels" ContentType="application/vnd.openxmlformats-package.relationships+xml"/>
  <Override PartName="/ppt/slideLayouts/_rels/slideLayout76.xml.rels" ContentType="application/vnd.openxmlformats-package.relationships+xml"/>
  <Override PartName="/ppt/slideLayouts/_rels/slideLayout114.xml.rels" ContentType="application/vnd.openxmlformats-package.relationships+xml"/>
  <Override PartName="/ppt/slideLayouts/_rels/slideLayout69.xml.rels" ContentType="application/vnd.openxmlformats-package.relationships+xml"/>
  <Override PartName="/ppt/slideLayouts/_rels/slideLayout83.xml.rels" ContentType="application/vnd.openxmlformats-package.relationships+xml"/>
  <Override PartName="/ppt/slideLayouts/_rels/slideLayout35.xml.rels" ContentType="application/vnd.openxmlformats-package.relationships+xml"/>
  <Override PartName="/ppt/slideLayouts/_rels/slideLayout93.xml.rels" ContentType="application/vnd.openxmlformats-package.relationships+xml"/>
  <Override PartName="/ppt/slideLayouts/_rels/slideLayout116.xml.rels" ContentType="application/vnd.openxmlformats-package.relationships+xml"/>
  <Override PartName="/ppt/slideLayouts/_rels/slideLayout85.xml.rels" ContentType="application/vnd.openxmlformats-package.relationships+xml"/>
  <Override PartName="/ppt/slideLayouts/_rels/slideLayout43.xml.rels" ContentType="application/vnd.openxmlformats-package.relationships+xml"/>
  <Override PartName="/ppt/slideLayouts/_rels/slideLayout91.xml.rels" ContentType="application/vnd.openxmlformats-package.relationships+xml"/>
  <Override PartName="/ppt/slideLayouts/_rels/slideLayout34.xml.rels" ContentType="application/vnd.openxmlformats-package.relationships+xml"/>
  <Override PartName="/ppt/slideLayouts/_rels/slideLayout92.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77.xml.rels" ContentType="application/vnd.openxmlformats-package.relationships+xml"/>
  <Override PartName="/ppt/slideLayouts/_rels/slideLayout108.xml.rels" ContentType="application/vnd.openxmlformats-package.relationships+xml"/>
  <Override PartName="/ppt/slideLayouts/_rels/slideLayout118.xml.rels" ContentType="application/vnd.openxmlformats-package.relationships+xml"/>
  <Override PartName="/ppt/slideLayouts/_rels/slideLayout87.xml.rels" ContentType="application/vnd.openxmlformats-package.relationships+xml"/>
  <Override PartName="/ppt/slideLayouts/_rels/slideLayout30.xml.rels" ContentType="application/vnd.openxmlformats-package.relationships+xml"/>
  <Override PartName="/ppt/slideLayouts/_rels/slideLayout105.xml.rels" ContentType="application/vnd.openxmlformats-package.relationships+xml"/>
  <Override PartName="/ppt/slideLayouts/_rels/slideLayout74.xml.rels" ContentType="application/vnd.openxmlformats-package.relationships+xml"/>
  <Override PartName="/ppt/slideLayouts/_rels/slideLayout106.xml.rels" ContentType="application/vnd.openxmlformats-package.relationships+xml"/>
  <Override PartName="/ppt/slideLayouts/_rels/slideLayout59.xml.rels" ContentType="application/vnd.openxmlformats-package.relationships+xml"/>
  <Override PartName="/ppt/slideLayouts/_rels/slideLayout88.xml.rels" ContentType="application/vnd.openxmlformats-package.relationships+xml"/>
  <Override PartName="/ppt/slideLayouts/_rels/slideLayout31.xml.rels" ContentType="application/vnd.openxmlformats-package.relationships+xml"/>
  <Override PartName="/ppt/slideLayouts/_rels/slideLayout107.xml.rels" ContentType="application/vnd.openxmlformats-package.relationships+xml"/>
  <Override PartName="/ppt/slideLayouts/_rels/slideLayout111.xml.rels" ContentType="application/vnd.openxmlformats-package.relationships+xml"/>
  <Override PartName="/ppt/slideLayouts/_rels/slideLayout80.xml.rels" ContentType="application/vnd.openxmlformats-package.relationships+xml"/>
  <Override PartName="/ppt/slideLayouts/_rels/slideLayout119.xml.rels" ContentType="application/vnd.openxmlformats-package.relationships+xml"/>
  <Override PartName="/ppt/slideLayouts/_rels/slideLayout73.xml.rels" ContentType="application/vnd.openxmlformats-package.relationships+xml"/>
  <Override PartName="/ppt/slideLayouts/_rels/slideLayout104.xml.rels" ContentType="application/vnd.openxmlformats-package.relationships+xml"/>
  <Override PartName="/ppt/slideLayouts/_rels/slideLayout47.xml.rels" ContentType="application/vnd.openxmlformats-package.relationships+xml"/>
  <Override PartName="/ppt/slideLayouts/_rels/slideLayout42.xml.rels" ContentType="application/vnd.openxmlformats-package.relationships+xml"/>
  <Override PartName="/ppt/slideLayouts/_rels/slideLayout99.xml.rels" ContentType="application/vnd.openxmlformats-package.relationships+xml"/>
  <Override PartName="/ppt/slideLayouts/_rels/slideLayout41.xml.rels" ContentType="application/vnd.openxmlformats-package.relationships+xml"/>
  <Override PartName="/ppt/slideLayouts/_rels/slideLayout98.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27.xml.rels" ContentType="application/vnd.openxmlformats-package.relationships+xml"/>
  <Override PartName="/ppt/slideLayouts/_rels/slideLayout6.xml.rels" ContentType="application/vnd.openxmlformats-package.relationships+xml"/>
  <Override PartName="/ppt/slideLayouts/_rels/slideLayout4.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79.xml.rels" ContentType="application/vnd.openxmlformats-package.relationships+xml"/>
  <Override PartName="/ppt/slideLayouts/_rels/slideLayout60.xml.rels" ContentType="application/vnd.openxmlformats-package.relationships+xml"/>
  <Override PartName="/ppt/slideLayouts/_rels/slideLayout120.xml.rels" ContentType="application/vnd.openxmlformats-package.relationships+xml"/>
  <Override PartName="/ppt/slideLayouts/_rels/slideLayout38.xml.rels" ContentType="application/vnd.openxmlformats-package.relationships+xml"/>
  <Override PartName="/ppt/slideLayouts/_rels/slideLayout11.xml.rels" ContentType="application/vnd.openxmlformats-package.relationships+xml"/>
  <Override PartName="/ppt/slideLayouts/_rels/slideLayout110.xml.rels" ContentType="application/vnd.openxmlformats-package.relationships+xml"/>
  <Override PartName="/ppt/slideLayouts/_rels/slideLayout63.xml.rels" ContentType="application/vnd.openxmlformats-package.relationships+xml"/>
  <Override PartName="/ppt/slideLayouts/_rels/slideLayout9.xml.rels" ContentType="application/vnd.openxmlformats-package.relationships+xml"/>
  <Override PartName="/ppt/slideLayouts/_rels/slideLayout54.xml.rels" ContentType="application/vnd.openxmlformats-package.relationships+xml"/>
  <Override PartName="/ppt/slideLayouts/_rels/slideLayout18.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49.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19.xml.rels" ContentType="application/vnd.openxmlformats-package.relationships+xml"/>
  <Override PartName="/ppt/slideLayouts/_rels/slideLayout9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8.xml.rels" ContentType="application/vnd.openxmlformats-package.relationships+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00.xml" ContentType="application/vnd.openxmlformats-officedocument.presentationml.slideLayout+xml"/>
  <Override PartName="/ppt/slideLayouts/slideLayout34.xml" ContentType="application/vnd.openxmlformats-officedocument.presentationml.slideLayout+xml"/>
  <Override PartName="/ppt/slideLayouts/slideLayout101.xml" ContentType="application/vnd.openxmlformats-officedocument.presentationml.slideLayout+xml"/>
  <Override PartName="/ppt/slideLayouts/slideLayout35.xml" ContentType="application/vnd.openxmlformats-officedocument.presentationml.slideLayout+xml"/>
  <Override PartName="/ppt/slideLayouts/slideLayout102.xml" ContentType="application/vnd.openxmlformats-officedocument.presentationml.slideLayout+xml"/>
  <Override PartName="/ppt/slideLayouts/slideLayout36.xml" ContentType="application/vnd.openxmlformats-officedocument.presentationml.slideLayout+xml"/>
  <Override PartName="/ppt/slideLayouts/slideLayout103.xml" ContentType="application/vnd.openxmlformats-officedocument.presentationml.slideLayout+xml"/>
  <Override PartName="/ppt/slideLayouts/slideLayout37.xml" ContentType="application/vnd.openxmlformats-officedocument.presentationml.slideLayout+xml"/>
  <Override PartName="/ppt/slideLayouts/slideLayout104.xml" ContentType="application/vnd.openxmlformats-officedocument.presentationml.slideLayout+xml"/>
  <Override PartName="/ppt/slideLayouts/slideLayout38.xml" ContentType="application/vnd.openxmlformats-officedocument.presentationml.slideLayout+xml"/>
  <Override PartName="/ppt/slideLayouts/slideLayout105.xml" ContentType="application/vnd.openxmlformats-officedocument.presentationml.slideLayout+xml"/>
  <Override PartName="/ppt/slideLayouts/slideLayout39.xml" ContentType="application/vnd.openxmlformats-officedocument.presentationml.slideLayout+xml"/>
  <Override PartName="/ppt/slideLayouts/slideLayout106.xml" ContentType="application/vnd.openxmlformats-officedocument.presentationml.slideLayout+xml"/>
  <Override PartName="/ppt/slideLayouts/slideLayout40.xml" ContentType="application/vnd.openxmlformats-officedocument.presentationml.slideLayout+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1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12.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11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108.xml" ContentType="application/vnd.openxmlformats-officedocument.presentationml.slideLayout+xml"/>
  <Override PartName="/ppt/slideLayouts/slideLayout114.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7.xml" ContentType="application/vnd.openxmlformats-officedocument.presentationml.slideLayout+xml"/>
  <Override PartName="/ppt/slideLayouts/slideLayout110.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09.xml" ContentType="application/vnd.openxmlformats-officedocument.presentationml.slideLayout+xml"/>
  <Override PartName="/ppt/slideLayouts/slideLayout115.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07.xml" ContentType="application/vnd.openxmlformats-officedocument.presentationml.slideLayout+xml"/>
  <Override PartName="/ppt/slideLayouts/slideLayout9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53.xml" ContentType="application/vnd.openxmlformats-officedocument.presentationml.slideLayout+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58.xml" ContentType="application/vnd.openxmlformats-officedocument.presentationml.slideLayout+xml"/>
  <Override PartName="/ppt/slideLayouts/slideLayout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_rels/presentation.xml.rels" ContentType="application/vnd.openxmlformats-package.relationships+xml"/>
  <Override PartName="/ppt/media/image45.png" ContentType="image/png"/>
  <Override PartName="/ppt/media/image43.png" ContentType="image/png"/>
  <Override PartName="/ppt/media/image16.jpeg" ContentType="image/jpeg"/>
  <Override PartName="/ppt/media/image42.png" ContentType="image/png"/>
  <Override PartName="/ppt/media/image37.jpeg" ContentType="image/jpeg"/>
  <Override PartName="/ppt/media/image48.png" ContentType="image/png"/>
  <Override PartName="/ppt/media/image44.png" ContentType="image/png"/>
  <Override PartName="/ppt/media/image36.jpeg" ContentType="image/jpeg"/>
  <Override PartName="/ppt/media/image35.wmf" ContentType="image/x-wmf"/>
  <Override PartName="/ppt/media/image46.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38.jpeg" ContentType="image/jpe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11.png" ContentType="image/png"/>
  <Override PartName="/ppt/media/image24.png" ContentType="image/png"/>
  <Override PartName="/ppt/media/image20.png" ContentType="image/png"/>
  <Override PartName="/ppt/media/image5.png" ContentType="image/png"/>
  <Override PartName="/ppt/media/image55.png" ContentType="image/png"/>
  <Override PartName="/ppt/media/image7.png" ContentType="image/png"/>
  <Override PartName="/ppt/media/image22.png" ContentType="image/png"/>
  <Override PartName="/ppt/media/image50.png" ContentType="image/png"/>
  <Override PartName="/ppt/media/image17.png" ContentType="image/png"/>
  <Override PartName="/ppt/media/image52.png" ContentType="image/png"/>
  <Override PartName="/ppt/media/image19.png" ContentType="image/png"/>
  <Override PartName="/ppt/media/image54.jpeg" ContentType="image/jpeg"/>
  <Override PartName="/ppt/media/image47.png" ContentType="image/png"/>
  <Override PartName="/ppt/media/image62.png" ContentType="image/png"/>
  <Override PartName="/ppt/media/image63.png" ContentType="image/png"/>
  <Override PartName="/ppt/media/image49.png" ContentType="image/png"/>
  <Override PartName="/ppt/media/image64.png" ContentType="image/png"/>
  <Override PartName="/ppt/media/image66.png" ContentType="image/png"/>
  <Override PartName="/ppt/media/image13.png" ContentType="image/png"/>
  <Override PartName="/ppt/media/hdphoto2.wdp" ContentType="image/vnd.ms-photo"/>
  <Override PartName="/ppt/media/image21.jpeg" ContentType="image/jpeg"/>
  <Override PartName="/ppt/media/image65.png" ContentType="image/png"/>
  <Override PartName="/ppt/media/image12.png" ContentType="image/png"/>
  <Override PartName="/ppt/media/hdphoto1.wdp" ContentType="image/vnd.ms-photo"/>
  <Override PartName="/ppt/media/image61.png" ContentType="image/png"/>
  <Override PartName="/ppt/media/image60.png" ContentType="image/png"/>
  <Override PartName="/ppt/media/image57.wmf" ContentType="image/x-wmf"/>
  <Override PartName="/ppt/media/image68.png" ContentType="image/png"/>
  <Override PartName="/ppt/media/image15.png" ContentType="image/png"/>
  <Override PartName="/ppt/media/image56.wmf" ContentType="image/x-wmf"/>
  <Override PartName="/ppt/media/image67.png" ContentType="image/png"/>
  <Override PartName="/ppt/media/image14.png" ContentType="image/png"/>
  <Override PartName="/ppt/media/image18.png" ContentType="image/png"/>
  <Override PartName="/ppt/media/image2.jpeg" ContentType="image/jpeg"/>
  <Override PartName="/ppt/media/image4.png" ContentType="image/png"/>
  <Override PartName="/ppt/media/image39.jpeg" ContentType="image/jpeg"/>
  <Override PartName="/ppt/media/image10.png" ContentType="image/png"/>
  <Override PartName="/ppt/media/image58.wmf" ContentType="image/x-wmf"/>
  <Override PartName="/ppt/media/image40.tif" ContentType="image/tiff"/>
  <Override PartName="/ppt/media/image23.png" ContentType="image/png"/>
  <Override PartName="/ppt/media/image8.png" ContentType="image/png"/>
  <Override PartName="/ppt/media/image6.jpeg" ContentType="image/jpeg"/>
  <Override PartName="/ppt/media/image3.png" ContentType="image/png"/>
  <Override PartName="/ppt/media/image53.png" ContentType="image/png"/>
  <Override PartName="/ppt/media/image41.png" ContentType="image/png"/>
  <Override PartName="/ppt/media/image51.png" ContentType="image/png"/>
  <Override PartName="/ppt/media/image1.png" ContentType="image/png"/>
  <Override PartName="/ppt/media/image59.png" ContentType="image/png"/>
  <Override PartName="/ppt/media/image9.png" ContentType="image/png"/>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15.xml" ContentType="application/vnd.openxmlformats-officedocument.presentationml.slide+xml"/>
  <Override PartName="/ppt/slides/slide48.xml" ContentType="application/vnd.openxmlformats-officedocument.presentationml.slide+xml"/>
  <Override PartName="/ppt/slides/slide14.xml" ContentType="application/vnd.openxmlformats-officedocument.presentationml.slide+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48.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16.xml.rels" ContentType="application/vnd.openxmlformats-package.relationships+xml"/>
  <Override PartName="/ppt/slides/_rels/slide49.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4.xml.rels" ContentType="application/vnd.openxmlformats-package.relationships+xml"/>
  <Override PartName="/ppt/slides/_rels/slide45.xml.rels" ContentType="application/vnd.openxmlformats-package.relationships+xml"/>
  <Override PartName="/ppt/slides/_rels/slide34.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5.xml.rels" ContentType="application/vnd.openxmlformats-package.relationships+xml"/>
  <Override PartName="/ppt/slides/_rels/slide17.xml.rels" ContentType="application/vnd.openxmlformats-package.relationships+xml"/>
  <Override PartName="/ppt/slides/_rels/slide47.xml.rels" ContentType="application/vnd.openxmlformats-package.relationships+xml"/>
  <Override PartName="/ppt/slides/_rels/slide46.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slide5.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Slides/_rels/notesSlide40.xml.rels" ContentType="application/vnd.openxmlformats-package.relationships+xml"/>
  <Override PartName="/ppt/notesSlides/_rels/notesSlide5.xml.rels" ContentType="application/vnd.openxmlformats-package.relationships+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8.xml" ContentType="application/vnd.openxmlformats-officedocument.presentationml.slideMaster+xml"/>
  <Override PartName="/ppt/slideMasters/_rels/slideMaster10.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slideMaster9.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customXml/item3.xml" ContentType="application/xml"/>
  <Override PartName="/customXml/_rels/item1.xml.rels" ContentType="application/vnd.openxmlformats-package.relationships+xml"/>
  <Override PartName="/customXml/_rels/item3.xml.rels" ContentType="application/vnd.openxmlformats-package.relationships+xml"/>
  <Override PartName="/customXml/_rels/item2.xml.rels" ContentType="application/vnd.openxmlformats-package.relationships+xml"/>
  <Override PartName="/customXml/itemProps1.xml" ContentType="application/vnd.openxmlformats-officedocument.customXmlProperties+xml"/>
  <Override PartName="/customXml/itemProps3.xml" ContentType="application/vnd.openxmlformats-officedocument.customXmlProperties+xml"/>
  <Override PartName="/customXml/item2.xml" ContentType="application/xml"/>
  <Override PartName="/customXml/item1.xml" ContentType="application/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fr-FR" sz="1800" spc="-1" strike="noStrike">
                <a:solidFill>
                  <a:srgbClr val="000000"/>
                </a:solidFill>
                <a:latin typeface="Calibri"/>
              </a:rPr>
              <a:t>Click to move the slide</a:t>
            </a:r>
            <a:endParaRPr b="0" lang="fr-FR" sz="1800" spc="-1" strike="noStrike">
              <a:solidFill>
                <a:srgbClr val="000000"/>
              </a:solidFill>
              <a:latin typeface="Calibri"/>
            </a:endParaRPr>
          </a:p>
        </p:txBody>
      </p:sp>
      <p:sp>
        <p:nvSpPr>
          <p:cNvPr id="452"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53"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54"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55"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56"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ADF854B-72D5-4F5A-A854-A76F06D5D3A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PlaceHolder 1"/>
          <p:cNvSpPr>
            <a:spLocks noGrp="1"/>
          </p:cNvSpPr>
          <p:nvPr>
            <p:ph type="sldImg"/>
          </p:nvPr>
        </p:nvSpPr>
        <p:spPr>
          <a:xfrm>
            <a:off x="1143000" y="685800"/>
            <a:ext cx="4571640" cy="3428640"/>
          </a:xfrm>
          <a:prstGeom prst="rect">
            <a:avLst/>
          </a:prstGeom>
        </p:spPr>
      </p:sp>
      <p:sp>
        <p:nvSpPr>
          <p:cNvPr id="76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FR" sz="2000" spc="-1" strike="noStrike">
                <a:latin typeface="Arial"/>
              </a:rPr>
              <a:t>Grand oral: durée 20 miniutes</a:t>
            </a:r>
            <a:endParaRPr b="0" lang="en-US" sz="2000" spc="-1" strike="noStrike">
              <a:latin typeface="Arial"/>
            </a:endParaRPr>
          </a:p>
          <a:p>
            <a:pPr marL="216000" indent="-216000">
              <a:lnSpc>
                <a:spcPct val="100000"/>
              </a:lnSpc>
            </a:pPr>
            <a:r>
              <a:rPr b="0" lang="fr-FR" sz="2000" spc="-1" strike="noStrike">
                <a:latin typeface="Arial"/>
              </a:rPr>
              <a:t>5 min : présentation d’une question en lien avec les enjeux de l’un des enseignements de spécialité ou les deux</a:t>
            </a:r>
            <a:endParaRPr b="0" lang="en-US" sz="2000" spc="-1" strike="noStrike">
              <a:latin typeface="Arial"/>
            </a:endParaRPr>
          </a:p>
          <a:p>
            <a:pPr marL="216000" indent="-216000">
              <a:lnSpc>
                <a:spcPct val="100000"/>
              </a:lnSpc>
            </a:pPr>
            <a:r>
              <a:rPr b="0" lang="fr-FR" sz="2000" spc="-1" strike="noStrike">
                <a:latin typeface="Arial"/>
              </a:rPr>
              <a:t>10 minutes d’échanges avec le jury pour approfondir, préciser</a:t>
            </a:r>
            <a:endParaRPr b="0" lang="en-US" sz="2000" spc="-1" strike="noStrike">
              <a:latin typeface="Arial"/>
            </a:endParaRPr>
          </a:p>
          <a:p>
            <a:pPr marL="216000" indent="-216000">
              <a:lnSpc>
                <a:spcPct val="100000"/>
              </a:lnSpc>
            </a:pPr>
            <a:r>
              <a:rPr b="0" lang="fr-FR" sz="2000" spc="-1" strike="noStrike">
                <a:latin typeface="Arial"/>
              </a:rPr>
              <a:t>5 minutes de présentation du projet d’orientation</a:t>
            </a:r>
            <a:endParaRPr b="0" lang="en-US" sz="2000" spc="-1" strike="noStrike">
              <a:latin typeface="Arial"/>
            </a:endParaRPr>
          </a:p>
        </p:txBody>
      </p:sp>
      <p:sp>
        <p:nvSpPr>
          <p:cNvPr id="76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A98978B-280B-4472-871F-6136616B9182}" type="slidenum">
              <a:rPr b="0" lang="fr-FR"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PlaceHolder 1"/>
          <p:cNvSpPr>
            <a:spLocks noGrp="1"/>
          </p:cNvSpPr>
          <p:nvPr>
            <p:ph type="sldImg"/>
          </p:nvPr>
        </p:nvSpPr>
        <p:spPr>
          <a:xfrm>
            <a:off x="1143000" y="685800"/>
            <a:ext cx="4571640" cy="3428640"/>
          </a:xfrm>
          <a:prstGeom prst="rect">
            <a:avLst/>
          </a:prstGeom>
        </p:spPr>
      </p:sp>
      <p:sp>
        <p:nvSpPr>
          <p:cNvPr id="759"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76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A1CA519-2582-4630-8CE0-1FADD1D3B582}" type="slidenum">
              <a:rPr b="0" lang="fr-FR"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4"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76"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77"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9"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8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82"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83"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8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8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87"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8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1"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93"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4"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9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8"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9"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01"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2"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3"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4"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5"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6"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0"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1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18"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2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42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3"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2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2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42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2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43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31"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3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3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35"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37"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38"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4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3"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2"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3"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5"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6"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7"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45"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6"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7"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8"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49"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450"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8"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6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75"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7"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78"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3"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5"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6"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7"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8"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89"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90"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0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1"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49"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52"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57"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58"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6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6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62"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6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66"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68"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69"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3"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4"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6"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7"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8"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79"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80"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181"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2"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19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0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0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0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0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05"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0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09"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1"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12"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1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1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17"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9"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20"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21"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22"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23"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24"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7"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4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4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4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4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4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4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50"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5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54"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6"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57"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2"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64"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5"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6"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7"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8"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69"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8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83"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8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8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9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9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9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8"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9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29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96"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9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29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00"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2"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03"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0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0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08"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10"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1"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2"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3"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4"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5"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2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31"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3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3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2"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1097640" y="3901680"/>
            <a:ext cx="6931440" cy="7784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3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3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4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4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2800" spc="-1" strike="noStrike">
              <a:solidFill>
                <a:srgbClr val="005e8b"/>
              </a:solidFill>
              <a:latin typeface="Arial"/>
            </a:endParaRPr>
          </a:p>
        </p:txBody>
      </p:sp>
      <p:sp>
        <p:nvSpPr>
          <p:cNvPr id="34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44"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4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4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48"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0"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1"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6"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8"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59"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60"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61"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62"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
        <p:nvSpPr>
          <p:cNvPr id="363"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1"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72"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1097640" y="3901680"/>
            <a:ext cx="6931440" cy="16790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74"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2800" spc="-1" strike="noStrike">
              <a:solidFill>
                <a:srgbClr val="005e8b"/>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0.png"/><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slideLayout" Target="../slideLayouts/slideLayout118.xml"/><Relationship Id="rId16" Type="http://schemas.openxmlformats.org/officeDocument/2006/relationships/slideLayout" Target="../slideLayouts/slideLayout119.xml"/><Relationship Id="rId17"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369160" y="6146280"/>
            <a:ext cx="4620240" cy="67644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br/>
            <a:r>
              <a:rPr b="0" lang="fr-FR" sz="1000" spc="-1" strike="noStrike" cap="all">
                <a:solidFill>
                  <a:srgbClr val="404040"/>
                </a:solidFill>
                <a:latin typeface="Calibri"/>
              </a:rPr>
              <a:t>titre de la présentation</a:t>
            </a:r>
            <a:endParaRPr b="0" lang="en-US" sz="1000" spc="-1" strike="noStrike">
              <a:latin typeface="Arial"/>
            </a:endParaRPr>
          </a:p>
          <a:p>
            <a:pPr>
              <a:lnSpc>
                <a:spcPct val="100000"/>
              </a:lnSpc>
            </a:pPr>
            <a:endParaRPr b="0" lang="en-US" sz="1000" spc="-1" strike="noStrike">
              <a:latin typeface="Arial"/>
            </a:endParaRPr>
          </a:p>
        </p:txBody>
      </p:sp>
      <p:sp>
        <p:nvSpPr>
          <p:cNvPr id="1"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1000" spc="-1" strike="noStrike" cap="all">
                <a:solidFill>
                  <a:srgbClr val="404040"/>
                </a:solidFill>
                <a:latin typeface="Calibri"/>
              </a:rPr>
              <a:t>JJ/MM/AAAA</a:t>
            </a:r>
            <a:endParaRPr b="0" lang="en-US" sz="1000" spc="-1" strike="noStrike">
              <a:latin typeface="Arial"/>
            </a:endParaRPr>
          </a:p>
          <a:p>
            <a:pPr>
              <a:lnSpc>
                <a:spcPct val="100000"/>
              </a:lnSpc>
            </a:pPr>
            <a:endParaRPr b="0" lang="en-US" sz="1000" spc="-1" strike="noStrike">
              <a:latin typeface="Arial"/>
            </a:endParaRPr>
          </a:p>
        </p:txBody>
      </p:sp>
      <p:pic>
        <p:nvPicPr>
          <p:cNvPr id="2" name="Image 8" descr=""/>
          <p:cNvPicPr/>
          <p:nvPr/>
        </p:nvPicPr>
        <p:blipFill>
          <a:blip r:embed="rId2"/>
          <a:stretch/>
        </p:blipFill>
        <p:spPr>
          <a:xfrm>
            <a:off x="787320" y="6164640"/>
            <a:ext cx="1227960" cy="658080"/>
          </a:xfrm>
          <a:prstGeom prst="rect">
            <a:avLst/>
          </a:prstGeom>
          <a:ln>
            <a:noFill/>
          </a:ln>
        </p:spPr>
      </p:pic>
      <p:sp>
        <p:nvSpPr>
          <p:cNvPr id="3" name="PlaceHolder 3"/>
          <p:cNvSpPr>
            <a:spLocks noGrp="1"/>
          </p:cNvSpPr>
          <p:nvPr>
            <p:ph type="sldNum"/>
          </p:nvPr>
        </p:nvSpPr>
        <p:spPr>
          <a:xfrm>
            <a:off x="8197560" y="6391080"/>
            <a:ext cx="403560" cy="364680"/>
          </a:xfrm>
          <a:prstGeom prst="rect">
            <a:avLst/>
          </a:prstGeom>
        </p:spPr>
        <p:txBody>
          <a:bodyPr anchor="ctr">
            <a:noAutofit/>
          </a:bodyPr>
          <a:p>
            <a:pPr algn="r">
              <a:lnSpc>
                <a:spcPct val="100000"/>
              </a:lnSpc>
            </a:pPr>
            <a:fld id="{B95C3C8B-3596-4A70-849D-515699ECAF6B}" type="slidenum">
              <a:rPr b="1" lang="fr-FR" sz="1000" spc="-1" strike="noStrike">
                <a:solidFill>
                  <a:srgbClr val="404040"/>
                </a:solidFill>
                <a:latin typeface="Calibri"/>
              </a:rPr>
              <a:t>&lt;number&gt;</a:t>
            </a:fld>
            <a:endParaRPr b="0" lang="en-US" sz="1000" spc="-1" strike="noStrike">
              <a:latin typeface="Times New Roman"/>
            </a:endParaRPr>
          </a:p>
        </p:txBody>
      </p:sp>
      <p:pic>
        <p:nvPicPr>
          <p:cNvPr id="4" name="Image 3" descr=""/>
          <p:cNvPicPr/>
          <p:nvPr/>
        </p:nvPicPr>
        <p:blipFill>
          <a:blip r:embed="rId3"/>
          <a:stretch/>
        </p:blipFill>
        <p:spPr>
          <a:xfrm>
            <a:off x="0" y="6840"/>
            <a:ext cx="9143640" cy="6850800"/>
          </a:xfrm>
          <a:prstGeom prst="rect">
            <a:avLst/>
          </a:prstGeom>
          <a:ln>
            <a:noFill/>
          </a:ln>
        </p:spPr>
      </p:pic>
      <p:sp>
        <p:nvSpPr>
          <p:cNvPr id="5" name="PlaceHolder 4"/>
          <p:cNvSpPr>
            <a:spLocks noGrp="1"/>
          </p:cNvSpPr>
          <p:nvPr>
            <p:ph type="title"/>
          </p:nvPr>
        </p:nvSpPr>
        <p:spPr>
          <a:xfrm>
            <a:off x="3090600" y="2238120"/>
            <a:ext cx="5826600" cy="1441800"/>
          </a:xfrm>
          <a:prstGeom prst="rect">
            <a:avLst/>
          </a:prstGeom>
        </p:spPr>
        <p:txBody>
          <a:bodyPr anchor="ctr">
            <a:noAutofit/>
          </a:bodyPr>
          <a:p>
            <a:pPr>
              <a:lnSpc>
                <a:spcPct val="100000"/>
              </a:lnSpc>
            </a:pPr>
            <a:r>
              <a:rPr b="1" lang="fr-FR" sz="3200" spc="-1" strike="noStrike">
                <a:solidFill>
                  <a:srgbClr val="ffffff"/>
                </a:solidFill>
                <a:latin typeface="Arial Black"/>
                <a:ea typeface="Arial Black"/>
              </a:rPr>
              <a:t>Cliquez et modifiez </a:t>
            </a:r>
            <a:br/>
            <a:r>
              <a:rPr b="1" lang="fr-FR" sz="3200" spc="-1" strike="noStrike">
                <a:solidFill>
                  <a:srgbClr val="ffffff"/>
                </a:solidFill>
                <a:latin typeface="Arial Black"/>
                <a:ea typeface="Arial Black"/>
              </a:rPr>
              <a:t>le titre</a:t>
            </a:r>
            <a:endParaRPr b="0" lang="fr-FR" sz="3200" spc="-1" strike="noStrike">
              <a:solidFill>
                <a:srgbClr val="000000"/>
              </a:solidFill>
              <a:latin typeface="Calibri"/>
            </a:endParaRPr>
          </a:p>
        </p:txBody>
      </p:sp>
      <p:grpSp>
        <p:nvGrpSpPr>
          <p:cNvPr id="6" name="Group 5"/>
          <p:cNvGrpSpPr/>
          <p:nvPr/>
        </p:nvGrpSpPr>
        <p:grpSpPr>
          <a:xfrm>
            <a:off x="3184200" y="2238120"/>
            <a:ext cx="525240" cy="171360"/>
            <a:chOff x="3184200" y="2238120"/>
            <a:chExt cx="525240" cy="171360"/>
          </a:xfrm>
        </p:grpSpPr>
        <p:sp>
          <p:nvSpPr>
            <p:cNvPr id="7" name="CustomShape 6"/>
            <p:cNvSpPr/>
            <p:nvPr/>
          </p:nvSpPr>
          <p:spPr>
            <a:xfrm>
              <a:off x="3184200" y="2238120"/>
              <a:ext cx="82440" cy="17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3225600" y="2323800"/>
              <a:ext cx="483840" cy="8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9" name="CustomShape 8"/>
          <p:cNvSpPr/>
          <p:nvPr/>
        </p:nvSpPr>
        <p:spPr>
          <a:xfrm>
            <a:off x="982800" y="5623200"/>
            <a:ext cx="717480" cy="897120"/>
          </a:xfrm>
          <a:prstGeom prst="rect">
            <a:avLst/>
          </a:prstGeom>
          <a:solidFill>
            <a:srgbClr val="ececec"/>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0" name="Image 12" descr=""/>
          <p:cNvPicPr/>
          <p:nvPr/>
        </p:nvPicPr>
        <p:blipFill>
          <a:blip r:embed="rId4"/>
          <a:stretch/>
        </p:blipFill>
        <p:spPr>
          <a:xfrm>
            <a:off x="795600" y="5258520"/>
            <a:ext cx="956520" cy="1297080"/>
          </a:xfrm>
          <a:prstGeom prst="rect">
            <a:avLst/>
          </a:prstGeom>
          <a:ln>
            <a:noFill/>
          </a:ln>
        </p:spPr>
      </p:pic>
      <p:sp>
        <p:nvSpPr>
          <p:cNvPr id="11"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5e8b"/>
                </a:solidFill>
                <a:latin typeface="Arial"/>
              </a:rPr>
              <a:t>Click to edit the outline text format</a:t>
            </a:r>
            <a:endParaRPr b="0" lang="fr-FR" sz="2800" spc="-1" strike="noStrike">
              <a:solidFill>
                <a:srgbClr val="005e8b"/>
              </a:solidFill>
              <a:latin typeface="Arial"/>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Outline Level</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Third Outline Level</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Fourth Outline Level</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Fifth Outline Level</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Sixth Outline Level</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Seventh Outline Level</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7" name="CustomShape 1"/>
          <p:cNvSpPr/>
          <p:nvPr/>
        </p:nvSpPr>
        <p:spPr>
          <a:xfrm>
            <a:off x="2369160" y="6146280"/>
            <a:ext cx="4620240" cy="67644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br/>
            <a:r>
              <a:rPr b="0" lang="fr-FR" sz="1000" spc="-1" strike="noStrike" cap="all">
                <a:solidFill>
                  <a:srgbClr val="404040"/>
                </a:solidFill>
                <a:latin typeface="Calibri"/>
              </a:rPr>
              <a:t>titre de la présentation</a:t>
            </a:r>
            <a:endParaRPr b="0" lang="en-US" sz="1000" spc="-1" strike="noStrike">
              <a:latin typeface="Arial"/>
            </a:endParaRPr>
          </a:p>
          <a:p>
            <a:pPr>
              <a:lnSpc>
                <a:spcPct val="100000"/>
              </a:lnSpc>
            </a:pPr>
            <a:endParaRPr b="0" lang="en-US" sz="1000" spc="-1" strike="noStrike">
              <a:latin typeface="Arial"/>
            </a:endParaRPr>
          </a:p>
        </p:txBody>
      </p:sp>
      <p:sp>
        <p:nvSpPr>
          <p:cNvPr id="408"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1000" spc="-1" strike="noStrike" cap="all">
                <a:solidFill>
                  <a:srgbClr val="404040"/>
                </a:solidFill>
                <a:latin typeface="Calibri"/>
              </a:rPr>
              <a:t>JJ/MM/AAAA</a:t>
            </a:r>
            <a:endParaRPr b="0" lang="en-US" sz="1000" spc="-1" strike="noStrike">
              <a:latin typeface="Arial"/>
            </a:endParaRPr>
          </a:p>
          <a:p>
            <a:pPr>
              <a:lnSpc>
                <a:spcPct val="100000"/>
              </a:lnSpc>
            </a:pPr>
            <a:endParaRPr b="0" lang="en-US" sz="1000" spc="-1" strike="noStrike">
              <a:latin typeface="Arial"/>
            </a:endParaRPr>
          </a:p>
        </p:txBody>
      </p:sp>
      <p:pic>
        <p:nvPicPr>
          <p:cNvPr id="409" name="Image 8" descr=""/>
          <p:cNvPicPr/>
          <p:nvPr/>
        </p:nvPicPr>
        <p:blipFill>
          <a:blip r:embed="rId2"/>
          <a:stretch/>
        </p:blipFill>
        <p:spPr>
          <a:xfrm>
            <a:off x="787320" y="6164640"/>
            <a:ext cx="1227960" cy="658080"/>
          </a:xfrm>
          <a:prstGeom prst="rect">
            <a:avLst/>
          </a:prstGeom>
          <a:ln>
            <a:noFill/>
          </a:ln>
        </p:spPr>
      </p:pic>
      <p:pic>
        <p:nvPicPr>
          <p:cNvPr id="410" name="Image 2" descr=""/>
          <p:cNvPicPr/>
          <p:nvPr/>
        </p:nvPicPr>
        <p:blipFill>
          <a:blip r:embed="rId3"/>
          <a:stretch/>
        </p:blipFill>
        <p:spPr>
          <a:xfrm>
            <a:off x="0" y="0"/>
            <a:ext cx="9143640" cy="6857640"/>
          </a:xfrm>
          <a:prstGeom prst="rect">
            <a:avLst/>
          </a:prstGeom>
          <a:ln>
            <a:noFill/>
          </a:ln>
        </p:spPr>
      </p:pic>
      <p:sp>
        <p:nvSpPr>
          <p:cNvPr id="411" name="PlaceHolder 3"/>
          <p:cNvSpPr>
            <a:spLocks noGrp="1"/>
          </p:cNvSpPr>
          <p:nvPr>
            <p:ph type="title"/>
          </p:nvPr>
        </p:nvSpPr>
        <p:spPr>
          <a:xfrm>
            <a:off x="1097640" y="3901680"/>
            <a:ext cx="6931440" cy="1679040"/>
          </a:xfrm>
          <a:prstGeom prst="rect">
            <a:avLst/>
          </a:prstGeom>
        </p:spPr>
        <p:txBody>
          <a:bodyPr>
            <a:normAutofit/>
          </a:bodyPr>
          <a:p>
            <a:pPr>
              <a:lnSpc>
                <a:spcPct val="100000"/>
              </a:lnSpc>
            </a:pPr>
            <a:r>
              <a:rPr b="0" lang="fr-FR" sz="1200" spc="-1" strike="noStrike">
                <a:solidFill>
                  <a:srgbClr val="404040"/>
                </a:solidFill>
                <a:latin typeface="Arial"/>
                <a:ea typeface="Arial"/>
              </a:rPr>
              <a:t>Contacts :</a:t>
            </a:r>
            <a:endParaRPr b="0" lang="fr-FR" sz="1200" spc="-1" strike="noStrike">
              <a:solidFill>
                <a:srgbClr val="000000"/>
              </a:solidFill>
              <a:latin typeface="Calibri"/>
            </a:endParaRPr>
          </a:p>
        </p:txBody>
      </p:sp>
      <p:pic>
        <p:nvPicPr>
          <p:cNvPr id="412" name="Image 7" descr=""/>
          <p:cNvPicPr/>
          <p:nvPr/>
        </p:nvPicPr>
        <p:blipFill>
          <a:blip r:embed="rId4"/>
          <a:stretch/>
        </p:blipFill>
        <p:spPr>
          <a:xfrm>
            <a:off x="2512440" y="1868040"/>
            <a:ext cx="3735360" cy="1550520"/>
          </a:xfrm>
          <a:prstGeom prst="rect">
            <a:avLst/>
          </a:prstGeom>
          <a:ln>
            <a:noFill/>
          </a:ln>
        </p:spPr>
      </p:pic>
      <p:pic>
        <p:nvPicPr>
          <p:cNvPr id="413" name="Image 8" descr=""/>
          <p:cNvPicPr/>
          <p:nvPr/>
        </p:nvPicPr>
        <p:blipFill>
          <a:blip r:embed="rId5"/>
          <a:stretch/>
        </p:blipFill>
        <p:spPr>
          <a:xfrm>
            <a:off x="3867840" y="4895640"/>
            <a:ext cx="1133280" cy="1536840"/>
          </a:xfrm>
          <a:prstGeom prst="rect">
            <a:avLst/>
          </a:prstGeom>
          <a:ln>
            <a:noFill/>
          </a:ln>
        </p:spPr>
      </p:pic>
      <p:sp>
        <p:nvSpPr>
          <p:cNvPr id="414"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5e8b"/>
                </a:solidFill>
                <a:latin typeface="Arial"/>
              </a:rPr>
              <a:t>Click to edit the outline text format</a:t>
            </a:r>
            <a:endParaRPr b="0" lang="fr-FR" sz="2800" spc="-1" strike="noStrike">
              <a:solidFill>
                <a:srgbClr val="005e8b"/>
              </a:solidFill>
              <a:latin typeface="Arial"/>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Outline Level</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Third Outline Level</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Fourth Outline Level</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Fifth Outline Level</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Sixth Outline Level</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Seventh Outline Level</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49"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50" name="Image 10" descr=""/>
          <p:cNvPicPr/>
          <p:nvPr/>
        </p:nvPicPr>
        <p:blipFill>
          <a:blip r:embed="rId2"/>
          <a:stretch/>
        </p:blipFill>
        <p:spPr>
          <a:xfrm>
            <a:off x="5812200" y="6249960"/>
            <a:ext cx="1218960" cy="505800"/>
          </a:xfrm>
          <a:prstGeom prst="rect">
            <a:avLst/>
          </a:prstGeom>
          <a:ln>
            <a:noFill/>
          </a:ln>
        </p:spPr>
      </p:pic>
      <p:pic>
        <p:nvPicPr>
          <p:cNvPr id="51" name="Image 8" descr=""/>
          <p:cNvPicPr/>
          <p:nvPr/>
        </p:nvPicPr>
        <p:blipFill>
          <a:blip r:embed="rId3"/>
          <a:stretch/>
        </p:blipFill>
        <p:spPr>
          <a:xfrm>
            <a:off x="787320" y="6164640"/>
            <a:ext cx="1227960" cy="658080"/>
          </a:xfrm>
          <a:prstGeom prst="rect">
            <a:avLst/>
          </a:prstGeom>
          <a:ln>
            <a:noFill/>
          </a:ln>
        </p:spPr>
      </p:pic>
      <p:sp>
        <p:nvSpPr>
          <p:cNvPr id="52" name="PlaceHolder 3"/>
          <p:cNvSpPr>
            <a:spLocks noGrp="1"/>
          </p:cNvSpPr>
          <p:nvPr>
            <p:ph type="title"/>
          </p:nvPr>
        </p:nvSpPr>
        <p:spPr>
          <a:xfrm>
            <a:off x="805320" y="182880"/>
            <a:ext cx="7881120" cy="1286640"/>
          </a:xfrm>
          <a:prstGeom prst="rect">
            <a:avLst/>
          </a:prstGeom>
        </p:spPr>
        <p:txBody>
          <a:bodyPr anchor="ctr">
            <a:noAutofit/>
          </a:bodyPr>
          <a:p>
            <a:pPr>
              <a:lnSpc>
                <a:spcPct val="100000"/>
              </a:lnSpc>
            </a:pPr>
            <a:r>
              <a:rPr b="1" lang="fr-FR" sz="2500" spc="-1" strike="noStrike">
                <a:solidFill>
                  <a:srgbClr val="404040"/>
                </a:solidFill>
                <a:latin typeface="Arial Black"/>
                <a:ea typeface="Arial Black"/>
              </a:rPr>
              <a:t>Cliquez et modifiez le titre</a:t>
            </a:r>
            <a:endParaRPr b="0" lang="fr-FR" sz="2500" spc="-1" strike="noStrike">
              <a:solidFill>
                <a:srgbClr val="000000"/>
              </a:solidFill>
              <a:latin typeface="Calibri"/>
            </a:endParaRPr>
          </a:p>
        </p:txBody>
      </p:sp>
      <p:sp>
        <p:nvSpPr>
          <p:cNvPr id="53" name="PlaceHolder 4"/>
          <p:cNvSpPr>
            <a:spLocks noGrp="1"/>
          </p:cNvSpPr>
          <p:nvPr>
            <p:ph type="sldNum"/>
          </p:nvPr>
        </p:nvSpPr>
        <p:spPr>
          <a:xfrm>
            <a:off x="8150040" y="6391080"/>
            <a:ext cx="450000" cy="364680"/>
          </a:xfrm>
          <a:prstGeom prst="rect">
            <a:avLst/>
          </a:prstGeom>
        </p:spPr>
        <p:txBody>
          <a:bodyPr anchor="ctr">
            <a:noAutofit/>
          </a:bodyPr>
          <a:p>
            <a:pPr algn="r">
              <a:lnSpc>
                <a:spcPct val="100000"/>
              </a:lnSpc>
            </a:pPr>
            <a:fld id="{D36EEEB2-BF12-464A-A501-84FEEB71701A}"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54" name="PlaceHolder 5"/>
          <p:cNvSpPr>
            <a:spLocks noGrp="1"/>
          </p:cNvSpPr>
          <p:nvPr>
            <p:ph type="body"/>
          </p:nvPr>
        </p:nvSpPr>
        <p:spPr>
          <a:xfrm>
            <a:off x="804960" y="1469520"/>
            <a:ext cx="7881480" cy="4397040"/>
          </a:xfrm>
          <a:prstGeom prst="rect">
            <a:avLst/>
          </a:prstGeom>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Cliquez pour modifier les styles du texte du masque</a:t>
            </a:r>
            <a:endParaRPr b="1" lang="fr-FR" sz="1800" spc="-1" strike="noStrike">
              <a:solidFill>
                <a:srgbClr val="00a6be"/>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Image 3" descr=""/>
          <p:cNvPicPr/>
          <p:nvPr/>
        </p:nvPicPr>
        <p:blipFill>
          <a:blip r:embed="rId2"/>
          <a:stretch/>
        </p:blipFill>
        <p:spPr>
          <a:xfrm>
            <a:off x="0" y="0"/>
            <a:ext cx="9143640" cy="6850800"/>
          </a:xfrm>
          <a:prstGeom prst="rect">
            <a:avLst/>
          </a:prstGeom>
          <a:ln>
            <a:noFill/>
          </a:ln>
        </p:spPr>
      </p:pic>
      <p:sp>
        <p:nvSpPr>
          <p:cNvPr id="92" name="CustomShape 1"/>
          <p:cNvSpPr/>
          <p:nvPr/>
        </p:nvSpPr>
        <p:spPr>
          <a:xfrm>
            <a:off x="3095280" y="6146280"/>
            <a:ext cx="4620240" cy="67644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br/>
            <a:r>
              <a:rPr b="0" lang="fr-FR" sz="1000" spc="-1" strike="noStrike" cap="all">
                <a:solidFill>
                  <a:srgbClr val="404040"/>
                </a:solidFill>
                <a:latin typeface="Calibri"/>
              </a:rPr>
              <a:t>titre de la présentation</a:t>
            </a:r>
            <a:endParaRPr b="0" lang="en-US" sz="1000" spc="-1" strike="noStrike">
              <a:latin typeface="Arial"/>
            </a:endParaRPr>
          </a:p>
          <a:p>
            <a:pPr>
              <a:lnSpc>
                <a:spcPct val="100000"/>
              </a:lnSpc>
            </a:pPr>
            <a:endParaRPr b="0" lang="en-US" sz="1000" spc="-1" strike="noStrike">
              <a:latin typeface="Arial"/>
            </a:endParaRPr>
          </a:p>
        </p:txBody>
      </p:sp>
      <p:sp>
        <p:nvSpPr>
          <p:cNvPr id="93"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1000" spc="-1" strike="noStrike" cap="all">
                <a:solidFill>
                  <a:srgbClr val="404040"/>
                </a:solidFill>
                <a:latin typeface="Calibri"/>
              </a:rPr>
              <a:t>JJ/MM/AAAA</a:t>
            </a:r>
            <a:endParaRPr b="0" lang="en-US" sz="1000" spc="-1" strike="noStrike">
              <a:latin typeface="Arial"/>
            </a:endParaRPr>
          </a:p>
          <a:p>
            <a:pPr>
              <a:lnSpc>
                <a:spcPct val="100000"/>
              </a:lnSpc>
            </a:pPr>
            <a:endParaRPr b="0" lang="en-US" sz="1000" spc="-1" strike="noStrike">
              <a:latin typeface="Arial"/>
            </a:endParaRPr>
          </a:p>
        </p:txBody>
      </p:sp>
      <p:grpSp>
        <p:nvGrpSpPr>
          <p:cNvPr id="94" name="Group 3"/>
          <p:cNvGrpSpPr/>
          <p:nvPr/>
        </p:nvGrpSpPr>
        <p:grpSpPr>
          <a:xfrm>
            <a:off x="3121560" y="2132640"/>
            <a:ext cx="525240" cy="171360"/>
            <a:chOff x="3121560" y="2132640"/>
            <a:chExt cx="525240" cy="171360"/>
          </a:xfrm>
        </p:grpSpPr>
        <p:sp>
          <p:nvSpPr>
            <p:cNvPr id="95" name="CustomShape 4"/>
            <p:cNvSpPr/>
            <p:nvPr/>
          </p:nvSpPr>
          <p:spPr>
            <a:xfrm>
              <a:off x="3121560" y="213264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96" name="CustomShape 5"/>
            <p:cNvSpPr/>
            <p:nvPr/>
          </p:nvSpPr>
          <p:spPr>
            <a:xfrm>
              <a:off x="3162960" y="221868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sp>
        <p:nvSpPr>
          <p:cNvPr id="97" name="CustomShape 6"/>
          <p:cNvSpPr/>
          <p:nvPr/>
        </p:nvSpPr>
        <p:spPr>
          <a:xfrm>
            <a:off x="974160" y="5563440"/>
            <a:ext cx="717480" cy="939600"/>
          </a:xfrm>
          <a:prstGeom prst="rect">
            <a:avLst/>
          </a:prstGeom>
          <a:solidFill>
            <a:srgbClr val="00a6be"/>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8" name="Image 13" descr=""/>
          <p:cNvPicPr/>
          <p:nvPr/>
        </p:nvPicPr>
        <p:blipFill>
          <a:blip r:embed="rId3"/>
          <a:stretch/>
        </p:blipFill>
        <p:spPr>
          <a:xfrm>
            <a:off x="795600" y="5258520"/>
            <a:ext cx="956520" cy="1297080"/>
          </a:xfrm>
          <a:prstGeom prst="rect">
            <a:avLst/>
          </a:prstGeom>
          <a:ln>
            <a:noFill/>
          </a:ln>
        </p:spPr>
      </p:pic>
      <p:sp>
        <p:nvSpPr>
          <p:cNvPr id="99" name="PlaceHolder 7"/>
          <p:cNvSpPr>
            <a:spLocks noGrp="1"/>
          </p:cNvSpPr>
          <p:nvPr>
            <p:ph type="title"/>
          </p:nvPr>
        </p:nvSpPr>
        <p:spPr>
          <a:xfrm>
            <a:off x="3011040" y="1855080"/>
            <a:ext cx="5590080" cy="2005920"/>
          </a:xfrm>
          <a:prstGeom prst="rect">
            <a:avLst/>
          </a:prstGeom>
        </p:spPr>
        <p:txBody>
          <a:bodyPr anchor="ctr">
            <a:noAutofit/>
          </a:bodyPr>
          <a:p>
            <a:pPr>
              <a:lnSpc>
                <a:spcPct val="100000"/>
              </a:lnSpc>
            </a:pPr>
            <a:r>
              <a:rPr b="1" lang="fr-FR" sz="3200" spc="-1" strike="noStrike">
                <a:solidFill>
                  <a:srgbClr val="00a6be"/>
                </a:solidFill>
                <a:latin typeface="Arial Black"/>
                <a:ea typeface="Arial Black"/>
              </a:rPr>
              <a:t>CLIQUEZ ET MODIFIEZ LE TITRE</a:t>
            </a:r>
            <a:endParaRPr b="0" lang="fr-FR" sz="3200" spc="-1" strike="noStrike">
              <a:solidFill>
                <a:srgbClr val="000000"/>
              </a:solidFill>
              <a:latin typeface="Calibri"/>
            </a:endParaRPr>
          </a:p>
        </p:txBody>
      </p:sp>
      <p:sp>
        <p:nvSpPr>
          <p:cNvPr id="100" name="PlaceHolder 8"/>
          <p:cNvSpPr>
            <a:spLocks noGrp="1"/>
          </p:cNvSpPr>
          <p:nvPr>
            <p:ph type="sldNum"/>
          </p:nvPr>
        </p:nvSpPr>
        <p:spPr>
          <a:xfrm>
            <a:off x="8249760" y="6391080"/>
            <a:ext cx="351000" cy="364680"/>
          </a:xfrm>
          <a:prstGeom prst="rect">
            <a:avLst/>
          </a:prstGeom>
        </p:spPr>
        <p:txBody>
          <a:bodyPr anchor="ctr">
            <a:noAutofit/>
          </a:bodyPr>
          <a:p>
            <a:pPr algn="r">
              <a:lnSpc>
                <a:spcPct val="100000"/>
              </a:lnSpc>
            </a:pPr>
            <a:fld id="{F90AB78F-FD85-405B-884B-7663AD372E3C}" type="slidenum">
              <a:rPr b="1" lang="fr-FR" sz="1000" spc="-1" strike="noStrike">
                <a:solidFill>
                  <a:srgbClr val="000000"/>
                </a:solidFill>
                <a:latin typeface="Calibri"/>
              </a:rPr>
              <a:t>&lt;number&gt;</a:t>
            </a:fld>
            <a:endParaRPr b="0" lang="en-US" sz="1000" spc="-1" strike="noStrike">
              <a:latin typeface="Times New Roman"/>
            </a:endParaRPr>
          </a:p>
        </p:txBody>
      </p:sp>
      <p:sp>
        <p:nvSpPr>
          <p:cNvPr id="101" name="PlaceHolder 9"/>
          <p:cNvSpPr>
            <a:spLocks noGrp="1"/>
          </p:cNvSpPr>
          <p:nvPr>
            <p:ph type="body"/>
          </p:nvPr>
        </p:nvSpPr>
        <p:spPr>
          <a:xfrm>
            <a:off x="3011040" y="5059800"/>
            <a:ext cx="5589720" cy="875520"/>
          </a:xfrm>
          <a:prstGeom prst="rect">
            <a:avLst/>
          </a:prstGeom>
        </p:spPr>
        <p:txBody>
          <a:bodyPr>
            <a:normAutofit/>
          </a:bodyPr>
          <a:p>
            <a:pPr>
              <a:lnSpc>
                <a:spcPct val="100000"/>
              </a:lnSpc>
              <a:spcBef>
                <a:spcPts val="300"/>
              </a:spcBef>
            </a:pPr>
            <a:r>
              <a:rPr b="0" lang="fr-FR" sz="1500" spc="-1" strike="noStrike">
                <a:solidFill>
                  <a:srgbClr val="000000"/>
                </a:solidFill>
                <a:latin typeface="Arial"/>
                <a:ea typeface="Arial"/>
              </a:rPr>
              <a:t>Cliquez pour modifier les styles du texte du masque</a:t>
            </a:r>
            <a:endParaRPr b="0" lang="fr-FR" sz="1500" spc="-1" strike="noStrike">
              <a:solidFill>
                <a:srgbClr val="000000"/>
              </a:solidFill>
              <a:latin typeface="Arial"/>
            </a:endParaRPr>
          </a:p>
        </p:txBody>
      </p:sp>
      <p:sp>
        <p:nvSpPr>
          <p:cNvPr id="102" name="PlaceHolder 10"/>
          <p:cNvSpPr>
            <a:spLocks noGrp="1"/>
          </p:cNvSpPr>
          <p:nvPr>
            <p:ph type="body"/>
          </p:nvPr>
        </p:nvSpPr>
        <p:spPr>
          <a:xfrm>
            <a:off x="3011040" y="3369960"/>
            <a:ext cx="5589720" cy="1156680"/>
          </a:xfrm>
          <a:prstGeom prst="rect">
            <a:avLst/>
          </a:prstGeom>
        </p:spPr>
        <p:txBody>
          <a:bodyPr>
            <a:noAutofit/>
          </a:bodyPr>
          <a:p>
            <a:pPr>
              <a:lnSpc>
                <a:spcPct val="100000"/>
              </a:lnSpc>
              <a:spcBef>
                <a:spcPts val="561"/>
              </a:spcBef>
            </a:pPr>
            <a:r>
              <a:rPr b="0" lang="fr-FR" sz="2800" spc="-1" strike="noStrike">
                <a:solidFill>
                  <a:srgbClr val="000000"/>
                </a:solidFill>
                <a:latin typeface="Arial"/>
                <a:ea typeface="Arial"/>
              </a:rPr>
              <a:t>Cliquez pour modifier les styles du texte du masque</a:t>
            </a:r>
            <a:endParaRPr b="0" lang="fr-FR"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140"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141" name="Image 10" descr=""/>
          <p:cNvPicPr/>
          <p:nvPr/>
        </p:nvPicPr>
        <p:blipFill>
          <a:blip r:embed="rId2"/>
          <a:stretch/>
        </p:blipFill>
        <p:spPr>
          <a:xfrm>
            <a:off x="5812200" y="6249960"/>
            <a:ext cx="1218960" cy="505800"/>
          </a:xfrm>
          <a:prstGeom prst="rect">
            <a:avLst/>
          </a:prstGeom>
          <a:ln>
            <a:noFill/>
          </a:ln>
        </p:spPr>
      </p:pic>
      <p:pic>
        <p:nvPicPr>
          <p:cNvPr id="142" name="Image 8" descr=""/>
          <p:cNvPicPr/>
          <p:nvPr/>
        </p:nvPicPr>
        <p:blipFill>
          <a:blip r:embed="rId3"/>
          <a:stretch/>
        </p:blipFill>
        <p:spPr>
          <a:xfrm>
            <a:off x="787320" y="6164640"/>
            <a:ext cx="1227960" cy="658080"/>
          </a:xfrm>
          <a:prstGeom prst="rect">
            <a:avLst/>
          </a:prstGeom>
          <a:ln>
            <a:noFill/>
          </a:ln>
        </p:spPr>
      </p:pic>
      <p:sp>
        <p:nvSpPr>
          <p:cNvPr id="143" name="PlaceHolder 3"/>
          <p:cNvSpPr>
            <a:spLocks noGrp="1"/>
          </p:cNvSpPr>
          <p:nvPr>
            <p:ph type="title"/>
          </p:nvPr>
        </p:nvSpPr>
        <p:spPr>
          <a:xfrm>
            <a:off x="805320" y="182880"/>
            <a:ext cx="7881120" cy="1286640"/>
          </a:xfrm>
          <a:prstGeom prst="rect">
            <a:avLst/>
          </a:prstGeom>
        </p:spPr>
        <p:txBody>
          <a:bodyPr anchor="ctr">
            <a:noAutofit/>
          </a:bodyPr>
          <a:p>
            <a:pPr>
              <a:lnSpc>
                <a:spcPct val="100000"/>
              </a:lnSpc>
            </a:pPr>
            <a:r>
              <a:rPr b="1" lang="fr-FR" sz="2500" spc="-1" strike="noStrike">
                <a:solidFill>
                  <a:srgbClr val="404040"/>
                </a:solidFill>
                <a:latin typeface="Arial Black"/>
                <a:ea typeface="Arial Black"/>
              </a:rPr>
              <a:t>Cliquez et modifiez le titre</a:t>
            </a:r>
            <a:endParaRPr b="0" lang="fr-FR" sz="2500" spc="-1" strike="noStrike">
              <a:solidFill>
                <a:srgbClr val="000000"/>
              </a:solidFill>
              <a:latin typeface="Calibri"/>
            </a:endParaRPr>
          </a:p>
        </p:txBody>
      </p:sp>
      <p:sp>
        <p:nvSpPr>
          <p:cNvPr id="144" name="PlaceHolder 4"/>
          <p:cNvSpPr>
            <a:spLocks noGrp="1"/>
          </p:cNvSpPr>
          <p:nvPr>
            <p:ph type="sldNum"/>
          </p:nvPr>
        </p:nvSpPr>
        <p:spPr>
          <a:xfrm>
            <a:off x="8150040" y="6391080"/>
            <a:ext cx="450000" cy="364680"/>
          </a:xfrm>
          <a:prstGeom prst="rect">
            <a:avLst/>
          </a:prstGeom>
        </p:spPr>
        <p:txBody>
          <a:bodyPr anchor="ctr">
            <a:noAutofit/>
          </a:bodyPr>
          <a:p>
            <a:pPr algn="r">
              <a:lnSpc>
                <a:spcPct val="100000"/>
              </a:lnSpc>
            </a:pPr>
            <a:fld id="{D271C4B8-A0F3-4BCC-B28E-E9249414CCEB}"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145" name="PlaceHolder 5"/>
          <p:cNvSpPr>
            <a:spLocks noGrp="1"/>
          </p:cNvSpPr>
          <p:nvPr>
            <p:ph type="body"/>
          </p:nvPr>
        </p:nvSpPr>
        <p:spPr>
          <a:xfrm>
            <a:off x="804960" y="1470960"/>
            <a:ext cx="7881480" cy="4598640"/>
          </a:xfrm>
          <a:prstGeom prst="rect">
            <a:avLst/>
          </a:prstGeom>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Cliquez pour modifier les styles du texte du masque</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Deuxième niveau</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Troisième niveau</a:t>
            </a:r>
            <a:endParaRPr b="1" lang="fr-FR" sz="1300" spc="-1" strike="noStrike">
              <a:solidFill>
                <a:srgbClr val="00a6be"/>
              </a:solidFill>
              <a:latin typeface="Arial"/>
            </a:endParaRPr>
          </a:p>
          <a:p>
            <a:pPr lvl="3" marL="627120" indent="177840">
              <a:lnSpc>
                <a:spcPct val="100000"/>
              </a:lnSpc>
              <a:spcBef>
                <a:spcPts val="221"/>
              </a:spcBef>
              <a:buClr>
                <a:srgbClr val="00a6be"/>
              </a:buClr>
              <a:buFont typeface="Arial"/>
              <a:buChar char="–"/>
            </a:pPr>
            <a:r>
              <a:rPr b="0" lang="fr-FR" sz="1100" spc="-1" strike="noStrike">
                <a:solidFill>
                  <a:srgbClr val="000000"/>
                </a:solidFill>
                <a:latin typeface="Arial"/>
                <a:ea typeface="Arial"/>
              </a:rPr>
              <a:t>Quatrième niveau</a:t>
            </a:r>
            <a:endParaRPr b="0" lang="fr-FR" sz="1100" spc="-1" strike="noStrike">
              <a:solidFill>
                <a:srgbClr val="000000"/>
              </a:solidFill>
              <a:latin typeface="Arial"/>
            </a:endParaRPr>
          </a:p>
          <a:p>
            <a:pPr marL="806400">
              <a:lnSpc>
                <a:spcPct val="100000"/>
              </a:lnSpc>
              <a:spcBef>
                <a:spcPts val="221"/>
              </a:spcBef>
            </a:pPr>
            <a:r>
              <a:rPr b="0" lang="fr-FR" sz="1100" spc="-1" strike="noStrike">
                <a:solidFill>
                  <a:srgbClr val="000000"/>
                </a:solidFill>
                <a:latin typeface="Arial"/>
                <a:ea typeface="Arial"/>
              </a:rPr>
              <a:t>Cinquième niveau</a:t>
            </a:r>
            <a:endParaRPr b="1" lang="fr-FR" sz="1100" spc="-1" strike="noStrike">
              <a:solidFill>
                <a:srgbClr val="00a6be"/>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183"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184" name="Image 10" descr=""/>
          <p:cNvPicPr/>
          <p:nvPr/>
        </p:nvPicPr>
        <p:blipFill>
          <a:blip r:embed="rId2"/>
          <a:stretch/>
        </p:blipFill>
        <p:spPr>
          <a:xfrm>
            <a:off x="5812200" y="6249960"/>
            <a:ext cx="1218960" cy="505800"/>
          </a:xfrm>
          <a:prstGeom prst="rect">
            <a:avLst/>
          </a:prstGeom>
          <a:ln>
            <a:noFill/>
          </a:ln>
        </p:spPr>
      </p:pic>
      <p:pic>
        <p:nvPicPr>
          <p:cNvPr id="185" name="Image 8" descr=""/>
          <p:cNvPicPr/>
          <p:nvPr/>
        </p:nvPicPr>
        <p:blipFill>
          <a:blip r:embed="rId3"/>
          <a:stretch/>
        </p:blipFill>
        <p:spPr>
          <a:xfrm>
            <a:off x="787320" y="6164640"/>
            <a:ext cx="1227960" cy="658080"/>
          </a:xfrm>
          <a:prstGeom prst="rect">
            <a:avLst/>
          </a:prstGeom>
          <a:ln>
            <a:noFill/>
          </a:ln>
        </p:spPr>
      </p:pic>
      <p:sp>
        <p:nvSpPr>
          <p:cNvPr id="186" name="PlaceHolder 3"/>
          <p:cNvSpPr>
            <a:spLocks noGrp="1"/>
          </p:cNvSpPr>
          <p:nvPr>
            <p:ph type="title"/>
          </p:nvPr>
        </p:nvSpPr>
        <p:spPr>
          <a:xfrm>
            <a:off x="805320" y="182880"/>
            <a:ext cx="7881120" cy="1286640"/>
          </a:xfrm>
          <a:prstGeom prst="rect">
            <a:avLst/>
          </a:prstGeom>
        </p:spPr>
        <p:txBody>
          <a:bodyPr anchor="ctr">
            <a:noAutofit/>
          </a:bodyPr>
          <a:p>
            <a:pPr>
              <a:lnSpc>
                <a:spcPct val="100000"/>
              </a:lnSpc>
            </a:pPr>
            <a:r>
              <a:rPr b="1" lang="fr-FR" sz="2500" spc="-1" strike="noStrike">
                <a:solidFill>
                  <a:srgbClr val="404040"/>
                </a:solidFill>
                <a:latin typeface="Arial Black"/>
                <a:ea typeface="Arial Black"/>
              </a:rPr>
              <a:t>Cliquez et modifiez le titre</a:t>
            </a:r>
            <a:endParaRPr b="0" lang="fr-FR" sz="2500" spc="-1" strike="noStrike">
              <a:solidFill>
                <a:srgbClr val="000000"/>
              </a:solidFill>
              <a:latin typeface="Calibri"/>
            </a:endParaRPr>
          </a:p>
        </p:txBody>
      </p:sp>
      <p:sp>
        <p:nvSpPr>
          <p:cNvPr id="187" name="PlaceHolder 4"/>
          <p:cNvSpPr>
            <a:spLocks noGrp="1"/>
          </p:cNvSpPr>
          <p:nvPr>
            <p:ph type="body"/>
          </p:nvPr>
        </p:nvSpPr>
        <p:spPr>
          <a:xfrm>
            <a:off x="805320" y="1476360"/>
            <a:ext cx="7881120" cy="4525560"/>
          </a:xfrm>
          <a:prstGeom prst="rect">
            <a:avLst/>
          </a:prstGeom>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Cliquez pour modifier les styles du texte du masque</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Deuxième niveau</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Troisième niveau</a:t>
            </a:r>
            <a:endParaRPr b="1" lang="fr-FR" sz="1300" spc="-1" strike="noStrike">
              <a:solidFill>
                <a:srgbClr val="00a6be"/>
              </a:solidFill>
              <a:latin typeface="Arial"/>
            </a:endParaRPr>
          </a:p>
          <a:p>
            <a:pPr lvl="3" marL="627120" indent="177840">
              <a:lnSpc>
                <a:spcPct val="100000"/>
              </a:lnSpc>
              <a:spcBef>
                <a:spcPts val="221"/>
              </a:spcBef>
              <a:buClr>
                <a:srgbClr val="00a6be"/>
              </a:buClr>
              <a:buFont typeface="Arial"/>
              <a:buChar char="–"/>
            </a:pPr>
            <a:r>
              <a:rPr b="0" lang="fr-FR" sz="1100" spc="-1" strike="noStrike">
                <a:solidFill>
                  <a:srgbClr val="000000"/>
                </a:solidFill>
                <a:latin typeface="Arial"/>
                <a:ea typeface="Arial"/>
              </a:rPr>
              <a:t>Quatrième niveau</a:t>
            </a:r>
            <a:endParaRPr b="0" lang="fr-FR" sz="1100" spc="-1" strike="noStrike">
              <a:solidFill>
                <a:srgbClr val="000000"/>
              </a:solidFill>
              <a:latin typeface="Arial"/>
            </a:endParaRPr>
          </a:p>
          <a:p>
            <a:pPr marL="806400">
              <a:lnSpc>
                <a:spcPct val="100000"/>
              </a:lnSpc>
              <a:spcBef>
                <a:spcPts val="221"/>
              </a:spcBef>
            </a:pPr>
            <a:r>
              <a:rPr b="0" lang="fr-FR" sz="1100" spc="-1" strike="noStrike">
                <a:solidFill>
                  <a:srgbClr val="000000"/>
                </a:solidFill>
                <a:latin typeface="Arial"/>
                <a:ea typeface="Arial"/>
              </a:rPr>
              <a:t>Cinquième niveau</a:t>
            </a:r>
            <a:endParaRPr b="1" lang="fr-FR" sz="1100" spc="-1" strike="noStrike">
              <a:solidFill>
                <a:srgbClr val="00a6be"/>
              </a:solidFill>
              <a:latin typeface="Arial"/>
            </a:endParaRPr>
          </a:p>
        </p:txBody>
      </p:sp>
      <p:sp>
        <p:nvSpPr>
          <p:cNvPr id="188" name="PlaceHolder 5"/>
          <p:cNvSpPr>
            <a:spLocks noGrp="1"/>
          </p:cNvSpPr>
          <p:nvPr>
            <p:ph type="sldNum"/>
          </p:nvPr>
        </p:nvSpPr>
        <p:spPr>
          <a:xfrm>
            <a:off x="8150040" y="6391080"/>
            <a:ext cx="450000" cy="364680"/>
          </a:xfrm>
          <a:prstGeom prst="rect">
            <a:avLst/>
          </a:prstGeom>
        </p:spPr>
        <p:txBody>
          <a:bodyPr anchor="ctr">
            <a:noAutofit/>
          </a:bodyPr>
          <a:p>
            <a:pPr algn="r">
              <a:lnSpc>
                <a:spcPct val="100000"/>
              </a:lnSpc>
            </a:pPr>
            <a:fld id="{EA78B11A-2D34-4B27-B692-B4866C75717E}"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226"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227" name="Image 10" descr=""/>
          <p:cNvPicPr/>
          <p:nvPr/>
        </p:nvPicPr>
        <p:blipFill>
          <a:blip r:embed="rId2"/>
          <a:stretch/>
        </p:blipFill>
        <p:spPr>
          <a:xfrm>
            <a:off x="5812200" y="6249960"/>
            <a:ext cx="1218960" cy="505800"/>
          </a:xfrm>
          <a:prstGeom prst="rect">
            <a:avLst/>
          </a:prstGeom>
          <a:ln>
            <a:noFill/>
          </a:ln>
        </p:spPr>
      </p:pic>
      <p:pic>
        <p:nvPicPr>
          <p:cNvPr id="228" name="Image 8" descr=""/>
          <p:cNvPicPr/>
          <p:nvPr/>
        </p:nvPicPr>
        <p:blipFill>
          <a:blip r:embed="rId3"/>
          <a:stretch/>
        </p:blipFill>
        <p:spPr>
          <a:xfrm>
            <a:off x="787320" y="6164640"/>
            <a:ext cx="1227960" cy="658080"/>
          </a:xfrm>
          <a:prstGeom prst="rect">
            <a:avLst/>
          </a:prstGeom>
          <a:ln>
            <a:noFill/>
          </a:ln>
        </p:spPr>
      </p:pic>
      <p:sp>
        <p:nvSpPr>
          <p:cNvPr id="229" name="PlaceHolder 3"/>
          <p:cNvSpPr>
            <a:spLocks noGrp="1"/>
          </p:cNvSpPr>
          <p:nvPr>
            <p:ph type="ftr"/>
          </p:nvPr>
        </p:nvSpPr>
        <p:spPr>
          <a:xfrm>
            <a:off x="0" y="0"/>
            <a:ext cx="0" cy="0"/>
          </a:xfrm>
          <a:prstGeom prst="rect">
            <a:avLst/>
          </a:prstGeom>
        </p:spPr>
        <p:txBody>
          <a:bodyPr lIns="0" rIns="0" tIns="0" bIns="0">
            <a:noAutofit/>
          </a:bodyPr>
          <a:p>
            <a:endParaRPr b="0" lang="en-US" sz="2400" spc="-1" strike="noStrike">
              <a:latin typeface="Times New Roman"/>
            </a:endParaRPr>
          </a:p>
        </p:txBody>
      </p:sp>
      <p:sp>
        <p:nvSpPr>
          <p:cNvPr id="230" name="PlaceHolder 4"/>
          <p:cNvSpPr>
            <a:spLocks noGrp="1"/>
          </p:cNvSpPr>
          <p:nvPr>
            <p:ph type="dt"/>
          </p:nvPr>
        </p:nvSpPr>
        <p:spPr>
          <a:xfrm>
            <a:off x="0" y="0"/>
            <a:ext cx="0" cy="0"/>
          </a:xfrm>
          <a:prstGeom prst="rect">
            <a:avLst/>
          </a:prstGeom>
        </p:spPr>
        <p:txBody>
          <a:bodyPr lIns="0" rIns="0" tIns="0" bIns="0">
            <a:noAutofit/>
          </a:bodyPr>
          <a:p>
            <a:endParaRPr b="0" lang="en-US" sz="2400" spc="-1" strike="noStrike">
              <a:latin typeface="Times New Roman"/>
            </a:endParaRPr>
          </a:p>
        </p:txBody>
      </p:sp>
      <p:sp>
        <p:nvSpPr>
          <p:cNvPr id="231" name="PlaceHolder 5"/>
          <p:cNvSpPr>
            <a:spLocks noGrp="1"/>
          </p:cNvSpPr>
          <p:nvPr>
            <p:ph type="sldNum"/>
          </p:nvPr>
        </p:nvSpPr>
        <p:spPr>
          <a:xfrm>
            <a:off x="8150040" y="6391080"/>
            <a:ext cx="450000" cy="364680"/>
          </a:xfrm>
          <a:prstGeom prst="rect">
            <a:avLst/>
          </a:prstGeom>
        </p:spPr>
        <p:txBody>
          <a:bodyPr lIns="0" rIns="0" tIns="0" bIns="0" anchor="ctr">
            <a:noAutofit/>
          </a:bodyPr>
          <a:p>
            <a:pPr algn="r">
              <a:lnSpc>
                <a:spcPct val="100000"/>
              </a:lnSpc>
            </a:pPr>
            <a:fld id="{02B66945-4E6A-4864-9F5A-719A9FAC7F55}" type="slidenum">
              <a:rPr b="1" lang="fr-FR" sz="900" spc="-1" strike="noStrike">
                <a:solidFill>
                  <a:srgbClr val="8b8b8b"/>
                </a:solidFill>
                <a:latin typeface="Arial"/>
                <a:ea typeface="Arial"/>
              </a:rPr>
              <a:t>&lt;number&gt;</a:t>
            </a:fld>
            <a:endParaRPr b="0" lang="en-US" sz="900" spc="-1" strike="noStrike">
              <a:latin typeface="Times New Roman"/>
            </a:endParaRPr>
          </a:p>
        </p:txBody>
      </p:sp>
      <p:sp>
        <p:nvSpPr>
          <p:cNvPr id="232" name="PlaceHolder 6"/>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Calibri"/>
              </a:rPr>
              <a:t>Click to edit the title text format</a:t>
            </a:r>
            <a:endParaRPr b="0" lang="fr-FR" sz="1800" spc="-1" strike="noStrike">
              <a:solidFill>
                <a:srgbClr val="000000"/>
              </a:solidFill>
              <a:latin typeface="Calibri"/>
            </a:endParaRPr>
          </a:p>
        </p:txBody>
      </p:sp>
      <p:sp>
        <p:nvSpPr>
          <p:cNvPr id="233"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fr-FR" sz="1800" spc="-1" strike="noStrike">
                <a:solidFill>
                  <a:srgbClr val="00a6be"/>
                </a:solidFill>
                <a:latin typeface="Arial"/>
              </a:rPr>
              <a:t>Click to edit the outline text format</a:t>
            </a:r>
            <a:endParaRPr b="1" lang="fr-FR" sz="1800" spc="-1" strike="noStrike">
              <a:solidFill>
                <a:srgbClr val="00a6be"/>
              </a:solidFill>
              <a:latin typeface="Arial"/>
            </a:endParaRPr>
          </a:p>
          <a:p>
            <a:pPr lvl="1" marL="864000" indent="-324000">
              <a:spcBef>
                <a:spcPts val="1134"/>
              </a:spcBef>
              <a:buClr>
                <a:srgbClr val="000000"/>
              </a:buClr>
              <a:buSzPct val="75000"/>
              <a:buFont typeface="Symbol" charset="2"/>
              <a:buChar char=""/>
            </a:pPr>
            <a:r>
              <a:rPr b="0" lang="fr-FR" sz="1300" spc="-1" strike="noStrike">
                <a:solidFill>
                  <a:srgbClr val="000000"/>
                </a:solidFill>
                <a:latin typeface="Arial"/>
              </a:rPr>
              <a:t>Second Outline Level</a:t>
            </a:r>
            <a:endParaRPr b="0" lang="fr-FR" sz="13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100" spc="-1" strike="noStrike">
                <a:solidFill>
                  <a:srgbClr val="000000"/>
                </a:solidFill>
                <a:latin typeface="Arial"/>
              </a:rPr>
              <a:t>Third Outline Level</a:t>
            </a:r>
            <a:endParaRPr b="0" lang="fr-FR" sz="11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100" spc="-1" strike="noStrike">
                <a:solidFill>
                  <a:srgbClr val="000000"/>
                </a:solidFill>
                <a:latin typeface="Arial"/>
              </a:rPr>
              <a:t>Fourth Outline Level</a:t>
            </a:r>
            <a:endParaRPr b="0" lang="fr-FR" sz="11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271"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272" name="Image 10" descr=""/>
          <p:cNvPicPr/>
          <p:nvPr/>
        </p:nvPicPr>
        <p:blipFill>
          <a:blip r:embed="rId2"/>
          <a:stretch/>
        </p:blipFill>
        <p:spPr>
          <a:xfrm>
            <a:off x="5812200" y="6249960"/>
            <a:ext cx="1218960" cy="505800"/>
          </a:xfrm>
          <a:prstGeom prst="rect">
            <a:avLst/>
          </a:prstGeom>
          <a:ln>
            <a:noFill/>
          </a:ln>
        </p:spPr>
      </p:pic>
      <p:pic>
        <p:nvPicPr>
          <p:cNvPr id="273" name="Image 8" descr=""/>
          <p:cNvPicPr/>
          <p:nvPr/>
        </p:nvPicPr>
        <p:blipFill>
          <a:blip r:embed="rId3"/>
          <a:stretch/>
        </p:blipFill>
        <p:spPr>
          <a:xfrm>
            <a:off x="787320" y="6164640"/>
            <a:ext cx="1227960" cy="658080"/>
          </a:xfrm>
          <a:prstGeom prst="rect">
            <a:avLst/>
          </a:prstGeom>
          <a:ln>
            <a:noFill/>
          </a:ln>
        </p:spPr>
      </p:pic>
      <p:grpSp>
        <p:nvGrpSpPr>
          <p:cNvPr id="274" name="Group 3"/>
          <p:cNvGrpSpPr/>
          <p:nvPr/>
        </p:nvGrpSpPr>
        <p:grpSpPr>
          <a:xfrm>
            <a:off x="626040" y="399600"/>
            <a:ext cx="999000" cy="1332000"/>
            <a:chOff x="626040" y="399600"/>
            <a:chExt cx="999000" cy="1332000"/>
          </a:xfrm>
        </p:grpSpPr>
        <p:sp>
          <p:nvSpPr>
            <p:cNvPr id="275" name="CustomShape 4"/>
            <p:cNvSpPr/>
            <p:nvPr/>
          </p:nvSpPr>
          <p:spPr>
            <a:xfrm rot="16200000">
              <a:off x="729720" y="768600"/>
              <a:ext cx="791640" cy="593640"/>
            </a:xfrm>
            <a:prstGeom prst="pie">
              <a:avLst>
                <a:gd name="adj1" fmla="val 10792838"/>
                <a:gd name="adj2" fmla="val 16200000"/>
              </a:avLst>
            </a:prstGeom>
            <a:solidFill>
              <a:schemeClr val="dk2">
                <a:alpha val="13000"/>
              </a:schemeClr>
            </a:solidFill>
            <a:ln>
              <a:noFill/>
            </a:ln>
          </p:spPr>
          <p:style>
            <a:lnRef idx="0"/>
            <a:fillRef idx="0"/>
            <a:effectRef idx="0"/>
            <a:fontRef idx="minor"/>
          </p:style>
        </p:sp>
        <p:sp>
          <p:nvSpPr>
            <p:cNvPr id="276" name="CustomShape 5"/>
            <p:cNvSpPr/>
            <p:nvPr/>
          </p:nvSpPr>
          <p:spPr>
            <a:xfrm rot="16200000">
              <a:off x="459360" y="565920"/>
              <a:ext cx="1332000" cy="999000"/>
            </a:xfrm>
            <a:prstGeom prst="pie">
              <a:avLst>
                <a:gd name="adj1" fmla="val 10792838"/>
                <a:gd name="adj2" fmla="val 16200000"/>
              </a:avLst>
            </a:prstGeom>
            <a:solidFill>
              <a:schemeClr val="dk2">
                <a:alpha val="13000"/>
              </a:schemeClr>
            </a:solidFill>
            <a:ln>
              <a:noFill/>
            </a:ln>
          </p:spPr>
          <p:style>
            <a:lnRef idx="0"/>
            <a:fillRef idx="0"/>
            <a:effectRef idx="0"/>
            <a:fontRef idx="minor"/>
          </p:style>
        </p:sp>
      </p:grpSp>
      <p:sp>
        <p:nvSpPr>
          <p:cNvPr id="277" name="PlaceHolder 6"/>
          <p:cNvSpPr>
            <a:spLocks noGrp="1"/>
          </p:cNvSpPr>
          <p:nvPr>
            <p:ph type="title"/>
          </p:nvPr>
        </p:nvSpPr>
        <p:spPr>
          <a:xfrm>
            <a:off x="1303920" y="798120"/>
            <a:ext cx="7030080" cy="1332000"/>
          </a:xfrm>
          <a:prstGeom prst="rect">
            <a:avLst/>
          </a:prstGeom>
        </p:spPr>
        <p:txBody>
          <a:bodyPr tIns="91440" bIns="91440">
            <a:noAutofit/>
          </a:bodyPr>
          <a:p>
            <a:pPr algn="ctr"/>
            <a:r>
              <a:rPr b="0" lang="fr-FR" sz="2500" spc="-1" strike="noStrike">
                <a:solidFill>
                  <a:srgbClr val="000000"/>
                </a:solidFill>
                <a:latin typeface="Calibri"/>
              </a:rPr>
              <a:t>Click to edit the title text format</a:t>
            </a:r>
            <a:endParaRPr b="0" lang="fr-FR" sz="2500" spc="-1" strike="noStrike">
              <a:solidFill>
                <a:srgbClr val="000000"/>
              </a:solidFill>
              <a:latin typeface="Calibri"/>
            </a:endParaRPr>
          </a:p>
        </p:txBody>
      </p:sp>
      <p:sp>
        <p:nvSpPr>
          <p:cNvPr id="278" name="PlaceHolder 7"/>
          <p:cNvSpPr>
            <a:spLocks noGrp="1"/>
          </p:cNvSpPr>
          <p:nvPr>
            <p:ph type="body"/>
          </p:nvPr>
        </p:nvSpPr>
        <p:spPr>
          <a:xfrm>
            <a:off x="1303920" y="2653560"/>
            <a:ext cx="7030080" cy="3388320"/>
          </a:xfrm>
          <a:prstGeom prst="rect">
            <a:avLst/>
          </a:prstGeom>
        </p:spPr>
        <p:txBody>
          <a:bodyPr tIns="91440" bIns="91440">
            <a:noAutofit/>
          </a:bodyPr>
          <a:p>
            <a:pPr marL="432000" indent="-324000" algn="ctr">
              <a:spcBef>
                <a:spcPts val="1417"/>
              </a:spcBef>
              <a:buClr>
                <a:srgbClr val="000000"/>
              </a:buClr>
              <a:buSzPct val="45000"/>
              <a:buFont typeface="Wingdings" charset="2"/>
              <a:buChar char=""/>
            </a:pPr>
            <a:r>
              <a:rPr b="1" lang="fr-FR" sz="1800" spc="-1" strike="noStrike">
                <a:solidFill>
                  <a:srgbClr val="00a6be"/>
                </a:solidFill>
                <a:latin typeface="Arial"/>
              </a:rPr>
              <a:t>Click to edit the outline text format</a:t>
            </a:r>
            <a:endParaRPr b="1" lang="fr-FR" sz="1800" spc="-1" strike="noStrike">
              <a:solidFill>
                <a:srgbClr val="00a6be"/>
              </a:solidFill>
              <a:latin typeface="Arial"/>
            </a:endParaRPr>
          </a:p>
          <a:p>
            <a:pPr lvl="1" marL="864000" indent="-324000" algn="ctr">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lgn="ctr">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lgn="ctr">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lgn="ctr">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lgn="ctr">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lgn="ctr">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279" name="PlaceHolder 8"/>
          <p:cNvSpPr>
            <a:spLocks noGrp="1"/>
          </p:cNvSpPr>
          <p:nvPr>
            <p:ph type="sldNum"/>
          </p:nvPr>
        </p:nvSpPr>
        <p:spPr>
          <a:xfrm>
            <a:off x="8451000" y="6315840"/>
            <a:ext cx="548280" cy="524520"/>
          </a:xfrm>
          <a:prstGeom prst="rect">
            <a:avLst/>
          </a:prstGeom>
        </p:spPr>
        <p:txBody>
          <a:bodyPr tIns="91440" bIns="91440" anchor="ctr">
            <a:noAutofit/>
          </a:bodyPr>
          <a:p>
            <a:pPr algn="r">
              <a:lnSpc>
                <a:spcPct val="100000"/>
              </a:lnSpc>
            </a:pPr>
            <a:fld id="{E0FB8A01-CA25-43C5-82D9-1666164FBAF8}"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6" name="Image 3" descr=""/>
          <p:cNvPicPr/>
          <p:nvPr/>
        </p:nvPicPr>
        <p:blipFill>
          <a:blip r:embed="rId2"/>
          <a:stretch/>
        </p:blipFill>
        <p:spPr>
          <a:xfrm>
            <a:off x="0" y="6840"/>
            <a:ext cx="9143640" cy="6850800"/>
          </a:xfrm>
          <a:prstGeom prst="rect">
            <a:avLst/>
          </a:prstGeom>
          <a:ln>
            <a:noFill/>
          </a:ln>
        </p:spPr>
      </p:pic>
      <p:sp>
        <p:nvSpPr>
          <p:cNvPr id="317" name="CustomShape 1"/>
          <p:cNvSpPr/>
          <p:nvPr/>
        </p:nvSpPr>
        <p:spPr>
          <a:xfrm>
            <a:off x="3095280" y="6146280"/>
            <a:ext cx="4620240" cy="67644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br/>
            <a:r>
              <a:rPr b="0" lang="fr-FR" sz="1000" spc="-1" strike="noStrike" cap="all">
                <a:solidFill>
                  <a:srgbClr val="404040"/>
                </a:solidFill>
                <a:latin typeface="Calibri"/>
              </a:rPr>
              <a:t>titre de la présentation</a:t>
            </a:r>
            <a:endParaRPr b="0" lang="en-US" sz="1000" spc="-1" strike="noStrike">
              <a:latin typeface="Arial"/>
            </a:endParaRPr>
          </a:p>
          <a:p>
            <a:pPr>
              <a:lnSpc>
                <a:spcPct val="100000"/>
              </a:lnSpc>
            </a:pPr>
            <a:endParaRPr b="0" lang="en-US" sz="1000" spc="-1" strike="noStrike">
              <a:latin typeface="Arial"/>
            </a:endParaRPr>
          </a:p>
        </p:txBody>
      </p:sp>
      <p:sp>
        <p:nvSpPr>
          <p:cNvPr id="318"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1000" spc="-1" strike="noStrike" cap="all">
                <a:solidFill>
                  <a:srgbClr val="404040"/>
                </a:solidFill>
                <a:latin typeface="Calibri"/>
              </a:rPr>
              <a:t>JJ/MM/AAAA</a:t>
            </a:r>
            <a:endParaRPr b="0" lang="en-US" sz="1000" spc="-1" strike="noStrike">
              <a:latin typeface="Arial"/>
            </a:endParaRPr>
          </a:p>
          <a:p>
            <a:pPr>
              <a:lnSpc>
                <a:spcPct val="100000"/>
              </a:lnSpc>
            </a:pPr>
            <a:endParaRPr b="0" lang="en-US" sz="1000" spc="-1" strike="noStrike">
              <a:latin typeface="Arial"/>
            </a:endParaRPr>
          </a:p>
        </p:txBody>
      </p:sp>
      <p:grpSp>
        <p:nvGrpSpPr>
          <p:cNvPr id="319" name="Group 3"/>
          <p:cNvGrpSpPr/>
          <p:nvPr/>
        </p:nvGrpSpPr>
        <p:grpSpPr>
          <a:xfrm>
            <a:off x="3121560" y="2132640"/>
            <a:ext cx="525240" cy="171360"/>
            <a:chOff x="3121560" y="2132640"/>
            <a:chExt cx="525240" cy="171360"/>
          </a:xfrm>
        </p:grpSpPr>
        <p:sp>
          <p:nvSpPr>
            <p:cNvPr id="320" name="CustomShape 4"/>
            <p:cNvSpPr/>
            <p:nvPr/>
          </p:nvSpPr>
          <p:spPr>
            <a:xfrm>
              <a:off x="3121560" y="2132640"/>
              <a:ext cx="82440" cy="17136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sp>
          <p:nvSpPr>
            <p:cNvPr id="321" name="CustomShape 5"/>
            <p:cNvSpPr/>
            <p:nvPr/>
          </p:nvSpPr>
          <p:spPr>
            <a:xfrm>
              <a:off x="3162960" y="2218680"/>
              <a:ext cx="483840" cy="8532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grpSp>
      <p:sp>
        <p:nvSpPr>
          <p:cNvPr id="322" name="CustomShape 6"/>
          <p:cNvSpPr/>
          <p:nvPr/>
        </p:nvSpPr>
        <p:spPr>
          <a:xfrm>
            <a:off x="965520" y="5605920"/>
            <a:ext cx="726120" cy="930960"/>
          </a:xfrm>
          <a:prstGeom prst="rect">
            <a:avLst/>
          </a:prstGeom>
          <a:solidFill>
            <a:srgbClr val="d7ac44"/>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23" name="Image 14" descr=""/>
          <p:cNvPicPr/>
          <p:nvPr/>
        </p:nvPicPr>
        <p:blipFill>
          <a:blip r:embed="rId3"/>
          <a:stretch/>
        </p:blipFill>
        <p:spPr>
          <a:xfrm>
            <a:off x="795600" y="5258520"/>
            <a:ext cx="956520" cy="1297080"/>
          </a:xfrm>
          <a:prstGeom prst="rect">
            <a:avLst/>
          </a:prstGeom>
          <a:ln>
            <a:noFill/>
          </a:ln>
        </p:spPr>
      </p:pic>
      <p:sp>
        <p:nvSpPr>
          <p:cNvPr id="324" name="PlaceHolder 7"/>
          <p:cNvSpPr>
            <a:spLocks noGrp="1"/>
          </p:cNvSpPr>
          <p:nvPr>
            <p:ph type="title"/>
          </p:nvPr>
        </p:nvSpPr>
        <p:spPr>
          <a:xfrm>
            <a:off x="3011040" y="1855080"/>
            <a:ext cx="5590080" cy="2005920"/>
          </a:xfrm>
          <a:prstGeom prst="rect">
            <a:avLst/>
          </a:prstGeom>
        </p:spPr>
        <p:txBody>
          <a:bodyPr anchor="ctr">
            <a:noAutofit/>
          </a:bodyPr>
          <a:p>
            <a:pPr>
              <a:lnSpc>
                <a:spcPct val="100000"/>
              </a:lnSpc>
            </a:pPr>
            <a:r>
              <a:rPr b="1" lang="fr-FR" sz="3200" spc="-1" strike="noStrike">
                <a:solidFill>
                  <a:srgbClr val="e0b347"/>
                </a:solidFill>
                <a:latin typeface="Arial Black"/>
                <a:ea typeface="Arial Black"/>
              </a:rPr>
              <a:t>Cliquez et modifiez le titre</a:t>
            </a:r>
            <a:endParaRPr b="0" lang="fr-FR" sz="3200" spc="-1" strike="noStrike">
              <a:solidFill>
                <a:srgbClr val="000000"/>
              </a:solidFill>
              <a:latin typeface="Calibri"/>
            </a:endParaRPr>
          </a:p>
        </p:txBody>
      </p:sp>
      <p:sp>
        <p:nvSpPr>
          <p:cNvPr id="325" name="PlaceHolder 8"/>
          <p:cNvSpPr>
            <a:spLocks noGrp="1"/>
          </p:cNvSpPr>
          <p:nvPr>
            <p:ph type="sldNum"/>
          </p:nvPr>
        </p:nvSpPr>
        <p:spPr>
          <a:xfrm>
            <a:off x="8249760" y="6391080"/>
            <a:ext cx="351000" cy="364680"/>
          </a:xfrm>
          <a:prstGeom prst="rect">
            <a:avLst/>
          </a:prstGeom>
        </p:spPr>
        <p:txBody>
          <a:bodyPr anchor="ctr">
            <a:noAutofit/>
          </a:bodyPr>
          <a:p>
            <a:pPr algn="r">
              <a:lnSpc>
                <a:spcPct val="100000"/>
              </a:lnSpc>
            </a:pPr>
            <a:fld id="{D9871894-A2E9-432E-9E1A-593F528B3E5C}" type="slidenum">
              <a:rPr b="1" lang="fr-FR" sz="1000" spc="-1" strike="noStrike">
                <a:solidFill>
                  <a:srgbClr val="000000"/>
                </a:solidFill>
                <a:latin typeface="Calibri"/>
              </a:rPr>
              <a:t>&lt;number&gt;</a:t>
            </a:fld>
            <a:endParaRPr b="0" lang="en-US" sz="1000" spc="-1" strike="noStrike">
              <a:latin typeface="Times New Roman"/>
            </a:endParaRPr>
          </a:p>
        </p:txBody>
      </p:sp>
      <p:sp>
        <p:nvSpPr>
          <p:cNvPr id="326" name="PlaceHolder 9"/>
          <p:cNvSpPr>
            <a:spLocks noGrp="1"/>
          </p:cNvSpPr>
          <p:nvPr>
            <p:ph type="body"/>
          </p:nvPr>
        </p:nvSpPr>
        <p:spPr>
          <a:xfrm>
            <a:off x="3011040" y="5059800"/>
            <a:ext cx="5589720" cy="875520"/>
          </a:xfrm>
          <a:prstGeom prst="rect">
            <a:avLst/>
          </a:prstGeom>
        </p:spPr>
        <p:txBody>
          <a:bodyPr>
            <a:normAutofit/>
          </a:bodyPr>
          <a:p>
            <a:pPr>
              <a:lnSpc>
                <a:spcPct val="100000"/>
              </a:lnSpc>
              <a:spcBef>
                <a:spcPts val="300"/>
              </a:spcBef>
            </a:pPr>
            <a:r>
              <a:rPr b="0" lang="fr-FR" sz="1500" spc="-1" strike="noStrike">
                <a:solidFill>
                  <a:srgbClr val="000000"/>
                </a:solidFill>
                <a:latin typeface="Arial"/>
                <a:ea typeface="Arial"/>
              </a:rPr>
              <a:t>Cliquez pour modifier les styles du texte du masque</a:t>
            </a:r>
            <a:endParaRPr b="0" lang="fr-FR" sz="1500" spc="-1" strike="noStrike">
              <a:solidFill>
                <a:srgbClr val="000000"/>
              </a:solidFill>
              <a:latin typeface="Arial"/>
            </a:endParaRPr>
          </a:p>
        </p:txBody>
      </p:sp>
      <p:sp>
        <p:nvSpPr>
          <p:cNvPr id="327" name="PlaceHolder 10"/>
          <p:cNvSpPr>
            <a:spLocks noGrp="1"/>
          </p:cNvSpPr>
          <p:nvPr>
            <p:ph type="body"/>
          </p:nvPr>
        </p:nvSpPr>
        <p:spPr>
          <a:xfrm>
            <a:off x="3011040" y="3369960"/>
            <a:ext cx="5589720" cy="1156680"/>
          </a:xfrm>
          <a:prstGeom prst="rect">
            <a:avLst/>
          </a:prstGeom>
        </p:spPr>
        <p:txBody>
          <a:bodyPr>
            <a:noAutofit/>
          </a:bodyPr>
          <a:p>
            <a:pPr>
              <a:lnSpc>
                <a:spcPct val="100000"/>
              </a:lnSpc>
              <a:spcBef>
                <a:spcPts val="561"/>
              </a:spcBef>
            </a:pPr>
            <a:r>
              <a:rPr b="0" lang="fr-FR" sz="2800" spc="-1" strike="noStrike">
                <a:solidFill>
                  <a:srgbClr val="000000"/>
                </a:solidFill>
                <a:latin typeface="Arial"/>
                <a:ea typeface="Arial"/>
              </a:rPr>
              <a:t>Cliquez pour modifier les styles du texte du masque</a:t>
            </a:r>
            <a:endParaRPr b="0" lang="fr-FR"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 name="CustomShape 1"/>
          <p:cNvSpPr/>
          <p:nvPr/>
        </p:nvSpPr>
        <p:spPr>
          <a:xfrm>
            <a:off x="2369160" y="6146280"/>
            <a:ext cx="3543840" cy="676440"/>
          </a:xfrm>
          <a:prstGeom prst="rect">
            <a:avLst/>
          </a:prstGeom>
          <a:noFill/>
          <a:ln>
            <a:noFill/>
          </a:ln>
        </p:spPr>
        <p:style>
          <a:lnRef idx="0"/>
          <a:fillRef idx="0"/>
          <a:effectRef idx="0"/>
          <a:fontRef idx="minor"/>
        </p:style>
        <p:txBody>
          <a:bodyPr anchor="ctr">
            <a:noAutofit/>
          </a:bodyPr>
          <a:p>
            <a:pPr>
              <a:lnSpc>
                <a:spcPts val="1321"/>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Titre de la présentation</a:t>
            </a:r>
            <a:endParaRPr b="0" lang="en-US" sz="900" spc="-1" strike="noStrike">
              <a:latin typeface="Arial"/>
            </a:endParaRPr>
          </a:p>
        </p:txBody>
      </p:sp>
      <p:sp>
        <p:nvSpPr>
          <p:cNvPr id="365" name="CustomShape 2"/>
          <p:cNvSpPr/>
          <p:nvPr/>
        </p:nvSpPr>
        <p:spPr>
          <a:xfrm>
            <a:off x="6989760" y="6391080"/>
            <a:ext cx="1159920" cy="364680"/>
          </a:xfrm>
          <a:prstGeom prst="rect">
            <a:avLst/>
          </a:prstGeom>
          <a:noFill/>
          <a:ln>
            <a:noFill/>
          </a:ln>
        </p:spPr>
        <p:style>
          <a:lnRef idx="0"/>
          <a:fillRef idx="0"/>
          <a:effectRef idx="0"/>
          <a:fontRef idx="minor"/>
        </p:style>
        <p:txBody>
          <a:bodyPr anchor="ctr">
            <a:noAutofit/>
          </a:bodyPr>
          <a:p>
            <a:pPr>
              <a:lnSpc>
                <a:spcPct val="100000"/>
              </a:lnSpc>
            </a:pPr>
            <a:endParaRPr b="0" lang="en-US" sz="1000" spc="-1" strike="noStrike">
              <a:latin typeface="Arial"/>
            </a:endParaRPr>
          </a:p>
          <a:p>
            <a:pPr>
              <a:lnSpc>
                <a:spcPts val="1321"/>
              </a:lnSpc>
            </a:pPr>
            <a:r>
              <a:rPr b="0" lang="fr-FR" sz="900" spc="-1" strike="noStrike" cap="all">
                <a:solidFill>
                  <a:srgbClr val="404040"/>
                </a:solidFill>
                <a:latin typeface="Arial"/>
                <a:ea typeface="Arial"/>
              </a:rPr>
              <a:t>JJ/MM/AAAA</a:t>
            </a:r>
            <a:endParaRPr b="0" lang="en-US" sz="900" spc="-1" strike="noStrike">
              <a:latin typeface="Arial"/>
            </a:endParaRPr>
          </a:p>
          <a:p>
            <a:pPr>
              <a:lnSpc>
                <a:spcPct val="100000"/>
              </a:lnSpc>
            </a:pPr>
            <a:endParaRPr b="0" lang="en-US" sz="900" spc="-1" strike="noStrike">
              <a:latin typeface="Arial"/>
            </a:endParaRPr>
          </a:p>
        </p:txBody>
      </p:sp>
      <p:pic>
        <p:nvPicPr>
          <p:cNvPr id="366" name="Image 10" descr=""/>
          <p:cNvPicPr/>
          <p:nvPr/>
        </p:nvPicPr>
        <p:blipFill>
          <a:blip r:embed="rId2"/>
          <a:stretch/>
        </p:blipFill>
        <p:spPr>
          <a:xfrm>
            <a:off x="5812200" y="6249960"/>
            <a:ext cx="1218960" cy="505800"/>
          </a:xfrm>
          <a:prstGeom prst="rect">
            <a:avLst/>
          </a:prstGeom>
          <a:ln>
            <a:noFill/>
          </a:ln>
        </p:spPr>
      </p:pic>
      <p:pic>
        <p:nvPicPr>
          <p:cNvPr id="367" name="Image 8" descr=""/>
          <p:cNvPicPr/>
          <p:nvPr/>
        </p:nvPicPr>
        <p:blipFill>
          <a:blip r:embed="rId3"/>
          <a:stretch/>
        </p:blipFill>
        <p:spPr>
          <a:xfrm>
            <a:off x="787320" y="6164640"/>
            <a:ext cx="1227960" cy="658080"/>
          </a:xfrm>
          <a:prstGeom prst="rect">
            <a:avLst/>
          </a:prstGeom>
          <a:ln>
            <a:noFill/>
          </a:ln>
        </p:spPr>
      </p:pic>
      <p:sp>
        <p:nvSpPr>
          <p:cNvPr id="368" name="PlaceHolder 3"/>
          <p:cNvSpPr>
            <a:spLocks noGrp="1"/>
          </p:cNvSpPr>
          <p:nvPr>
            <p:ph type="title"/>
          </p:nvPr>
        </p:nvSpPr>
        <p:spPr>
          <a:xfrm>
            <a:off x="805320" y="182880"/>
            <a:ext cx="7881120" cy="1286640"/>
          </a:xfrm>
          <a:prstGeom prst="rect">
            <a:avLst/>
          </a:prstGeom>
        </p:spPr>
        <p:txBody>
          <a:bodyPr anchor="ctr">
            <a:noAutofit/>
          </a:bodyPr>
          <a:p>
            <a:pPr>
              <a:lnSpc>
                <a:spcPct val="100000"/>
              </a:lnSpc>
            </a:pPr>
            <a:r>
              <a:rPr b="1" lang="fr-FR" sz="2500" spc="-1" strike="noStrike">
                <a:solidFill>
                  <a:srgbClr val="404040"/>
                </a:solidFill>
                <a:latin typeface="Arial Black"/>
                <a:ea typeface="Arial Black"/>
              </a:rPr>
              <a:t>Cliquez et modifiez le titre</a:t>
            </a:r>
            <a:endParaRPr b="0" lang="fr-FR" sz="2500" spc="-1" strike="noStrike">
              <a:solidFill>
                <a:srgbClr val="000000"/>
              </a:solidFill>
              <a:latin typeface="Calibri"/>
            </a:endParaRPr>
          </a:p>
        </p:txBody>
      </p:sp>
      <p:sp>
        <p:nvSpPr>
          <p:cNvPr id="369" name="PlaceHolder 4"/>
          <p:cNvSpPr>
            <a:spLocks noGrp="1"/>
          </p:cNvSpPr>
          <p:nvPr>
            <p:ph type="sldNum"/>
          </p:nvPr>
        </p:nvSpPr>
        <p:spPr>
          <a:xfrm>
            <a:off x="8150040" y="6391080"/>
            <a:ext cx="450000" cy="364680"/>
          </a:xfrm>
          <a:prstGeom prst="rect">
            <a:avLst/>
          </a:prstGeom>
        </p:spPr>
        <p:txBody>
          <a:bodyPr anchor="ctr">
            <a:noAutofit/>
          </a:bodyPr>
          <a:p>
            <a:pPr algn="r">
              <a:lnSpc>
                <a:spcPct val="100000"/>
              </a:lnSpc>
            </a:pPr>
            <a:fld id="{81F3A869-D60F-492B-9B56-A76FBC54F930}"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370" name="PlaceHolder 5"/>
          <p:cNvSpPr>
            <a:spLocks noGrp="1"/>
          </p:cNvSpPr>
          <p:nvPr>
            <p:ph type="body"/>
          </p:nvPr>
        </p:nvSpPr>
        <p:spPr>
          <a:xfrm>
            <a:off x="804960" y="1470960"/>
            <a:ext cx="7881480" cy="4598640"/>
          </a:xfrm>
          <a:prstGeom prst="rect">
            <a:avLst/>
          </a:prstGeom>
        </p:spPr>
        <p:txBody>
          <a:bodyPr>
            <a:noAutofit/>
          </a:bodyPr>
          <a:p>
            <a:pPr marL="177840" indent="-177480">
              <a:lnSpc>
                <a:spcPct val="100000"/>
              </a:lnSpc>
              <a:spcBef>
                <a:spcPts val="360"/>
              </a:spcBef>
              <a:buClr>
                <a:srgbClr val="e0b347"/>
              </a:buClr>
              <a:buSzPct val="114000"/>
              <a:buFont typeface="Wingdings" charset="2"/>
              <a:buChar char=""/>
            </a:pPr>
            <a:r>
              <a:rPr b="1" lang="fr-FR" sz="1800" spc="-1" strike="noStrike">
                <a:solidFill>
                  <a:srgbClr val="e0b347"/>
                </a:solidFill>
                <a:latin typeface="Arial"/>
                <a:ea typeface="Arial"/>
              </a:rPr>
              <a:t> </a:t>
            </a:r>
            <a:r>
              <a:rPr b="1" lang="fr-FR" sz="1800" spc="-1" strike="noStrike">
                <a:solidFill>
                  <a:srgbClr val="e0b347"/>
                </a:solidFill>
                <a:latin typeface="Arial"/>
                <a:ea typeface="Arial"/>
              </a:rPr>
              <a:t>Cliquez pour modifier les styles du texte du masque</a:t>
            </a:r>
            <a:endParaRPr b="1" lang="fr-FR" sz="1800" spc="-1" strike="noStrike">
              <a:solidFill>
                <a:srgbClr val="e0b347"/>
              </a:solidFill>
              <a:latin typeface="Arial"/>
            </a:endParaRPr>
          </a:p>
          <a:p>
            <a:pPr lvl="1" marL="627120" indent="-169560">
              <a:lnSpc>
                <a:spcPct val="100000"/>
              </a:lnSpc>
              <a:spcBef>
                <a:spcPts val="261"/>
              </a:spcBef>
              <a:buClr>
                <a:srgbClr val="e0b347"/>
              </a:buClr>
              <a:buSzPct val="135000"/>
              <a:buFont typeface="Arial"/>
              <a:buChar char="•"/>
            </a:pPr>
            <a:r>
              <a:rPr b="1" lang="fr-FR" sz="1300" spc="-1" strike="noStrike">
                <a:solidFill>
                  <a:srgbClr val="000000"/>
                </a:solidFill>
                <a:latin typeface="Arial"/>
                <a:ea typeface="Arial"/>
              </a:rPr>
              <a:t>Deuxième niveau</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Troisième niveau</a:t>
            </a:r>
            <a:endParaRPr b="1" lang="fr-FR" sz="1300" spc="-1" strike="noStrike">
              <a:solidFill>
                <a:srgbClr val="e0b347"/>
              </a:solidFill>
              <a:latin typeface="Arial"/>
            </a:endParaRPr>
          </a:p>
          <a:p>
            <a:pPr lvl="3" marL="627120" indent="177840">
              <a:lnSpc>
                <a:spcPct val="100000"/>
              </a:lnSpc>
              <a:spcBef>
                <a:spcPts val="221"/>
              </a:spcBef>
              <a:buClr>
                <a:srgbClr val="e0b347"/>
              </a:buClr>
              <a:buFont typeface="Arial"/>
              <a:buChar char="–"/>
            </a:pPr>
            <a:r>
              <a:rPr b="0" lang="fr-FR" sz="1100" spc="-1" strike="noStrike">
                <a:solidFill>
                  <a:srgbClr val="000000"/>
                </a:solidFill>
                <a:latin typeface="Arial"/>
                <a:ea typeface="Arial"/>
              </a:rPr>
              <a:t>Quatrième niveau</a:t>
            </a:r>
            <a:endParaRPr b="0" lang="fr-FR" sz="1100" spc="-1" strike="noStrike">
              <a:solidFill>
                <a:srgbClr val="000000"/>
              </a:solidFill>
              <a:latin typeface="Arial"/>
            </a:endParaRPr>
          </a:p>
          <a:p>
            <a:pPr marL="806400">
              <a:lnSpc>
                <a:spcPct val="100000"/>
              </a:lnSpc>
              <a:spcBef>
                <a:spcPts val="221"/>
              </a:spcBef>
            </a:pPr>
            <a:r>
              <a:rPr b="0" lang="fr-FR" sz="1100" spc="-1" strike="noStrike">
                <a:solidFill>
                  <a:srgbClr val="000000"/>
                </a:solidFill>
                <a:latin typeface="Arial"/>
                <a:ea typeface="Arial"/>
              </a:rPr>
              <a:t>Cinquième niveau</a:t>
            </a:r>
            <a:endParaRPr b="1" lang="fr-FR" sz="1100" spc="-1" strike="noStrike">
              <a:solidFill>
                <a:srgbClr val="e0b347"/>
              </a:solidFill>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hyperlink" Target="mailto:Inna-Indra-Mari.Claverie@ac-martinique.fr" TargetMode="Externa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ppe.orion.education.fr/martinique/itw/answer/s/ony6ysd71s/k/MHtAMUS" TargetMode="External"/><Relationship Id="rId2" Type="http://schemas.openxmlformats.org/officeDocument/2006/relationships/hyperlink" Target="http://ppe.orion.education.fr/martinique/itw/answer/s/ony6ysd71s/k/MHtAMUS" TargetMode="External"/><Relationship Id="rId3" Type="http://schemas.openxmlformats.org/officeDocument/2006/relationships/hyperlink" Target="http://ppe.orion.education.fr/martinique/itw/answer/s/ony6ysd71s/k/MHtAMUS" TargetMode="External"/><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40.tif"/><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png"/><Relationship Id="rId3"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31.xml.rels><?xml version="1.0" encoding="UTF-8"?>
<Relationships xmlns="http://schemas.openxmlformats.org/package/2006/relationships"><Relationship Id="rId1" Type="http://schemas.openxmlformats.org/officeDocument/2006/relationships/hyperlink" Target="https://portail.ac-martinique.fr/limesurvey/index.php/233724?lang=fr" TargetMode="External"/><Relationship Id="rId2" Type="http://schemas.openxmlformats.org/officeDocument/2006/relationships/hyperlink" Target="https://portail.ac-martinique.fr/limesurvey/index.php/233724?lang=fr" TargetMode="External"/><Relationship Id="rId3" Type="http://schemas.openxmlformats.org/officeDocument/2006/relationships/hyperlink" Target="https://portail.ac-martinique.fr/limesurvey/index.php/233724?lang=fr" TargetMode="External"/><Relationship Id="rId4"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56.wmf"/><Relationship Id="rId2"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image" Target="../media/image57.wmf"/><Relationship Id="rId2" Type="http://schemas.openxmlformats.org/officeDocument/2006/relationships/slideLayout" Target="../slideLayouts/slideLayout49.xml"/>
</Relationships>
</file>

<file path=ppt/slides/_rels/slide35.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49.xml"/>
</Relationships>
</file>

<file path=ppt/slides/_rels/slide37.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49.xml"/>
</Relationships>
</file>

<file path=ppt/slides/_rels/slide39.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hyperlink" Target="http://www.education.gouv.fr/cid118572/rendez-vous-de-car-riere-mode-d-emploi.html" TargetMode="External"/><Relationship Id="rId2" Type="http://schemas.openxmlformats.org/officeDocument/2006/relationships/hyperlink" Target="http://www.education.gouv.fr/cid118572/rendez-vous-de-car-riere-mode-d-emploi.html" TargetMode="External"/><Relationship Id="rId3" Type="http://schemas.openxmlformats.org/officeDocument/2006/relationships/hyperlink" Target="mailto:florence.godard@ac-martinique.fr" TargetMode="External"/><Relationship Id="rId4"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hyperlink" Target="mailto:inna-indra-mari.claverie@ac-martinique.fr" TargetMode="External"/><Relationship Id="rId2" Type="http://schemas.openxmlformats.org/officeDocument/2006/relationships/slideLayout" Target="../slideLayouts/slideLayout49.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49.xml"/><Relationship Id="rId4"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microsoft.com/office/2007/relationships/hdphoto" Target="../media/hdphoto1.wdp"/><Relationship Id="rId5" Type="http://schemas.openxmlformats.org/officeDocument/2006/relationships/image" Target="../media/image32.png"/><Relationship Id="rId6" Type="http://schemas.microsoft.com/office/2007/relationships/hdphoto" Target="../media/hdphoto2.wdp"/><Relationship Id="rId7"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3090600" y="4167360"/>
            <a:ext cx="5826600" cy="1386720"/>
          </a:xfrm>
          <a:prstGeom prst="rect">
            <a:avLst/>
          </a:prstGeom>
          <a:noFill/>
          <a:ln>
            <a:noFill/>
          </a:ln>
        </p:spPr>
        <p:txBody>
          <a:bodyPr>
            <a:noAutofit/>
          </a:bodyPr>
          <a:p>
            <a:pPr>
              <a:lnSpc>
                <a:spcPct val="100000"/>
              </a:lnSpc>
              <a:spcBef>
                <a:spcPts val="561"/>
              </a:spcBef>
            </a:pPr>
            <a:r>
              <a:rPr b="0" lang="fr-FR" sz="2800" spc="-1" strike="noStrike">
                <a:solidFill>
                  <a:srgbClr val="ffffff"/>
                </a:solidFill>
                <a:latin typeface="Arial"/>
                <a:ea typeface="Arial"/>
              </a:rPr>
              <a:t> </a:t>
            </a:r>
            <a:r>
              <a:rPr b="0" lang="fr-FR" sz="2800" spc="-1" strike="noStrike">
                <a:solidFill>
                  <a:srgbClr val="ffffff"/>
                </a:solidFill>
                <a:latin typeface="Arial"/>
                <a:ea typeface="Arial"/>
              </a:rPr>
              <a:t>Lycée Acajou 2</a:t>
            </a:r>
            <a:endParaRPr b="0" lang="en-US" sz="2800" spc="-1" strike="noStrike">
              <a:latin typeface="Arial"/>
            </a:endParaRPr>
          </a:p>
          <a:p>
            <a:pPr>
              <a:lnSpc>
                <a:spcPct val="100000"/>
              </a:lnSpc>
              <a:spcBef>
                <a:spcPts val="561"/>
              </a:spcBef>
            </a:pPr>
            <a:r>
              <a:rPr b="0" lang="fr-FR" sz="2800" spc="-1" strike="noStrike">
                <a:solidFill>
                  <a:srgbClr val="ffffff"/>
                </a:solidFill>
                <a:latin typeface="Arial"/>
                <a:ea typeface="Arial"/>
              </a:rPr>
              <a:t>17 septembre 2020</a:t>
            </a:r>
            <a:endParaRPr b="0" lang="en-US" sz="2800" spc="-1" strike="noStrike">
              <a:latin typeface="Arial"/>
            </a:endParaRPr>
          </a:p>
        </p:txBody>
      </p:sp>
      <p:sp>
        <p:nvSpPr>
          <p:cNvPr id="458" name="TextShape 2"/>
          <p:cNvSpPr txBox="1"/>
          <p:nvPr/>
        </p:nvSpPr>
        <p:spPr>
          <a:xfrm>
            <a:off x="3090600" y="2498760"/>
            <a:ext cx="5826600" cy="1441800"/>
          </a:xfrm>
          <a:prstGeom prst="rect">
            <a:avLst/>
          </a:prstGeom>
          <a:noFill/>
          <a:ln>
            <a:noFill/>
          </a:ln>
        </p:spPr>
        <p:txBody>
          <a:bodyPr anchor="ctr">
            <a:noAutofit/>
          </a:bodyPr>
          <a:p>
            <a:pPr>
              <a:lnSpc>
                <a:spcPct val="100000"/>
              </a:lnSpc>
            </a:pPr>
            <a:r>
              <a:rPr b="1" lang="fr-FR" sz="3200" spc="-1" strike="noStrike">
                <a:solidFill>
                  <a:srgbClr val="ffffff"/>
                </a:solidFill>
                <a:latin typeface="Arial Black"/>
                <a:ea typeface="Arial Black"/>
              </a:rPr>
              <a:t>REUNION de rentrée des professeurs de SVT en collège</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4" name="Image 4" descr=""/>
          <p:cNvPicPr/>
          <p:nvPr/>
        </p:nvPicPr>
        <p:blipFill>
          <a:blip r:embed="rId1"/>
          <a:srcRect l="0" t="0" r="1787" b="0"/>
          <a:stretch/>
        </p:blipFill>
        <p:spPr>
          <a:xfrm>
            <a:off x="345960" y="410400"/>
            <a:ext cx="4982760" cy="5073480"/>
          </a:xfrm>
          <a:prstGeom prst="rect">
            <a:avLst/>
          </a:prstGeom>
          <a:ln>
            <a:noFill/>
          </a:ln>
        </p:spPr>
      </p:pic>
      <p:sp>
        <p:nvSpPr>
          <p:cNvPr id="535" name="TextShape 1"/>
          <p:cNvSpPr txBox="1"/>
          <p:nvPr/>
        </p:nvSpPr>
        <p:spPr>
          <a:xfrm>
            <a:off x="0" y="0"/>
            <a:ext cx="0" cy="0"/>
          </a:xfrm>
          <a:prstGeom prst="rect">
            <a:avLst/>
          </a:prstGeom>
          <a:noFill/>
          <a:ln>
            <a:noFill/>
          </a:ln>
        </p:spPr>
        <p:txBody>
          <a:bodyPr lIns="0" rIns="0" tIns="0" bIns="0">
            <a:noAutofit/>
          </a:bodyPr>
          <a:p>
            <a:endParaRPr b="0" lang="en-US" sz="2400" spc="-1" strike="noStrike">
              <a:latin typeface="Times New Roman"/>
            </a:endParaRPr>
          </a:p>
        </p:txBody>
      </p:sp>
      <p:sp>
        <p:nvSpPr>
          <p:cNvPr id="536" name="TextShape 2"/>
          <p:cNvSpPr txBox="1"/>
          <p:nvPr/>
        </p:nvSpPr>
        <p:spPr>
          <a:xfrm>
            <a:off x="0" y="0"/>
            <a:ext cx="0" cy="0"/>
          </a:xfrm>
          <a:prstGeom prst="rect">
            <a:avLst/>
          </a:prstGeom>
          <a:noFill/>
          <a:ln>
            <a:noFill/>
          </a:ln>
        </p:spPr>
        <p:txBody>
          <a:bodyPr lIns="0" rIns="0" tIns="0" bIns="0">
            <a:noAutofit/>
          </a:bodyPr>
          <a:p>
            <a:endParaRPr b="0" lang="en-US" sz="2400" spc="-1" strike="noStrike">
              <a:latin typeface="Times New Roman"/>
            </a:endParaRPr>
          </a:p>
        </p:txBody>
      </p:sp>
      <p:sp>
        <p:nvSpPr>
          <p:cNvPr id="537" name="TextShape 3"/>
          <p:cNvSpPr txBox="1"/>
          <p:nvPr/>
        </p:nvSpPr>
        <p:spPr>
          <a:xfrm>
            <a:off x="8150040" y="6391080"/>
            <a:ext cx="450000" cy="364680"/>
          </a:xfrm>
          <a:prstGeom prst="rect">
            <a:avLst/>
          </a:prstGeom>
          <a:noFill/>
          <a:ln>
            <a:noFill/>
          </a:ln>
        </p:spPr>
        <p:txBody>
          <a:bodyPr lIns="0" rIns="0" tIns="0" bIns="0" anchor="ctr">
            <a:noAutofit/>
          </a:bodyPr>
          <a:p>
            <a:pPr algn="r">
              <a:lnSpc>
                <a:spcPct val="100000"/>
              </a:lnSpc>
            </a:pPr>
            <a:fld id="{EE874576-D7D3-46FA-8FF4-6E8AD5633D45}" type="slidenum">
              <a:rPr b="1" lang="fr-FR" sz="900" spc="-1" strike="noStrike">
                <a:solidFill>
                  <a:srgbClr val="8b8b8b"/>
                </a:solidFill>
                <a:latin typeface="Calibri"/>
                <a:ea typeface="Arial"/>
              </a:rPr>
              <a:t>7</a:t>
            </a:fld>
            <a:endParaRPr b="0" lang="en-US" sz="900" spc="-1" strike="noStrike">
              <a:latin typeface="Times New Roman"/>
            </a:endParaRPr>
          </a:p>
        </p:txBody>
      </p:sp>
      <p:sp>
        <p:nvSpPr>
          <p:cNvPr id="538" name="CustomShape 4"/>
          <p:cNvSpPr/>
          <p:nvPr/>
        </p:nvSpPr>
        <p:spPr>
          <a:xfrm>
            <a:off x="5685840" y="630720"/>
            <a:ext cx="3427920" cy="136800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Possibilité de choisir son adresse d’expédition</a:t>
            </a:r>
            <a:endParaRPr b="0" lang="en-US" sz="1200" spc="-1" strike="noStrike">
              <a:latin typeface="Arial"/>
            </a:endParaRPr>
          </a:p>
          <a:p>
            <a:pPr algn="ctr">
              <a:lnSpc>
                <a:spcPct val="100000"/>
              </a:lnSpc>
            </a:pPr>
            <a:endParaRPr b="0" lang="en-US" sz="1200" spc="-1" strike="noStrike">
              <a:latin typeface="Arial"/>
            </a:endParaRPr>
          </a:p>
          <a:p>
            <a:pPr algn="ctr">
              <a:lnSpc>
                <a:spcPct val="100000"/>
              </a:lnSpc>
            </a:pPr>
            <a:r>
              <a:rPr b="1" lang="fr-FR" sz="1200" spc="-1" strike="noStrike">
                <a:solidFill>
                  <a:srgbClr val="000000"/>
                </a:solidFill>
                <a:latin typeface="Century Gothic"/>
              </a:rPr>
              <a:t>Penser à faire la sélection si vous n’avez pas cocher dans les paramètres</a:t>
            </a:r>
            <a:endParaRPr b="0" lang="en-US" sz="1200" spc="-1" strike="noStrike">
              <a:latin typeface="Arial"/>
            </a:endParaRPr>
          </a:p>
          <a:p>
            <a:pPr algn="ctr">
              <a:lnSpc>
                <a:spcPct val="100000"/>
              </a:lnSpc>
            </a:pPr>
            <a:r>
              <a:rPr b="1" lang="fr-FR" sz="1200" spc="-1" strike="noStrike">
                <a:solidFill>
                  <a:srgbClr val="000000"/>
                </a:solidFill>
                <a:latin typeface="Century Gothic"/>
              </a:rPr>
              <a:t>« Répondre avec l’adresse à laquelle le mail a été envoyé »</a:t>
            </a:r>
            <a:endParaRPr b="0" lang="en-US" sz="1200" spc="-1" strike="noStrike">
              <a:latin typeface="Arial"/>
            </a:endParaRPr>
          </a:p>
        </p:txBody>
      </p:sp>
      <p:sp>
        <p:nvSpPr>
          <p:cNvPr id="539" name="CustomShape 5"/>
          <p:cNvSpPr/>
          <p:nvPr/>
        </p:nvSpPr>
        <p:spPr>
          <a:xfrm flipH="1">
            <a:off x="4641840" y="1089000"/>
            <a:ext cx="1042920" cy="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40" name="CustomShape 6"/>
          <p:cNvSpPr/>
          <p:nvPr/>
        </p:nvSpPr>
        <p:spPr>
          <a:xfrm>
            <a:off x="5685840" y="3807000"/>
            <a:ext cx="3229200" cy="45540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Possibilité d’ajouter une signature automatique</a:t>
            </a:r>
            <a:endParaRPr b="0" lang="en-US" sz="1200" spc="-1" strike="noStrike">
              <a:latin typeface="Arial"/>
            </a:endParaRPr>
          </a:p>
        </p:txBody>
      </p:sp>
      <p:sp>
        <p:nvSpPr>
          <p:cNvPr id="541" name="CustomShape 7"/>
          <p:cNvSpPr/>
          <p:nvPr/>
        </p:nvSpPr>
        <p:spPr>
          <a:xfrm flipH="1" flipV="1">
            <a:off x="2881800" y="2694600"/>
            <a:ext cx="2802600" cy="142344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TextShape 1"/>
          <p:cNvSpPr txBox="1"/>
          <p:nvPr/>
        </p:nvSpPr>
        <p:spPr>
          <a:xfrm>
            <a:off x="805320" y="547920"/>
            <a:ext cx="7881120" cy="921240"/>
          </a:xfrm>
          <a:prstGeom prst="rect">
            <a:avLst/>
          </a:prstGeom>
          <a:noFill/>
          <a:ln>
            <a:noFill/>
          </a:ln>
        </p:spPr>
        <p:txBody>
          <a:bodyPr anchor="ctr">
            <a:normAutofit fontScale="48000"/>
          </a:bodyPr>
          <a:p>
            <a:pPr algn="ctr">
              <a:lnSpc>
                <a:spcPct val="100000"/>
              </a:lnSpc>
            </a:pPr>
            <a:r>
              <a:rPr b="1" lang="fr-FR" sz="2500" spc="-1" strike="noStrike">
                <a:solidFill>
                  <a:srgbClr val="404040"/>
                </a:solidFill>
                <a:latin typeface="Arial Black"/>
                <a:ea typeface="Arial Black"/>
              </a:rPr>
              <a:t>Un FICHIER A RENVOYER pour fin septembre  2020 </a:t>
            </a:r>
            <a:br/>
            <a:endParaRPr b="0" lang="fr-FR" sz="2500" spc="-1" strike="noStrike">
              <a:solidFill>
                <a:srgbClr val="000000"/>
              </a:solidFill>
              <a:latin typeface="Calibri"/>
            </a:endParaRPr>
          </a:p>
        </p:txBody>
      </p:sp>
      <p:sp>
        <p:nvSpPr>
          <p:cNvPr id="54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E4C0F0CB-CBD3-4564-B17A-7A3495E7F67B}" type="slidenum">
              <a:rPr b="1" lang="fr-FR" sz="900" spc="-1" strike="noStrike">
                <a:solidFill>
                  <a:srgbClr val="404040"/>
                </a:solidFill>
                <a:latin typeface="Arial"/>
                <a:ea typeface="Arial"/>
              </a:rPr>
              <a:t>11</a:t>
            </a:fld>
            <a:endParaRPr b="0" lang="en-US" sz="900" spc="-1" strike="noStrike">
              <a:latin typeface="Times New Roman"/>
            </a:endParaRPr>
          </a:p>
        </p:txBody>
      </p:sp>
      <p:sp>
        <p:nvSpPr>
          <p:cNvPr id="544" name="TextShape 3"/>
          <p:cNvSpPr txBox="1"/>
          <p:nvPr/>
        </p:nvSpPr>
        <p:spPr>
          <a:xfrm>
            <a:off x="0" y="1469520"/>
            <a:ext cx="8686440" cy="4397040"/>
          </a:xfrm>
          <a:prstGeom prst="rect">
            <a:avLst/>
          </a:prstGeom>
          <a:noFill/>
          <a:ln>
            <a:noFill/>
          </a:ln>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A renvoyer à </a:t>
            </a:r>
            <a:r>
              <a:rPr b="1" lang="fr-FR" sz="1800" spc="-1" strike="noStrike" u="sng">
                <a:solidFill>
                  <a:srgbClr val="0000ff"/>
                </a:solidFill>
                <a:uFillTx/>
                <a:latin typeface="Arial"/>
                <a:ea typeface="Arial"/>
                <a:hlinkClick r:id="rId1"/>
              </a:rPr>
              <a:t>Inna-Indra-Mari.Claverie@ac-martinique.fr</a:t>
            </a:r>
            <a:r>
              <a:rPr b="1" lang="fr-FR" sz="1800" spc="-1" strike="noStrike">
                <a:solidFill>
                  <a:srgbClr val="00a6be"/>
                </a:solidFill>
                <a:latin typeface="Arial"/>
                <a:ea typeface="Arial"/>
              </a:rPr>
              <a:t> et nommer CLG nom établissement. Ville .</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1</a:t>
            </a:r>
            <a:r>
              <a:rPr b="1" lang="fr-FR" sz="1800" spc="-1" strike="noStrike" baseline="30000">
                <a:solidFill>
                  <a:srgbClr val="00a6be"/>
                </a:solidFill>
                <a:latin typeface="Arial"/>
                <a:ea typeface="Arial"/>
              </a:rPr>
              <a:t>ere</a:t>
            </a:r>
            <a:r>
              <a:rPr b="1" lang="fr-FR" sz="1800" spc="-1" strike="noStrike">
                <a:solidFill>
                  <a:srgbClr val="00a6be"/>
                </a:solidFill>
                <a:latin typeface="Arial"/>
                <a:ea typeface="Arial"/>
              </a:rPr>
              <a:t> feuille</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2</a:t>
            </a:r>
            <a:r>
              <a:rPr b="1" lang="fr-FR" sz="1800" spc="-1" strike="noStrike" baseline="30000">
                <a:solidFill>
                  <a:srgbClr val="00a6be"/>
                </a:solidFill>
                <a:latin typeface="Arial"/>
                <a:ea typeface="Arial"/>
              </a:rPr>
              <a:t>ème</a:t>
            </a:r>
            <a:r>
              <a:rPr b="1" lang="fr-FR" sz="1800" spc="-1" strike="noStrike">
                <a:solidFill>
                  <a:srgbClr val="00a6be"/>
                </a:solidFill>
                <a:latin typeface="Arial"/>
                <a:ea typeface="Arial"/>
              </a:rPr>
              <a:t> feuille</a:t>
            </a:r>
            <a:endParaRPr b="1" lang="fr-FR" sz="1800" spc="-1" strike="noStrike">
              <a:solidFill>
                <a:srgbClr val="00a6be"/>
              </a:solidFill>
              <a:latin typeface="Arial"/>
            </a:endParaRPr>
          </a:p>
        </p:txBody>
      </p:sp>
      <p:graphicFrame>
        <p:nvGraphicFramePr>
          <p:cNvPr id="545" name="Table 4"/>
          <p:cNvGraphicFramePr/>
          <p:nvPr/>
        </p:nvGraphicFramePr>
        <p:xfrm>
          <a:off x="95040" y="2713680"/>
          <a:ext cx="8953560" cy="1864080"/>
        </p:xfrm>
        <a:graphic>
          <a:graphicData uri="http://schemas.openxmlformats.org/drawingml/2006/table">
            <a:tbl>
              <a:tblPr/>
              <a:tblGrid>
                <a:gridCol w="641160"/>
                <a:gridCol w="916560"/>
                <a:gridCol w="681120"/>
                <a:gridCol w="1251000"/>
                <a:gridCol w="523080"/>
                <a:gridCol w="523080"/>
                <a:gridCol w="523080"/>
                <a:gridCol w="523080"/>
                <a:gridCol w="523080"/>
                <a:gridCol w="523080"/>
                <a:gridCol w="523080"/>
                <a:gridCol w="753840"/>
                <a:gridCol w="523080"/>
                <a:gridCol w="525240"/>
              </a:tblGrid>
              <a:tr h="1240920">
                <a:tc>
                  <a:txBody>
                    <a:bodyPr lIns="5040" rIns="5040" tIns="5040" bIns="0" anchor="ctr">
                      <a:noAutofit/>
                    </a:bodyPr>
                    <a:p>
                      <a:pPr>
                        <a:lnSpc>
                          <a:spcPct val="100000"/>
                        </a:lnSpc>
                      </a:pPr>
                      <a:r>
                        <a:rPr b="0" lang="fr-FR" sz="1200" spc="-1" strike="noStrike">
                          <a:solidFill>
                            <a:srgbClr val="000000"/>
                          </a:solidFill>
                          <a:latin typeface="Calibri"/>
                        </a:rPr>
                        <a:t>NOM du COLLEGE</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NOM du PROFESSEUR</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PRENOM</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mail : adresse professionnelle à privilégier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mail : adresse personnelle si adresse pro non utilisée</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GRADE</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nb de classes 6ème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nb de classes 5ème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nb de classes 4ème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nb de classes 3ème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nb de classes SEGPA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coordonnateur disciplinaire : O/N</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autres missions à préciser</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autres missions à préciser</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07720">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u="sng">
                          <a:solidFill>
                            <a:srgbClr val="000000"/>
                          </a:solidFill>
                          <a:uFillTx/>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07720">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07720">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gn="ct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5040" rIns="5040" tIns="5040" bIns="0" anchor="ctr">
                      <a:noAutofit/>
                    </a:bodyPr>
                    <a:p>
                      <a:pPr>
                        <a:lnSpc>
                          <a:spcPct val="100000"/>
                        </a:lnSpc>
                      </a:pPr>
                      <a:r>
                        <a:rPr b="0" lang="fr-FR" sz="1200" spc="-1" strike="noStrike">
                          <a:solidFill>
                            <a:srgbClr val="000000"/>
                          </a:solidFill>
                          <a:latin typeface="Calibri"/>
                        </a:rPr>
                        <a:t> </a:t>
                      </a:r>
                      <a:endParaRPr b="0" lang="en-US" sz="1200" spc="-1" strike="noStrike">
                        <a:latin typeface="Arial"/>
                      </a:endParaRPr>
                    </a:p>
                  </a:txBody>
                  <a:tcPr marL="5040" marR="50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graphicFrame>
        <p:nvGraphicFramePr>
          <p:cNvPr id="546" name="Table 5"/>
          <p:cNvGraphicFramePr/>
          <p:nvPr/>
        </p:nvGraphicFramePr>
        <p:xfrm>
          <a:off x="95040" y="5098320"/>
          <a:ext cx="8953560" cy="919080"/>
        </p:xfrm>
        <a:graphic>
          <a:graphicData uri="http://schemas.openxmlformats.org/drawingml/2006/table">
            <a:tbl>
              <a:tblPr/>
              <a:tblGrid>
                <a:gridCol w="1207080"/>
                <a:gridCol w="1623240"/>
                <a:gridCol w="1511640"/>
                <a:gridCol w="1827000"/>
                <a:gridCol w="1380960"/>
                <a:gridCol w="1403640"/>
              </a:tblGrid>
              <a:tr h="364320">
                <a:tc>
                  <a:txBody>
                    <a:bodyPr lIns="6840" rIns="6840" tIns="6840" bIns="0" anchor="b">
                      <a:noAutofit/>
                    </a:bodyPr>
                    <a:p>
                      <a:pPr>
                        <a:lnSpc>
                          <a:spcPct val="100000"/>
                        </a:lnSpc>
                      </a:pPr>
                      <a:r>
                        <a:rPr b="0" lang="fr-FR" sz="1400" spc="-1" strike="noStrike">
                          <a:solidFill>
                            <a:srgbClr val="000000"/>
                          </a:solidFill>
                          <a:latin typeface="Calibri"/>
                        </a:rPr>
                        <a:t>repartion horaire</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horaire élève en heure</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horaire classe entière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horaire effectif réduit</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précisions</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commentaires</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760">
                <a:tc>
                  <a:txBody>
                    <a:bodyPr lIns="6840" rIns="6840" tIns="6840" bIns="0" anchor="b">
                      <a:noAutofit/>
                    </a:bodyPr>
                    <a:p>
                      <a:pPr>
                        <a:lnSpc>
                          <a:spcPct val="100000"/>
                        </a:lnSpc>
                      </a:pPr>
                      <a:r>
                        <a:rPr b="0" lang="fr-FR" sz="1400" spc="-1" strike="noStrike">
                          <a:solidFill>
                            <a:srgbClr val="000000"/>
                          </a:solidFill>
                          <a:latin typeface="Calibri"/>
                        </a:rPr>
                        <a:t>6ème</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760">
                <a:tc>
                  <a:txBody>
                    <a:bodyPr lIns="6840" rIns="6840" tIns="6840" bIns="0" anchor="b">
                      <a:noAutofit/>
                    </a:bodyPr>
                    <a:p>
                      <a:pPr>
                        <a:lnSpc>
                          <a:spcPct val="100000"/>
                        </a:lnSpc>
                      </a:pPr>
                      <a:r>
                        <a:rPr b="0" lang="fr-FR" sz="1400" spc="-1" strike="noStrike">
                          <a:solidFill>
                            <a:srgbClr val="000000"/>
                          </a:solidFill>
                          <a:latin typeface="Calibri"/>
                        </a:rPr>
                        <a:t>5ème</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760">
                <a:tc>
                  <a:txBody>
                    <a:bodyPr lIns="6840" rIns="6840" tIns="6840" bIns="0" anchor="b">
                      <a:noAutofit/>
                    </a:bodyPr>
                    <a:p>
                      <a:pPr>
                        <a:lnSpc>
                          <a:spcPct val="100000"/>
                        </a:lnSpc>
                      </a:pPr>
                      <a:r>
                        <a:rPr b="0" lang="fr-FR" sz="1400" spc="-1" strike="noStrike">
                          <a:solidFill>
                            <a:srgbClr val="000000"/>
                          </a:solidFill>
                          <a:latin typeface="Calibri"/>
                        </a:rPr>
                        <a:t>4ème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760">
                <a:tc>
                  <a:txBody>
                    <a:bodyPr lIns="6840" rIns="6840" tIns="6840" bIns="0" anchor="b">
                      <a:noAutofit/>
                    </a:bodyPr>
                    <a:p>
                      <a:pPr>
                        <a:lnSpc>
                          <a:spcPct val="100000"/>
                        </a:lnSpc>
                      </a:pPr>
                      <a:r>
                        <a:rPr b="0" lang="fr-FR" sz="1400" spc="-1" strike="noStrike">
                          <a:solidFill>
                            <a:srgbClr val="000000"/>
                          </a:solidFill>
                          <a:latin typeface="Calibri"/>
                        </a:rPr>
                        <a:t>3ème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760">
                <a:tc>
                  <a:txBody>
                    <a:bodyPr lIns="6840" rIns="6840" tIns="6840" bIns="0" anchor="b">
                      <a:noAutofit/>
                    </a:bodyPr>
                    <a:p>
                      <a:pPr>
                        <a:lnSpc>
                          <a:spcPct val="100000"/>
                        </a:lnSpc>
                      </a:pPr>
                      <a:r>
                        <a:rPr b="0" lang="fr-FR" sz="1400" spc="-1" strike="noStrike">
                          <a:solidFill>
                            <a:srgbClr val="000000"/>
                          </a:solidFill>
                          <a:latin typeface="Calibri"/>
                        </a:rPr>
                        <a:t>segpa</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 rIns="6840" tIns="6840" bIns="0" anchor="b">
                      <a:noAutofit/>
                    </a:bodyPr>
                    <a:p>
                      <a:pPr>
                        <a:lnSpc>
                          <a:spcPct val="100000"/>
                        </a:lnSpc>
                      </a:pPr>
                      <a:r>
                        <a:rPr b="0" lang="fr-FR" sz="1400" spc="-1" strike="noStrike">
                          <a:solidFill>
                            <a:srgbClr val="000000"/>
                          </a:solidFill>
                          <a:latin typeface="Calibri"/>
                        </a:rPr>
                        <a:t> </a:t>
                      </a:r>
                      <a:endParaRPr b="0" lang="en-US" sz="1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3011040" y="1855080"/>
            <a:ext cx="5590080" cy="2005920"/>
          </a:xfrm>
          <a:prstGeom prst="rect">
            <a:avLst/>
          </a:prstGeom>
          <a:noFill/>
          <a:ln>
            <a:noFill/>
          </a:ln>
        </p:spPr>
        <p:txBody>
          <a:bodyPr anchor="ctr">
            <a:normAutofit fontScale="53000"/>
          </a:bodyPr>
          <a:p>
            <a:pPr>
              <a:lnSpc>
                <a:spcPct val="100000"/>
              </a:lnSpc>
            </a:pPr>
            <a:br/>
            <a:br/>
            <a:r>
              <a:rPr b="1" lang="fr-FR" sz="3200" spc="-1" strike="noStrike">
                <a:solidFill>
                  <a:srgbClr val="00a6be"/>
                </a:solidFill>
                <a:latin typeface="Arial Black"/>
                <a:ea typeface="Arial Black"/>
              </a:rPr>
              <a:t>SVT et CONDITIONS SANITAIRES</a:t>
            </a:r>
            <a:br/>
            <a:endParaRPr b="0" lang="fr-FR" sz="3200" spc="-1" strike="noStrike">
              <a:solidFill>
                <a:srgbClr val="000000"/>
              </a:solidFill>
              <a:latin typeface="Calibri"/>
            </a:endParaRPr>
          </a:p>
        </p:txBody>
      </p:sp>
      <p:sp>
        <p:nvSpPr>
          <p:cNvPr id="548"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30798FB4-1518-4214-A919-5D0CFBAF5E22}" type="slidenum">
              <a:rPr b="1" lang="fr-FR" sz="1000" spc="-1" strike="noStrike">
                <a:solidFill>
                  <a:srgbClr val="000000"/>
                </a:solidFill>
                <a:latin typeface="Calibri"/>
              </a:rPr>
              <a:t>12</a:t>
            </a:fld>
            <a:endParaRPr b="0" lang="en-US" sz="1000" spc="-1" strike="noStrike">
              <a:latin typeface="Times New Roman"/>
            </a:endParaRPr>
          </a:p>
        </p:txBody>
      </p:sp>
      <p:sp>
        <p:nvSpPr>
          <p:cNvPr id="549" name="TextShape 3"/>
          <p:cNvSpPr txBox="1"/>
          <p:nvPr/>
        </p:nvSpPr>
        <p:spPr>
          <a:xfrm>
            <a:off x="3107160" y="4937760"/>
            <a:ext cx="750528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550" name="TextShape 4"/>
          <p:cNvSpPr txBox="1"/>
          <p:nvPr/>
        </p:nvSpPr>
        <p:spPr>
          <a:xfrm>
            <a:off x="3107160" y="3782160"/>
            <a:ext cx="5589720" cy="1156680"/>
          </a:xfrm>
          <a:prstGeom prst="rect">
            <a:avLst/>
          </a:prstGeom>
          <a:noFill/>
          <a:ln>
            <a:noFill/>
          </a:ln>
        </p:spPr>
        <p:txBody>
          <a:bodyPr>
            <a:noAutofit/>
          </a:bodyPr>
          <a:p>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000000"/>
                </a:solidFill>
                <a:latin typeface="Arial Black"/>
                <a:ea typeface="Arial Black"/>
              </a:rPr>
              <a:t>SVT et Conditions sanitaires</a:t>
            </a:r>
            <a:br/>
            <a:endParaRPr b="0" lang="fr-FR" sz="2500" spc="-1" strike="noStrike">
              <a:solidFill>
                <a:srgbClr val="000000"/>
              </a:solidFill>
              <a:latin typeface="Calibri"/>
            </a:endParaRPr>
          </a:p>
        </p:txBody>
      </p:sp>
      <p:sp>
        <p:nvSpPr>
          <p:cNvPr id="552"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0250EC3C-1D25-4DB7-BE4D-26931509C7D1}" type="slidenum">
              <a:rPr b="1" lang="fr-FR" sz="900" spc="-1" strike="noStrike">
                <a:solidFill>
                  <a:srgbClr val="404040"/>
                </a:solidFill>
                <a:latin typeface="Arial"/>
                <a:ea typeface="Arial"/>
              </a:rPr>
              <a:t>12</a:t>
            </a:fld>
            <a:endParaRPr b="0" lang="en-US" sz="900" spc="-1" strike="noStrike">
              <a:latin typeface="Times New Roman"/>
            </a:endParaRPr>
          </a:p>
        </p:txBody>
      </p:sp>
      <p:sp>
        <p:nvSpPr>
          <p:cNvPr id="553" name="TextShape 3"/>
          <p:cNvSpPr txBox="1"/>
          <p:nvPr/>
        </p:nvSpPr>
        <p:spPr>
          <a:xfrm>
            <a:off x="140760" y="1037520"/>
            <a:ext cx="8545680" cy="4622400"/>
          </a:xfrm>
          <a:prstGeom prst="rect">
            <a:avLst/>
          </a:prstGeom>
          <a:noFill/>
          <a:ln>
            <a:noFill/>
          </a:ln>
        </p:spPr>
        <p:txBody>
          <a:bodyPr>
            <a:norm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Activités pratiques et protocole COVID</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Note envoyée à tous les établissements et tous les professeurs </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Associer Prudence sanitaire et apprentissage des compétences spécifiques des élèves. </a:t>
            </a:r>
            <a:endParaRPr b="0" lang="fr-FR" sz="1300" spc="-1" strike="noStrike">
              <a:solidFill>
                <a:srgbClr val="000000"/>
              </a:solidFill>
              <a:latin typeface="Arial"/>
            </a:endParaRPr>
          </a:p>
          <a:p>
            <a:pPr marL="45720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Activités pratiques et actions de prévention dengue</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Semaine de la dengue le 21 septembre </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Faire un focus sur le cycle de vie d’aedes aegypti</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Possibilité de faire appel au CEDRE LAV :</a:t>
            </a:r>
            <a:endParaRPr b="0" lang="fr-FR" sz="1300" spc="-1" strike="noStrike">
              <a:solidFill>
                <a:srgbClr val="000000"/>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CEDRE/LAV (</a:t>
            </a:r>
            <a:r>
              <a:rPr b="1" lang="fr-FR" sz="1800" spc="-1" strike="noStrike" u="sng">
                <a:solidFill>
                  <a:srgbClr val="00a6be"/>
                </a:solidFill>
                <a:uFillTx/>
                <a:latin typeface="Arial"/>
                <a:ea typeface="Arial"/>
              </a:rPr>
              <a:t>Centre de démoustication</a:t>
            </a:r>
            <a:r>
              <a:rPr b="1" lang="fr-FR" sz="1800" spc="-1" strike="noStrike">
                <a:solidFill>
                  <a:srgbClr val="00a6be"/>
                </a:solidFill>
                <a:latin typeface="Arial"/>
                <a:ea typeface="Arial"/>
              </a:rPr>
              <a:t> : </a:t>
            </a:r>
            <a:r>
              <a:rPr b="1" lang="fr-FR" sz="1400" spc="-1" strike="noStrike">
                <a:solidFill>
                  <a:srgbClr val="00a6be"/>
                </a:solidFill>
                <a:latin typeface="Arial"/>
                <a:ea typeface="Arial"/>
              </a:rPr>
              <a:t>structure commune de l’Agence Régionale de Santé et de la Collectivité territoriale de Martinique) </a:t>
            </a:r>
            <a:endParaRPr b="1" lang="fr-FR" sz="14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400" spc="-1" strike="noStrike">
                <a:solidFill>
                  <a:srgbClr val="00a6be"/>
                </a:solidFill>
                <a:latin typeface="Arial"/>
                <a:ea typeface="Arial"/>
              </a:rPr>
              <a:t>Sur inscription : </a:t>
            </a:r>
            <a:r>
              <a:rPr b="1" lang="fr-FR" sz="1400" spc="-1" strike="noStrike" u="sng">
                <a:solidFill>
                  <a:srgbClr val="0000ff"/>
                </a:solidFill>
                <a:uFillTx/>
                <a:latin typeface="Arial"/>
                <a:ea typeface="Arial"/>
                <a:hlinkClick r:id="rId1"/>
              </a:rPr>
              <a:t>http://ppe.orion.education.fr/martinique/itw/answer/s/ony6ysd71s</a:t>
            </a:r>
            <a:r>
              <a:rPr b="1" lang="fr-FR" sz="1800" spc="-1" strike="noStrike" u="sng">
                <a:solidFill>
                  <a:srgbClr val="0000ff"/>
                </a:solidFill>
                <a:uFillTx/>
                <a:latin typeface="Arial"/>
                <a:ea typeface="Arial"/>
                <a:hlinkClick r:id="rId2"/>
              </a:rPr>
              <a:t>/k/MHtAMUS</a:t>
            </a:r>
            <a:r>
              <a:rPr b="1" lang="fr-FR" sz="1800" spc="-1" strike="noStrike" u="sng">
                <a:solidFill>
                  <a:srgbClr val="0000ff"/>
                </a:solidFill>
                <a:uFillTx/>
                <a:latin typeface="Arial"/>
                <a:ea typeface="Arial"/>
                <a:hlinkClick r:id="rId3"/>
              </a:rPr>
              <a:t>/k/MHtAMUS</a:t>
            </a:r>
            <a:endParaRPr b="1" lang="fr-FR" sz="1800" spc="-1" strike="noStrike">
              <a:solidFill>
                <a:srgbClr val="00a6be"/>
              </a:solidFill>
              <a:latin typeface="Arial"/>
            </a:endParaRPr>
          </a:p>
        </p:txBody>
      </p:sp>
      <p:grpSp>
        <p:nvGrpSpPr>
          <p:cNvPr id="554" name="Group 4"/>
          <p:cNvGrpSpPr/>
          <p:nvPr/>
        </p:nvGrpSpPr>
        <p:grpSpPr>
          <a:xfrm>
            <a:off x="902520" y="199080"/>
            <a:ext cx="525240" cy="171360"/>
            <a:chOff x="902520" y="199080"/>
            <a:chExt cx="525240" cy="171360"/>
          </a:xfrm>
        </p:grpSpPr>
        <p:sp>
          <p:nvSpPr>
            <p:cNvPr id="555"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556"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grpSp>
        <p:nvGrpSpPr>
          <p:cNvPr id="557" name="Group 7"/>
          <p:cNvGrpSpPr/>
          <p:nvPr/>
        </p:nvGrpSpPr>
        <p:grpSpPr>
          <a:xfrm>
            <a:off x="7286400" y="3445560"/>
            <a:ext cx="1857240" cy="2445120"/>
            <a:chOff x="7286400" y="3445560"/>
            <a:chExt cx="1857240" cy="2445120"/>
          </a:xfrm>
        </p:grpSpPr>
        <p:pic>
          <p:nvPicPr>
            <p:cNvPr id="558" name="Image 8" descr="Poster Wanted Free Stock Photo - Public Domain Pictures"/>
            <p:cNvPicPr/>
            <p:nvPr/>
          </p:nvPicPr>
          <p:blipFill>
            <a:blip r:embed="rId4"/>
            <a:stretch/>
          </p:blipFill>
          <p:spPr>
            <a:xfrm>
              <a:off x="7286400" y="3445560"/>
              <a:ext cx="1857240" cy="2445120"/>
            </a:xfrm>
            <a:prstGeom prst="rect">
              <a:avLst/>
            </a:prstGeom>
            <a:ln>
              <a:noFill/>
            </a:ln>
          </p:spPr>
        </p:pic>
        <p:pic>
          <p:nvPicPr>
            <p:cNvPr id="559" name="Image 12" descr=""/>
            <p:cNvPicPr/>
            <p:nvPr/>
          </p:nvPicPr>
          <p:blipFill>
            <a:blip r:embed="rId5"/>
            <a:stretch/>
          </p:blipFill>
          <p:spPr>
            <a:xfrm>
              <a:off x="7602480" y="4133160"/>
              <a:ext cx="1094400" cy="788400"/>
            </a:xfrm>
            <a:prstGeom prst="rect">
              <a:avLst/>
            </a:prstGeom>
            <a:ln>
              <a:noFill/>
            </a:ln>
          </p:spPr>
        </p:pic>
        <p:sp>
          <p:nvSpPr>
            <p:cNvPr id="560" name="CustomShape 8"/>
            <p:cNvSpPr/>
            <p:nvPr/>
          </p:nvSpPr>
          <p:spPr>
            <a:xfrm>
              <a:off x="7346520" y="4862160"/>
              <a:ext cx="1737000" cy="1028520"/>
            </a:xfrm>
            <a:prstGeom prst="rect">
              <a:avLst/>
            </a:prstGeom>
            <a:noFill/>
            <a:ln w="6480">
              <a:noFill/>
            </a:ln>
          </p:spPr>
          <p:style>
            <a:lnRef idx="0"/>
            <a:fillRef idx="0"/>
            <a:effectRef idx="0"/>
            <a:fontRef idx="minor"/>
          </p:style>
          <p:txBody>
            <a:bodyPr>
              <a:noAutofit/>
            </a:bodyPr>
            <a:p>
              <a:pPr algn="ctr">
                <a:lnSpc>
                  <a:spcPct val="107000"/>
                </a:lnSpc>
                <a:spcAft>
                  <a:spcPts val="799"/>
                </a:spcAft>
              </a:pPr>
              <a:r>
                <a:rPr b="1" lang="fr-FR" sz="1400" spc="-1" strike="noStrike">
                  <a:solidFill>
                    <a:srgbClr val="000000"/>
                  </a:solidFill>
                  <a:latin typeface="Calibri"/>
                  <a:ea typeface="Calibri"/>
                </a:rPr>
                <a:t>Aedes aegypti</a:t>
              </a:r>
              <a:br/>
              <a:r>
                <a:rPr b="0" lang="fr-FR" sz="1000" spc="-1" strike="noStrike">
                  <a:solidFill>
                    <a:srgbClr val="000000"/>
                  </a:solidFill>
                  <a:latin typeface="Segoe Print"/>
                  <a:ea typeface="Calibri"/>
                </a:rPr>
                <a:t>Transmet la dengue,</a:t>
              </a:r>
              <a:r>
                <a:rPr b="0" lang="fr-FR" sz="1400" spc="-1" strike="noStrike">
                  <a:solidFill>
                    <a:srgbClr val="000000"/>
                  </a:solidFill>
                  <a:latin typeface="Segoe Print"/>
                  <a:ea typeface="Calibri"/>
                </a:rPr>
                <a:t> </a:t>
              </a:r>
              <a:br/>
              <a:r>
                <a:rPr b="0" lang="fr-FR" sz="1000" spc="-1" strike="noStrike">
                  <a:solidFill>
                    <a:srgbClr val="000000"/>
                  </a:solidFill>
                  <a:latin typeface="Segoe Print"/>
                  <a:ea typeface="Calibri"/>
                </a:rPr>
                <a:t>le zika, le chikungunya</a:t>
              </a:r>
              <a:endParaRPr b="0" lang="en-US" sz="1000" spc="-1" strike="noStrike">
                <a:latin typeface="Arial"/>
              </a:endParaRPr>
            </a:p>
          </p:txBody>
        </p:sp>
      </p:grpSp>
      <p:grpSp>
        <p:nvGrpSpPr>
          <p:cNvPr id="561" name="Group 9"/>
          <p:cNvGrpSpPr/>
          <p:nvPr/>
        </p:nvGrpSpPr>
        <p:grpSpPr>
          <a:xfrm>
            <a:off x="3637800" y="4468680"/>
            <a:ext cx="3311640" cy="2572560"/>
            <a:chOff x="3637800" y="4468680"/>
            <a:chExt cx="3311640" cy="2572560"/>
          </a:xfrm>
        </p:grpSpPr>
        <p:pic>
          <p:nvPicPr>
            <p:cNvPr id="562" name="Image 15" descr=""/>
            <p:cNvPicPr/>
            <p:nvPr/>
          </p:nvPicPr>
          <p:blipFill>
            <a:blip r:embed="rId6"/>
            <a:srcRect l="0" t="0" r="50179" b="50163"/>
            <a:stretch/>
          </p:blipFill>
          <p:spPr>
            <a:xfrm rot="5400000">
              <a:off x="4131720" y="3974760"/>
              <a:ext cx="2323800" cy="3311640"/>
            </a:xfrm>
            <a:prstGeom prst="rect">
              <a:avLst/>
            </a:prstGeom>
            <a:ln>
              <a:noFill/>
            </a:ln>
          </p:spPr>
        </p:pic>
        <p:sp>
          <p:nvSpPr>
            <p:cNvPr id="563" name="CustomShape 10"/>
            <p:cNvSpPr/>
            <p:nvPr/>
          </p:nvSpPr>
          <p:spPr>
            <a:xfrm>
              <a:off x="3655080" y="6784560"/>
              <a:ext cx="1367640" cy="256680"/>
            </a:xfrm>
            <a:prstGeom prst="rect">
              <a:avLst/>
            </a:prstGeom>
            <a:solidFill>
              <a:schemeClr val="lt1"/>
            </a:solidFill>
            <a:ln w="6480">
              <a:solidFill>
                <a:srgbClr val="000000"/>
              </a:solidFill>
              <a:round/>
            </a:ln>
          </p:spPr>
          <p:style>
            <a:lnRef idx="0"/>
            <a:fillRef idx="0"/>
            <a:effectRef idx="0"/>
            <a:fontRef idx="minor"/>
          </p:style>
          <p:txBody>
            <a:bodyPr>
              <a:noAutofit/>
            </a:bodyPr>
            <a:p>
              <a:pPr>
                <a:lnSpc>
                  <a:spcPct val="107000"/>
                </a:lnSpc>
                <a:spcAft>
                  <a:spcPts val="799"/>
                </a:spcAft>
              </a:pPr>
              <a:r>
                <a:rPr b="0" lang="fr-FR" sz="1100" spc="-1" strike="noStrike">
                  <a:solidFill>
                    <a:srgbClr val="000000"/>
                  </a:solidFill>
                  <a:latin typeface="Calibri"/>
                  <a:ea typeface="Calibri"/>
                </a:rPr>
                <a:t>Source : CEDRE/LAV</a:t>
              </a:r>
              <a:endParaRPr b="0" lang="en-US" sz="1100" spc="-1" strike="noStrike">
                <a:latin typeface="Arial"/>
              </a:endParaRPr>
            </a:p>
          </p:txBody>
        </p:sp>
      </p:grpSp>
      <p:pic>
        <p:nvPicPr>
          <p:cNvPr id="564" name="Image 17" descr=""/>
          <p:cNvPicPr/>
          <p:nvPr/>
        </p:nvPicPr>
        <p:blipFill>
          <a:blip r:embed="rId7"/>
          <a:srcRect l="50241" t="0" r="0" b="50030"/>
          <a:stretch/>
        </p:blipFill>
        <p:spPr>
          <a:xfrm rot="5400000">
            <a:off x="827640" y="4068000"/>
            <a:ext cx="2224800" cy="3184200"/>
          </a:xfrm>
          <a:prstGeom prst="rect">
            <a:avLst/>
          </a:prstGeom>
          <a:ln>
            <a:noFill/>
          </a:ln>
        </p:spPr>
      </p:pic>
      <p:sp>
        <p:nvSpPr>
          <p:cNvPr id="565" name="CustomShape 11"/>
          <p:cNvSpPr/>
          <p:nvPr/>
        </p:nvSpPr>
        <p:spPr>
          <a:xfrm>
            <a:off x="6724080" y="5755320"/>
            <a:ext cx="1650600" cy="914040"/>
          </a:xfrm>
          <a:prstGeom prst="ellipse">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Calibri"/>
              </a:rPr>
              <a:t>Il manque quelque chose???</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2" presetSubtype="4">
                                  <p:stCondLst>
                                    <p:cond delay="0"/>
                                  </p:stCondLst>
                                  <p:childTnLst>
                                    <p:set>
                                      <p:cBhvr>
                                        <p:cTn id="56" dur="1" fill="hold">
                                          <p:stCondLst>
                                            <p:cond delay="0"/>
                                          </p:stCondLst>
                                        </p:cTn>
                                        <p:tgtEl>
                                          <p:spTgt spid="551"/>
                                        </p:tgtEl>
                                        <p:attrNameLst>
                                          <p:attrName>style.visibility</p:attrName>
                                        </p:attrNameLst>
                                      </p:cBhvr>
                                      <p:to>
                                        <p:strVal val="visible"/>
                                      </p:to>
                                    </p:set>
                                    <p:anim calcmode="lin" valueType="num">
                                      <p:cBhvr additive="repl">
                                        <p:cTn id="57" dur="500" fill="hold"/>
                                        <p:tgtEl>
                                          <p:spTgt spid="551"/>
                                        </p:tgtEl>
                                        <p:attrNameLst>
                                          <p:attrName>ppt_x</p:attrName>
                                        </p:attrNameLst>
                                      </p:cBhvr>
                                      <p:tavLst>
                                        <p:tav tm="0">
                                          <p:val>
                                            <p:strVal val="#ppt_x"/>
                                          </p:val>
                                        </p:tav>
                                        <p:tav tm="100000">
                                          <p:val>
                                            <p:strVal val="#ppt_x"/>
                                          </p:val>
                                        </p:tav>
                                      </p:tavLst>
                                    </p:anim>
                                    <p:anim calcmode="lin" valueType="num">
                                      <p:cBhvr additive="repl">
                                        <p:cTn id="58" dur="500" fill="hold"/>
                                        <p:tgtEl>
                                          <p:spTgt spid="55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3" presetSubtype="10">
                                  <p:stCondLst>
                                    <p:cond delay="0"/>
                                  </p:stCondLst>
                                  <p:childTnLst>
                                    <p:set>
                                      <p:cBhvr>
                                        <p:cTn id="62" dur="1" fill="hold">
                                          <p:stCondLst>
                                            <p:cond delay="0"/>
                                          </p:stCondLst>
                                        </p:cTn>
                                        <p:tgtEl>
                                          <p:spTgt spid="553">
                                            <p:txEl>
                                              <p:pRg st="0" end="0"/>
                                            </p:txEl>
                                          </p:spTgt>
                                        </p:tgtEl>
                                        <p:attrNameLst>
                                          <p:attrName>style.visibility</p:attrName>
                                        </p:attrNameLst>
                                      </p:cBhvr>
                                      <p:to>
                                        <p:strVal val="visible"/>
                                      </p:to>
                                    </p:set>
                                    <p:animEffect filter="blinds(horizontal)" transition="in">
                                      <p:cBhvr additive="repl">
                                        <p:cTn id="63" dur="500"/>
                                        <p:tgtEl>
                                          <p:spTgt spid="553">
                                            <p:txEl>
                                              <p:pRg st="0" end="0"/>
                                            </p:txEl>
                                          </p:spTgt>
                                        </p:tgtEl>
                                      </p:cBhvr>
                                    </p:animEffect>
                                  </p:childTnLst>
                                </p:cTn>
                              </p:par>
                              <p:par>
                                <p:cTn id="64" nodeType="withEffect" fill="hold" presetClass="entr" presetID="3" presetSubtype="10">
                                  <p:stCondLst>
                                    <p:cond delay="0"/>
                                  </p:stCondLst>
                                  <p:childTnLst>
                                    <p:set>
                                      <p:cBhvr>
                                        <p:cTn id="65" dur="1" fill="hold">
                                          <p:stCondLst>
                                            <p:cond delay="0"/>
                                          </p:stCondLst>
                                        </p:cTn>
                                        <p:tgtEl>
                                          <p:spTgt spid="553">
                                            <p:txEl>
                                              <p:pRg st="1" end="1"/>
                                            </p:txEl>
                                          </p:spTgt>
                                        </p:tgtEl>
                                        <p:attrNameLst>
                                          <p:attrName>style.visibility</p:attrName>
                                        </p:attrNameLst>
                                      </p:cBhvr>
                                      <p:to>
                                        <p:strVal val="visible"/>
                                      </p:to>
                                    </p:set>
                                    <p:animEffect filter="blinds(horizontal)" transition="in">
                                      <p:cBhvr additive="repl">
                                        <p:cTn id="66" dur="500"/>
                                        <p:tgtEl>
                                          <p:spTgt spid="553">
                                            <p:txEl>
                                              <p:pRg st="1" end="1"/>
                                            </p:txEl>
                                          </p:spTgt>
                                        </p:tgtEl>
                                      </p:cBhvr>
                                    </p:animEffect>
                                  </p:childTnLst>
                                </p:cTn>
                              </p:par>
                              <p:par>
                                <p:cTn id="67" nodeType="withEffect" fill="hold" presetClass="entr" presetID="3" presetSubtype="10">
                                  <p:stCondLst>
                                    <p:cond delay="0"/>
                                  </p:stCondLst>
                                  <p:childTnLst>
                                    <p:set>
                                      <p:cBhvr>
                                        <p:cTn id="68" dur="1" fill="hold">
                                          <p:stCondLst>
                                            <p:cond delay="0"/>
                                          </p:stCondLst>
                                        </p:cTn>
                                        <p:tgtEl>
                                          <p:spTgt spid="553">
                                            <p:txEl>
                                              <p:pRg st="2" end="2"/>
                                            </p:txEl>
                                          </p:spTgt>
                                        </p:tgtEl>
                                        <p:attrNameLst>
                                          <p:attrName>style.visibility</p:attrName>
                                        </p:attrNameLst>
                                      </p:cBhvr>
                                      <p:to>
                                        <p:strVal val="visible"/>
                                      </p:to>
                                    </p:set>
                                    <p:animEffect filter="blinds(horizontal)" transition="in">
                                      <p:cBhvr additive="repl">
                                        <p:cTn id="69" dur="500"/>
                                        <p:tgtEl>
                                          <p:spTgt spid="55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3" presetSubtype="10">
                                  <p:stCondLst>
                                    <p:cond delay="0"/>
                                  </p:stCondLst>
                                  <p:childTnLst>
                                    <p:set>
                                      <p:cBhvr>
                                        <p:cTn id="73" dur="1" fill="hold">
                                          <p:stCondLst>
                                            <p:cond delay="0"/>
                                          </p:stCondLst>
                                        </p:cTn>
                                        <p:tgtEl>
                                          <p:spTgt spid="553">
                                            <p:txEl>
                                              <p:pRg st="4" end="4"/>
                                            </p:txEl>
                                          </p:spTgt>
                                        </p:tgtEl>
                                        <p:attrNameLst>
                                          <p:attrName>style.visibility</p:attrName>
                                        </p:attrNameLst>
                                      </p:cBhvr>
                                      <p:to>
                                        <p:strVal val="visible"/>
                                      </p:to>
                                    </p:set>
                                    <p:animEffect filter="blinds(horizontal)" transition="in">
                                      <p:cBhvr additive="repl">
                                        <p:cTn id="74" dur="500"/>
                                        <p:tgtEl>
                                          <p:spTgt spid="553">
                                            <p:txEl>
                                              <p:pRg st="4" end="4"/>
                                            </p:txEl>
                                          </p:spTgt>
                                        </p:tgtEl>
                                      </p:cBhvr>
                                    </p:animEffect>
                                  </p:childTnLst>
                                </p:cTn>
                              </p:par>
                              <p:par>
                                <p:cTn id="75" nodeType="withEffect" fill="hold" presetClass="entr" presetID="3" presetSubtype="10">
                                  <p:stCondLst>
                                    <p:cond delay="0"/>
                                  </p:stCondLst>
                                  <p:childTnLst>
                                    <p:set>
                                      <p:cBhvr>
                                        <p:cTn id="76" dur="1" fill="hold">
                                          <p:stCondLst>
                                            <p:cond delay="0"/>
                                          </p:stCondLst>
                                        </p:cTn>
                                        <p:tgtEl>
                                          <p:spTgt spid="553">
                                            <p:txEl>
                                              <p:pRg st="5" end="5"/>
                                            </p:txEl>
                                          </p:spTgt>
                                        </p:tgtEl>
                                        <p:attrNameLst>
                                          <p:attrName>style.visibility</p:attrName>
                                        </p:attrNameLst>
                                      </p:cBhvr>
                                      <p:to>
                                        <p:strVal val="visible"/>
                                      </p:to>
                                    </p:set>
                                    <p:animEffect filter="blinds(horizontal)" transition="in">
                                      <p:cBhvr additive="repl">
                                        <p:cTn id="77" dur="500"/>
                                        <p:tgtEl>
                                          <p:spTgt spid="553">
                                            <p:txEl>
                                              <p:pRg st="5" end="5"/>
                                            </p:txEl>
                                          </p:spTgt>
                                        </p:tgtEl>
                                      </p:cBhvr>
                                    </p:animEffect>
                                  </p:childTnLst>
                                </p:cTn>
                              </p:par>
                              <p:par>
                                <p:cTn id="78" nodeType="withEffect" fill="hold" presetClass="entr" presetID="3" presetSubtype="10">
                                  <p:stCondLst>
                                    <p:cond delay="0"/>
                                  </p:stCondLst>
                                  <p:childTnLst>
                                    <p:set>
                                      <p:cBhvr>
                                        <p:cTn id="79" dur="1" fill="hold">
                                          <p:stCondLst>
                                            <p:cond delay="0"/>
                                          </p:stCondLst>
                                        </p:cTn>
                                        <p:tgtEl>
                                          <p:spTgt spid="553">
                                            <p:txEl>
                                              <p:pRg st="6" end="6"/>
                                            </p:txEl>
                                          </p:spTgt>
                                        </p:tgtEl>
                                        <p:attrNameLst>
                                          <p:attrName>style.visibility</p:attrName>
                                        </p:attrNameLst>
                                      </p:cBhvr>
                                      <p:to>
                                        <p:strVal val="visible"/>
                                      </p:to>
                                    </p:set>
                                    <p:animEffect filter="blinds(horizontal)" transition="in">
                                      <p:cBhvr additive="repl">
                                        <p:cTn id="80" dur="500"/>
                                        <p:tgtEl>
                                          <p:spTgt spid="553">
                                            <p:txEl>
                                              <p:pRg st="6" end="6"/>
                                            </p:txEl>
                                          </p:spTgt>
                                        </p:tgtEl>
                                      </p:cBhvr>
                                    </p:animEffect>
                                  </p:childTnLst>
                                </p:cTn>
                              </p:par>
                              <p:par>
                                <p:cTn id="81" nodeType="withEffect" fill="hold" presetClass="entr" presetID="3" presetSubtype="10">
                                  <p:stCondLst>
                                    <p:cond delay="0"/>
                                  </p:stCondLst>
                                  <p:childTnLst>
                                    <p:set>
                                      <p:cBhvr>
                                        <p:cTn id="82" dur="1" fill="hold">
                                          <p:stCondLst>
                                            <p:cond delay="0"/>
                                          </p:stCondLst>
                                        </p:cTn>
                                        <p:tgtEl>
                                          <p:spTgt spid="553">
                                            <p:txEl>
                                              <p:pRg st="7" end="7"/>
                                            </p:txEl>
                                          </p:spTgt>
                                        </p:tgtEl>
                                        <p:attrNameLst>
                                          <p:attrName>style.visibility</p:attrName>
                                        </p:attrNameLst>
                                      </p:cBhvr>
                                      <p:to>
                                        <p:strVal val="visible"/>
                                      </p:to>
                                    </p:set>
                                    <p:animEffect filter="blinds(horizontal)" transition="in">
                                      <p:cBhvr additive="repl">
                                        <p:cTn id="83" dur="500"/>
                                        <p:tgtEl>
                                          <p:spTgt spid="553">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5" presetSubtype="10">
                                  <p:stCondLst>
                                    <p:cond delay="0"/>
                                  </p:stCondLst>
                                  <p:childTnLst>
                                    <p:set>
                                      <p:cBhvr>
                                        <p:cTn id="87" dur="1" fill="hold">
                                          <p:stCondLst>
                                            <p:cond delay="0"/>
                                          </p:stCondLst>
                                        </p:cTn>
                                        <p:tgtEl>
                                          <p:spTgt spid="557"/>
                                        </p:tgtEl>
                                        <p:attrNameLst>
                                          <p:attrName>style.visibility</p:attrName>
                                        </p:attrNameLst>
                                      </p:cBhvr>
                                      <p:to>
                                        <p:strVal val="visible"/>
                                      </p:to>
                                    </p:set>
                                    <p:animEffect filter="checkerboard(across)" transition="in">
                                      <p:cBhvr additive="repl">
                                        <p:cTn id="88" dur="500"/>
                                        <p:tgtEl>
                                          <p:spTgt spid="557"/>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2" presetSubtype="4">
                                  <p:stCondLst>
                                    <p:cond delay="0"/>
                                  </p:stCondLst>
                                  <p:childTnLst>
                                    <p:set>
                                      <p:cBhvr>
                                        <p:cTn id="92" dur="1" fill="hold">
                                          <p:stCondLst>
                                            <p:cond delay="0"/>
                                          </p:stCondLst>
                                        </p:cTn>
                                        <p:tgtEl>
                                          <p:spTgt spid="553">
                                            <p:txEl>
                                              <p:pRg st="8" end="8"/>
                                            </p:txEl>
                                          </p:spTgt>
                                        </p:tgtEl>
                                        <p:attrNameLst>
                                          <p:attrName>style.visibility</p:attrName>
                                        </p:attrNameLst>
                                      </p:cBhvr>
                                      <p:to>
                                        <p:strVal val="visible"/>
                                      </p:to>
                                    </p:set>
                                    <p:anim calcmode="lin" valueType="num">
                                      <p:cBhvr additive="repl">
                                        <p:cTn id="93" dur="500" fill="hold"/>
                                        <p:tgtEl>
                                          <p:spTgt spid="553">
                                            <p:txEl>
                                              <p:pRg st="8" end="8"/>
                                            </p:txEl>
                                          </p:spTgt>
                                        </p:tgtEl>
                                        <p:attrNameLst>
                                          <p:attrName>ppt_x</p:attrName>
                                        </p:attrNameLst>
                                      </p:cBhvr>
                                      <p:tavLst>
                                        <p:tav tm="0">
                                          <p:val>
                                            <p:strVal val="#ppt_x"/>
                                          </p:val>
                                        </p:tav>
                                        <p:tav tm="100000">
                                          <p:val>
                                            <p:strVal val="#ppt_x"/>
                                          </p:val>
                                        </p:tav>
                                      </p:tavLst>
                                    </p:anim>
                                    <p:anim calcmode="lin" valueType="num">
                                      <p:cBhvr additive="repl">
                                        <p:cTn id="94" dur="500" fill="hold"/>
                                        <p:tgtEl>
                                          <p:spTgt spid="55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nodeType="clickEffect" fill="hold" presetClass="entr" presetID="9">
                                  <p:stCondLst>
                                    <p:cond delay="0"/>
                                  </p:stCondLst>
                                  <p:childTnLst>
                                    <p:set>
                                      <p:cBhvr>
                                        <p:cTn id="98" dur="1" fill="hold">
                                          <p:stCondLst>
                                            <p:cond delay="0"/>
                                          </p:stCondLst>
                                        </p:cTn>
                                        <p:tgtEl>
                                          <p:spTgt spid="553">
                                            <p:txEl>
                                              <p:pRg st="9" end="9"/>
                                            </p:txEl>
                                          </p:spTgt>
                                        </p:tgtEl>
                                        <p:attrNameLst>
                                          <p:attrName>style.visibility</p:attrName>
                                        </p:attrNameLst>
                                      </p:cBhvr>
                                      <p:to>
                                        <p:strVal val="visible"/>
                                      </p:to>
                                    </p:set>
                                    <p:animEffect filter="dissolve" transition="in">
                                      <p:cBhvr additive="repl">
                                        <p:cTn id="99" dur="500"/>
                                        <p:tgtEl>
                                          <p:spTgt spid="553">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3" presetSubtype="10">
                                  <p:stCondLst>
                                    <p:cond delay="0"/>
                                  </p:stCondLst>
                                  <p:childTnLst>
                                    <p:set>
                                      <p:cBhvr>
                                        <p:cTn id="103" dur="1" fill="hold">
                                          <p:stCondLst>
                                            <p:cond delay="0"/>
                                          </p:stCondLst>
                                        </p:cTn>
                                        <p:tgtEl>
                                          <p:spTgt spid="561"/>
                                        </p:tgtEl>
                                        <p:attrNameLst>
                                          <p:attrName>style.visibility</p:attrName>
                                        </p:attrNameLst>
                                      </p:cBhvr>
                                      <p:to>
                                        <p:strVal val="visible"/>
                                      </p:to>
                                    </p:set>
                                    <p:animEffect filter="blinds(horizontal)" transition="in">
                                      <p:cBhvr additive="repl">
                                        <p:cTn id="104" dur="500"/>
                                        <p:tgtEl>
                                          <p:spTgt spid="561"/>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2" presetSubtype="4">
                                  <p:stCondLst>
                                    <p:cond delay="0"/>
                                  </p:stCondLst>
                                  <p:childTnLst>
                                    <p:set>
                                      <p:cBhvr>
                                        <p:cTn id="108" dur="1" fill="hold">
                                          <p:stCondLst>
                                            <p:cond delay="0"/>
                                          </p:stCondLst>
                                        </p:cTn>
                                        <p:tgtEl>
                                          <p:spTgt spid="565"/>
                                        </p:tgtEl>
                                        <p:attrNameLst>
                                          <p:attrName>style.visibility</p:attrName>
                                        </p:attrNameLst>
                                      </p:cBhvr>
                                      <p:to>
                                        <p:strVal val="visible"/>
                                      </p:to>
                                    </p:set>
                                    <p:anim calcmode="lin" valueType="num">
                                      <p:cBhvr additive="repl">
                                        <p:cTn id="109" dur="500" fill="hold"/>
                                        <p:tgtEl>
                                          <p:spTgt spid="565"/>
                                        </p:tgtEl>
                                        <p:attrNameLst>
                                          <p:attrName>ppt_x</p:attrName>
                                        </p:attrNameLst>
                                      </p:cBhvr>
                                      <p:tavLst>
                                        <p:tav tm="0">
                                          <p:val>
                                            <p:strVal val="#ppt_x"/>
                                          </p:val>
                                        </p:tav>
                                        <p:tav tm="100000">
                                          <p:val>
                                            <p:strVal val="#ppt_x"/>
                                          </p:val>
                                        </p:tav>
                                      </p:tavLst>
                                    </p:anim>
                                    <p:anim calcmode="lin" valueType="num">
                                      <p:cBhvr additive="repl">
                                        <p:cTn id="110" dur="500" fill="hold"/>
                                        <p:tgtEl>
                                          <p:spTgt spid="56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3" presetSubtype="10">
                                  <p:stCondLst>
                                    <p:cond delay="0"/>
                                  </p:stCondLst>
                                  <p:childTnLst>
                                    <p:set>
                                      <p:cBhvr>
                                        <p:cTn id="114" dur="1" fill="hold">
                                          <p:stCondLst>
                                            <p:cond delay="0"/>
                                          </p:stCondLst>
                                        </p:cTn>
                                        <p:tgtEl>
                                          <p:spTgt spid="564"/>
                                        </p:tgtEl>
                                        <p:attrNameLst>
                                          <p:attrName>style.visibility</p:attrName>
                                        </p:attrNameLst>
                                      </p:cBhvr>
                                      <p:to>
                                        <p:strVal val="visible"/>
                                      </p:to>
                                    </p:set>
                                    <p:animEffect filter="blinds(horizontal)" transition="in">
                                      <p:cBhvr additive="repl">
                                        <p:cTn id="115"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SVT et EVOLUTION DES PROGRAMMES</a:t>
            </a:r>
            <a:endParaRPr b="0" lang="fr-FR" sz="3200" spc="-1" strike="noStrike">
              <a:solidFill>
                <a:srgbClr val="000000"/>
              </a:solidFill>
              <a:latin typeface="Calibri"/>
            </a:endParaRPr>
          </a:p>
        </p:txBody>
      </p:sp>
      <p:sp>
        <p:nvSpPr>
          <p:cNvPr id="567"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49569978-13F6-4CF8-8AAF-E280E565903C}" type="slidenum">
              <a:rPr b="1" lang="fr-FR" sz="1000" spc="-1" strike="noStrike">
                <a:solidFill>
                  <a:srgbClr val="000000"/>
                </a:solidFill>
                <a:latin typeface="Calibri"/>
              </a:rPr>
              <a:t>&lt;number&gt;</a:t>
            </a:fld>
            <a:endParaRPr b="0" lang="en-US" sz="1000" spc="-1" strike="noStrike">
              <a:latin typeface="Times New Roman"/>
            </a:endParaRPr>
          </a:p>
        </p:txBody>
      </p:sp>
      <p:sp>
        <p:nvSpPr>
          <p:cNvPr id="568" name="TextShape 3"/>
          <p:cNvSpPr txBox="1"/>
          <p:nvPr/>
        </p:nvSpPr>
        <p:spPr>
          <a:xfrm>
            <a:off x="3011040" y="5059800"/>
            <a:ext cx="558972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569" name="TextShape 4"/>
          <p:cNvSpPr txBox="1"/>
          <p:nvPr/>
        </p:nvSpPr>
        <p:spPr>
          <a:xfrm>
            <a:off x="2532240" y="3369960"/>
            <a:ext cx="6523560" cy="1156680"/>
          </a:xfrm>
          <a:prstGeom prst="rect">
            <a:avLst/>
          </a:prstGeom>
          <a:noFill/>
          <a:ln>
            <a:noFill/>
          </a:ln>
        </p:spPr>
        <p:txBody>
          <a:bodyPr>
            <a:noAutofit/>
          </a:bodyPr>
          <a:p>
            <a:pPr>
              <a:lnSpc>
                <a:spcPct val="100000"/>
              </a:lnSpc>
              <a:spcBef>
                <a:spcPts val="561"/>
              </a:spcBef>
            </a:pPr>
            <a:endParaRPr b="0" lang="fr-FR" sz="2800" spc="-1" strike="noStrike">
              <a:solidFill>
                <a:srgbClr val="000000"/>
              </a:solidFill>
              <a:latin typeface="Arial"/>
            </a:endParaRPr>
          </a:p>
          <a:p>
            <a:pPr>
              <a:lnSpc>
                <a:spcPct val="100000"/>
              </a:lnSpc>
              <a:spcBef>
                <a:spcPts val="561"/>
              </a:spcBef>
            </a:pPr>
            <a:r>
              <a:rPr b="0" lang="fr-FR" sz="2800" spc="-1" strike="noStrike">
                <a:solidFill>
                  <a:srgbClr val="000000"/>
                </a:solidFill>
                <a:latin typeface="Arial"/>
                <a:ea typeface="Arial"/>
              </a:rPr>
              <a:t>« VERDISSEMENT »  des programmes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TextShape 1"/>
          <p:cNvSpPr txBox="1"/>
          <p:nvPr/>
        </p:nvSpPr>
        <p:spPr>
          <a:xfrm>
            <a:off x="787680" y="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UN CIBLAGE PLUS FORT DES ENJEUX ENVIRONNEMENTAUX : CYCLE 3</a:t>
            </a:r>
            <a:endParaRPr b="0" lang="fr-FR" sz="2500" spc="-1" strike="noStrike">
              <a:solidFill>
                <a:srgbClr val="000000"/>
              </a:solidFill>
              <a:latin typeface="Calibri"/>
            </a:endParaRPr>
          </a:p>
        </p:txBody>
      </p:sp>
      <p:sp>
        <p:nvSpPr>
          <p:cNvPr id="571" name="TextShape 2"/>
          <p:cNvSpPr txBox="1"/>
          <p:nvPr/>
        </p:nvSpPr>
        <p:spPr>
          <a:xfrm>
            <a:off x="0" y="1143000"/>
            <a:ext cx="9143640" cy="5398200"/>
          </a:xfrm>
          <a:prstGeom prst="rect">
            <a:avLst/>
          </a:prstGeom>
          <a:noFill/>
          <a:ln>
            <a:noFill/>
          </a:ln>
        </p:spPr>
        <p:txBody>
          <a:bodyPr>
            <a:norm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Voir le BO n° 30 du 31 juillet 2020: des suppressions (en rouge) des ajouts (en vert): </a:t>
            </a:r>
            <a:r>
              <a:rPr b="1" lang="fr-FR" sz="1800" spc="-1" strike="noStrike">
                <a:solidFill>
                  <a:srgbClr val="00a6be"/>
                </a:solidFill>
                <a:highlight>
                  <a:srgbClr val="ffff00"/>
                </a:highlight>
                <a:latin typeface="Arial"/>
                <a:ea typeface="Arial"/>
              </a:rPr>
              <a:t>une relecture s’impose</a:t>
            </a:r>
            <a:endParaRPr b="1" lang="fr-FR" sz="1800" spc="-1" strike="noStrike">
              <a:solidFill>
                <a:srgbClr val="00a6be"/>
              </a:solidFill>
              <a:latin typeface="Arial"/>
            </a:endParaRPr>
          </a:p>
          <a:p>
            <a:pPr algn="ct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highlight>
                  <a:srgbClr val="ffff00"/>
                </a:highlight>
                <a:latin typeface="Arial"/>
                <a:ea typeface="Arial"/>
              </a:rPr>
              <a:t>Paragraphe introductif.</a:t>
            </a:r>
            <a:endParaRPr b="1" lang="fr-FR" sz="1800" spc="-1" strike="noStrike">
              <a:solidFill>
                <a:srgbClr val="00a6be"/>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b050"/>
                </a:solidFill>
                <a:highlight>
                  <a:srgbClr val="ffff00"/>
                </a:highlight>
                <a:latin typeface="Arial"/>
                <a:ea typeface="Arial"/>
              </a:rPr>
              <a:t>Les élèves sont sensibilisés aux enjeux du changement climatique, de la biodiversité et du développement durable. </a:t>
            </a:r>
            <a:endParaRPr b="0" lang="fr-FR" sz="1600" spc="-1" strike="noStrike">
              <a:solidFill>
                <a:srgbClr val="000000"/>
              </a:solidFill>
              <a:latin typeface="Arial"/>
            </a:endParaRPr>
          </a:p>
          <a:p>
            <a:pPr marL="457200">
              <a:lnSpc>
                <a:spcPct val="100000"/>
              </a:lnSpc>
              <a:spcBef>
                <a:spcPts val="261"/>
              </a:spcBef>
            </a:pPr>
            <a:endParaRPr b="1" lang="fr-FR" sz="1600" spc="-1" strike="noStrike">
              <a:solidFill>
                <a:srgbClr val="00a6be"/>
              </a:solidFill>
              <a:latin typeface="Arial"/>
            </a:endParaRPr>
          </a:p>
          <a:p>
            <a:pPr marL="457200">
              <a:lnSpc>
                <a:spcPct val="100000"/>
              </a:lnSpc>
              <a:spcBef>
                <a:spcPts val="261"/>
              </a:spcBef>
            </a:pPr>
            <a:endParaRPr b="1" lang="fr-FR" sz="16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highlight>
                  <a:srgbClr val="ffff00"/>
                </a:highlight>
                <a:latin typeface="Arial"/>
                <a:ea typeface="Arial"/>
              </a:rPr>
              <a:t>Attendus de fin de cycle:  Le vivant, sa diversité et les fonctions qui le caractérisent </a:t>
            </a:r>
            <a:endParaRPr b="1" lang="fr-FR" sz="1800" spc="-1" strike="noStrike">
              <a:solidFill>
                <a:srgbClr val="00a6be"/>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b050"/>
                </a:solidFill>
                <a:highlight>
                  <a:srgbClr val="ffff00"/>
                </a:highlight>
                <a:latin typeface="Arial"/>
                <a:ea typeface="Arial"/>
              </a:rPr>
              <a:t>Mettre en évidence la place et l’interdépendance de différents êtres vivants dans un réseau trophique</a:t>
            </a:r>
            <a:endParaRPr b="0" lang="fr-FR" sz="1600" spc="-1" strike="noStrike">
              <a:solidFill>
                <a:srgbClr val="000000"/>
              </a:solidFill>
              <a:latin typeface="Arial"/>
            </a:endParaRPr>
          </a:p>
          <a:p>
            <a:endParaRPr b="1" lang="fr-FR" sz="1600" spc="-1" strike="noStrike">
              <a:solidFill>
                <a:srgbClr val="00a6be"/>
              </a:solidFill>
              <a:latin typeface="Arial"/>
            </a:endParaRPr>
          </a:p>
          <a:p>
            <a:pPr marL="457200">
              <a:lnSpc>
                <a:spcPct val="100000"/>
              </a:lnSpc>
              <a:spcBef>
                <a:spcPts val="241"/>
              </a:spcBef>
            </a:pPr>
            <a:endParaRPr b="1" lang="fr-FR" sz="1600" spc="-1" strike="noStrike">
              <a:solidFill>
                <a:srgbClr val="00a6be"/>
              </a:solidFill>
              <a:latin typeface="Arial"/>
            </a:endParaRPr>
          </a:p>
          <a:p>
            <a:pPr>
              <a:lnSpc>
                <a:spcPct val="100000"/>
              </a:lnSpc>
              <a:spcBef>
                <a:spcPts val="281"/>
              </a:spcBef>
            </a:pPr>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a:p>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a:p>
            <a:pPr>
              <a:lnSpc>
                <a:spcPct val="100000"/>
              </a:lnSpc>
              <a:spcBef>
                <a:spcPts val="360"/>
              </a:spcBef>
            </a:pPr>
            <a:endParaRPr b="1" lang="fr-FR" sz="1600" spc="-1" strike="noStrike">
              <a:solidFill>
                <a:srgbClr val="00a6be"/>
              </a:solidFill>
              <a:latin typeface="Arial"/>
            </a:endParaRPr>
          </a:p>
        </p:txBody>
      </p:sp>
      <p:sp>
        <p:nvSpPr>
          <p:cNvPr id="572"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8B5B026A-CCD9-4563-AFAF-542C27920B74}"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timing>
    <p:tnLst>
      <p:par>
        <p:cTn id="116" dur="indefinite" restart="never" nodeType="tmRoot">
          <p:childTnLst>
            <p:seq>
              <p:cTn id="117" dur="indefinite" nodeType="mainSeq">
                <p:childTnLst>
                  <p:par>
                    <p:cTn id="118" fill="hold">
                      <p:stCondLst>
                        <p:cond delay="indefinite"/>
                      </p:stCondLst>
                      <p:childTnLst>
                        <p:par>
                          <p:cTn id="119" fill="hold">
                            <p:stCondLst>
                              <p:cond delay="0"/>
                            </p:stCondLst>
                            <p:childTnLst>
                              <p:par>
                                <p:cTn id="120" nodeType="clickEffect" fill="hold" presetClass="entr" presetID="2" presetSubtype="4">
                                  <p:stCondLst>
                                    <p:cond delay="0"/>
                                  </p:stCondLst>
                                  <p:childTnLst>
                                    <p:set>
                                      <p:cBhvr>
                                        <p:cTn id="121" dur="1" fill="hold">
                                          <p:stCondLst>
                                            <p:cond delay="0"/>
                                          </p:stCondLst>
                                        </p:cTn>
                                        <p:tgtEl>
                                          <p:spTgt spid="570"/>
                                        </p:tgtEl>
                                        <p:attrNameLst>
                                          <p:attrName>style.visibility</p:attrName>
                                        </p:attrNameLst>
                                      </p:cBhvr>
                                      <p:to>
                                        <p:strVal val="visible"/>
                                      </p:to>
                                    </p:set>
                                    <p:anim calcmode="lin" valueType="num">
                                      <p:cBhvr additive="repl">
                                        <p:cTn id="122" dur="500" fill="hold"/>
                                        <p:tgtEl>
                                          <p:spTgt spid="570"/>
                                        </p:tgtEl>
                                        <p:attrNameLst>
                                          <p:attrName>ppt_x</p:attrName>
                                        </p:attrNameLst>
                                      </p:cBhvr>
                                      <p:tavLst>
                                        <p:tav tm="0">
                                          <p:val>
                                            <p:strVal val="#ppt_x"/>
                                          </p:val>
                                        </p:tav>
                                        <p:tav tm="100000">
                                          <p:val>
                                            <p:strVal val="#ppt_x"/>
                                          </p:val>
                                        </p:tav>
                                      </p:tavLst>
                                    </p:anim>
                                    <p:anim calcmode="lin" valueType="num">
                                      <p:cBhvr additive="repl">
                                        <p:cTn id="123" dur="500" fill="hold"/>
                                        <p:tgtEl>
                                          <p:spTgt spid="57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3" presetSubtype="10">
                                  <p:stCondLst>
                                    <p:cond delay="0"/>
                                  </p:stCondLst>
                                  <p:childTnLst>
                                    <p:set>
                                      <p:cBhvr>
                                        <p:cTn id="127" dur="1" fill="hold">
                                          <p:stCondLst>
                                            <p:cond delay="0"/>
                                          </p:stCondLst>
                                        </p:cTn>
                                        <p:tgtEl>
                                          <p:spTgt spid="571">
                                            <p:txEl>
                                              <p:pRg st="0" end="0"/>
                                            </p:txEl>
                                          </p:spTgt>
                                        </p:tgtEl>
                                        <p:attrNameLst>
                                          <p:attrName>style.visibility</p:attrName>
                                        </p:attrNameLst>
                                      </p:cBhvr>
                                      <p:to>
                                        <p:strVal val="visible"/>
                                      </p:to>
                                    </p:set>
                                    <p:animEffect filter="blinds(horizontal)" transition="in">
                                      <p:cBhvr additive="repl">
                                        <p:cTn id="128" dur="500"/>
                                        <p:tgtEl>
                                          <p:spTgt spid="571">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3" presetSubtype="10">
                                  <p:stCondLst>
                                    <p:cond delay="0"/>
                                  </p:stCondLst>
                                  <p:childTnLst>
                                    <p:set>
                                      <p:cBhvr>
                                        <p:cTn id="132" dur="1" fill="hold">
                                          <p:stCondLst>
                                            <p:cond delay="0"/>
                                          </p:stCondLst>
                                        </p:cTn>
                                        <p:tgtEl>
                                          <p:spTgt spid="571">
                                            <p:txEl>
                                              <p:pRg st="2" end="2"/>
                                            </p:txEl>
                                          </p:spTgt>
                                        </p:tgtEl>
                                        <p:attrNameLst>
                                          <p:attrName>style.visibility</p:attrName>
                                        </p:attrNameLst>
                                      </p:cBhvr>
                                      <p:to>
                                        <p:strVal val="visible"/>
                                      </p:to>
                                    </p:set>
                                    <p:animEffect filter="blinds(horizontal)" transition="in">
                                      <p:cBhvr additive="repl">
                                        <p:cTn id="133" dur="500"/>
                                        <p:tgtEl>
                                          <p:spTgt spid="571">
                                            <p:txEl>
                                              <p:pRg st="2" end="2"/>
                                            </p:txEl>
                                          </p:spTgt>
                                        </p:tgtEl>
                                      </p:cBhvr>
                                    </p:animEffect>
                                  </p:childTnLst>
                                </p:cTn>
                              </p:par>
                              <p:par>
                                <p:cTn id="134" nodeType="withEffect" fill="hold" presetClass="entr" presetID="3" presetSubtype="10">
                                  <p:stCondLst>
                                    <p:cond delay="0"/>
                                  </p:stCondLst>
                                  <p:childTnLst>
                                    <p:set>
                                      <p:cBhvr>
                                        <p:cTn id="135" dur="1" fill="hold">
                                          <p:stCondLst>
                                            <p:cond delay="0"/>
                                          </p:stCondLst>
                                        </p:cTn>
                                        <p:tgtEl>
                                          <p:spTgt spid="571">
                                            <p:txEl>
                                              <p:pRg st="3" end="3"/>
                                            </p:txEl>
                                          </p:spTgt>
                                        </p:tgtEl>
                                        <p:attrNameLst>
                                          <p:attrName>style.visibility</p:attrName>
                                        </p:attrNameLst>
                                      </p:cBhvr>
                                      <p:to>
                                        <p:strVal val="visible"/>
                                      </p:to>
                                    </p:set>
                                    <p:animEffect filter="blinds(horizontal)" transition="in">
                                      <p:cBhvr additive="repl">
                                        <p:cTn id="136" dur="500"/>
                                        <p:tgtEl>
                                          <p:spTgt spid="571">
                                            <p:txEl>
                                              <p:pRg st="3" end="3"/>
                                            </p:txEl>
                                          </p:spTgt>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3" presetSubtype="10">
                                  <p:stCondLst>
                                    <p:cond delay="0"/>
                                  </p:stCondLst>
                                  <p:childTnLst>
                                    <p:set>
                                      <p:cBhvr>
                                        <p:cTn id="140" dur="1" fill="hold">
                                          <p:stCondLst>
                                            <p:cond delay="0"/>
                                          </p:stCondLst>
                                        </p:cTn>
                                        <p:tgtEl>
                                          <p:spTgt spid="571">
                                            <p:txEl>
                                              <p:pRg st="6" end="6"/>
                                            </p:txEl>
                                          </p:spTgt>
                                        </p:tgtEl>
                                        <p:attrNameLst>
                                          <p:attrName>style.visibility</p:attrName>
                                        </p:attrNameLst>
                                      </p:cBhvr>
                                      <p:to>
                                        <p:strVal val="visible"/>
                                      </p:to>
                                    </p:set>
                                    <p:animEffect filter="blinds(horizontal)" transition="in">
                                      <p:cBhvr additive="repl">
                                        <p:cTn id="141" dur="500"/>
                                        <p:tgtEl>
                                          <p:spTgt spid="571">
                                            <p:txEl>
                                              <p:pRg st="6" end="6"/>
                                            </p:txEl>
                                          </p:spTgt>
                                        </p:tgtEl>
                                      </p:cBhvr>
                                    </p:animEffect>
                                  </p:childTnLst>
                                </p:cTn>
                              </p:par>
                              <p:par>
                                <p:cTn id="142" nodeType="withEffect" fill="hold" presetClass="entr" presetID="3" presetSubtype="10">
                                  <p:stCondLst>
                                    <p:cond delay="0"/>
                                  </p:stCondLst>
                                  <p:childTnLst>
                                    <p:set>
                                      <p:cBhvr>
                                        <p:cTn id="143" dur="1" fill="hold">
                                          <p:stCondLst>
                                            <p:cond delay="0"/>
                                          </p:stCondLst>
                                        </p:cTn>
                                        <p:tgtEl>
                                          <p:spTgt spid="571">
                                            <p:txEl>
                                              <p:pRg st="7" end="7"/>
                                            </p:txEl>
                                          </p:spTgt>
                                        </p:tgtEl>
                                        <p:attrNameLst>
                                          <p:attrName>style.visibility</p:attrName>
                                        </p:attrNameLst>
                                      </p:cBhvr>
                                      <p:to>
                                        <p:strVal val="visible"/>
                                      </p:to>
                                    </p:set>
                                    <p:animEffect filter="blinds(horizontal)" transition="in">
                                      <p:cBhvr additive="repl">
                                        <p:cTn id="144" dur="500"/>
                                        <p:tgtEl>
                                          <p:spTgt spid="571">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TextShape 1"/>
          <p:cNvSpPr txBox="1"/>
          <p:nvPr/>
        </p:nvSpPr>
        <p:spPr>
          <a:xfrm>
            <a:off x="307800" y="182880"/>
            <a:ext cx="8378640" cy="90432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UN CIBLAGE PLUS FORT DES ENJEUX ENVIRONNEMENTAUX : CYCLE 4</a:t>
            </a:r>
            <a:endParaRPr b="0" lang="fr-FR" sz="2500" spc="-1" strike="noStrike">
              <a:solidFill>
                <a:srgbClr val="000000"/>
              </a:solidFill>
              <a:latin typeface="Calibri"/>
            </a:endParaRPr>
          </a:p>
        </p:txBody>
      </p:sp>
      <p:sp>
        <p:nvSpPr>
          <p:cNvPr id="574" name="TextShape 2"/>
          <p:cNvSpPr txBox="1"/>
          <p:nvPr/>
        </p:nvSpPr>
        <p:spPr>
          <a:xfrm>
            <a:off x="184680" y="1231200"/>
            <a:ext cx="8818200" cy="4770720"/>
          </a:xfrm>
          <a:prstGeom prst="rect">
            <a:avLst/>
          </a:prstGeom>
          <a:noFill/>
          <a:ln>
            <a:noFill/>
          </a:ln>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Paragraphe introductif.</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b050"/>
                </a:solidFill>
                <a:latin typeface="Arial"/>
                <a:ea typeface="Arial"/>
              </a:rPr>
              <a:t>L’éducation au développement durable, au changement climatique et à la biodiversité est un enjeu majeur de formation des élèves. Les savoirs et compétences nécessaires pour étudier ces thématiques constituent l’un des fils conducteurs de l’enseignement des sciences de la vie et de la Terre. Il s’agit de comprendre l’effet de certaines activités humaines sur l’environnement sans se limiter à une vision anthropocentrée du monde. Il s’agit aussi de permettre aux jeunes de distinguer faits et savoirs scientifiques des opinions et des croyances</a:t>
            </a:r>
            <a:endParaRPr b="0" lang="fr-FR" sz="1300" spc="-1" strike="noStrike">
              <a:solidFill>
                <a:srgbClr val="000000"/>
              </a:solidFill>
              <a:latin typeface="Arial"/>
            </a:endParaRPr>
          </a:p>
          <a:p>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Les compétences travaillées: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Proposer une ou des hypothèses pour résoudre un problème ou </a:t>
            </a:r>
            <a:r>
              <a:rPr b="1" lang="fr-FR" sz="1300" spc="-1" strike="noStrike">
                <a:solidFill>
                  <a:srgbClr val="00b050"/>
                </a:solidFill>
                <a:latin typeface="Arial"/>
                <a:ea typeface="Arial"/>
              </a:rPr>
              <a:t>répondre </a:t>
            </a:r>
            <a:r>
              <a:rPr b="1" lang="fr-FR" sz="1300" spc="-1" strike="noStrike">
                <a:solidFill>
                  <a:srgbClr val="000000"/>
                </a:solidFill>
                <a:latin typeface="Arial"/>
                <a:ea typeface="Arial"/>
              </a:rPr>
              <a:t>à une question. Concevoir et </a:t>
            </a:r>
            <a:r>
              <a:rPr b="1" lang="fr-FR" sz="1300" spc="-1" strike="noStrike">
                <a:solidFill>
                  <a:srgbClr val="00b050"/>
                </a:solidFill>
                <a:latin typeface="Arial"/>
                <a:ea typeface="Arial"/>
              </a:rPr>
              <a:t>mettre en œuvre </a:t>
            </a:r>
            <a:r>
              <a:rPr b="1" lang="fr-FR" sz="1300" spc="-1" strike="noStrike">
                <a:solidFill>
                  <a:srgbClr val="000000"/>
                </a:solidFill>
                <a:latin typeface="Arial"/>
                <a:ea typeface="Arial"/>
              </a:rPr>
              <a:t>des expériences ou </a:t>
            </a:r>
            <a:r>
              <a:rPr b="1" lang="fr-FR" sz="1300" spc="-1" strike="noStrike">
                <a:solidFill>
                  <a:srgbClr val="00b050"/>
                </a:solidFill>
                <a:latin typeface="Arial"/>
                <a:ea typeface="Arial"/>
              </a:rPr>
              <a:t>d’autres stratégies de résolution </a:t>
            </a:r>
            <a:r>
              <a:rPr b="1" lang="fr-FR" sz="1300" spc="-1" strike="noStrike">
                <a:solidFill>
                  <a:srgbClr val="000000"/>
                </a:solidFill>
                <a:latin typeface="Arial"/>
                <a:ea typeface="Arial"/>
              </a:rPr>
              <a:t>pour tester </a:t>
            </a:r>
            <a:r>
              <a:rPr b="1" lang="fr-FR" sz="1300" spc="-1" strike="noStrike">
                <a:solidFill>
                  <a:srgbClr val="00b050"/>
                </a:solidFill>
                <a:latin typeface="Arial"/>
                <a:ea typeface="Arial"/>
              </a:rPr>
              <a:t>cette ou ces hypothèses. </a:t>
            </a:r>
            <a:endParaRPr b="0" lang="fr-FR" sz="1300" spc="-1" strike="noStrike">
              <a:solidFill>
                <a:srgbClr val="000000"/>
              </a:solidFill>
              <a:latin typeface="Arial"/>
            </a:endParaRPr>
          </a:p>
          <a:p>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La planète Terre, l’environnement et l’action humaine </a:t>
            </a:r>
            <a:endParaRPr b="1" lang="fr-FR" sz="1800" spc="-1" strike="noStrike">
              <a:solidFill>
                <a:srgbClr val="00a6be"/>
              </a:solidFill>
              <a:latin typeface="Arial"/>
            </a:endParaRPr>
          </a:p>
          <a:p>
            <a:pPr lvl="1" marL="627120" indent="-169560">
              <a:lnSpc>
                <a:spcPct val="100000"/>
              </a:lnSpc>
              <a:spcBef>
                <a:spcPts val="281"/>
              </a:spcBef>
              <a:buClr>
                <a:srgbClr val="00a6be"/>
              </a:buClr>
              <a:buSzPct val="135000"/>
              <a:buFont typeface="Arial"/>
              <a:buChar char="•"/>
            </a:pPr>
            <a:r>
              <a:rPr b="1" lang="fr-FR" sz="1400" spc="-1" strike="noStrike">
                <a:solidFill>
                  <a:srgbClr val="00b050"/>
                </a:solidFill>
                <a:latin typeface="Arial"/>
                <a:ea typeface="Arial"/>
              </a:rPr>
              <a:t>Cette partie de programme est propice à effectuer une synthèse montrant les liens entre le changement climatique actuel et l’influence humaine dans ce processus. Les notions de météorologie et de climat sont définies. On étudie les enjeux de l’exploitation des ressources naturelles dans une perspective de développement durable ainsi que les conséquences positives ou négatives des activités humaines sur la préservation de la biodiversité. </a:t>
            </a:r>
            <a:endParaRPr b="0" lang="fr-FR" sz="1400" spc="-1" strike="noStrike">
              <a:solidFill>
                <a:srgbClr val="000000"/>
              </a:solidFill>
              <a:latin typeface="Arial"/>
            </a:endParaRPr>
          </a:p>
        </p:txBody>
      </p:sp>
      <p:sp>
        <p:nvSpPr>
          <p:cNvPr id="575"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C57698CB-B9F2-4CE1-AF36-98A1DC82A950}"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timing>
    <p:tnLst>
      <p:par>
        <p:cTn id="145" dur="indefinite" restart="never" nodeType="tmRoot">
          <p:childTnLst>
            <p:seq>
              <p:cTn id="146" dur="indefinite" nodeType="mainSeq">
                <p:childTnLst>
                  <p:par>
                    <p:cTn id="147" fill="hold">
                      <p:stCondLst>
                        <p:cond delay="indefinite"/>
                      </p:stCondLst>
                      <p:childTnLst>
                        <p:par>
                          <p:cTn id="148" fill="hold">
                            <p:stCondLst>
                              <p:cond delay="0"/>
                            </p:stCondLst>
                            <p:childTnLst>
                              <p:par>
                                <p:cTn id="149" nodeType="clickEffect" fill="hold" presetClass="entr" presetID="2" presetSubtype="4">
                                  <p:stCondLst>
                                    <p:cond delay="0"/>
                                  </p:stCondLst>
                                  <p:childTnLst>
                                    <p:set>
                                      <p:cBhvr>
                                        <p:cTn id="150" dur="1" fill="hold">
                                          <p:stCondLst>
                                            <p:cond delay="0"/>
                                          </p:stCondLst>
                                        </p:cTn>
                                        <p:tgtEl>
                                          <p:spTgt spid="573"/>
                                        </p:tgtEl>
                                        <p:attrNameLst>
                                          <p:attrName>style.visibility</p:attrName>
                                        </p:attrNameLst>
                                      </p:cBhvr>
                                      <p:to>
                                        <p:strVal val="visible"/>
                                      </p:to>
                                    </p:set>
                                    <p:anim calcmode="lin" valueType="num">
                                      <p:cBhvr additive="repl">
                                        <p:cTn id="151" dur="500" fill="hold"/>
                                        <p:tgtEl>
                                          <p:spTgt spid="573"/>
                                        </p:tgtEl>
                                        <p:attrNameLst>
                                          <p:attrName>ppt_x</p:attrName>
                                        </p:attrNameLst>
                                      </p:cBhvr>
                                      <p:tavLst>
                                        <p:tav tm="0">
                                          <p:val>
                                            <p:strVal val="#ppt_x"/>
                                          </p:val>
                                        </p:tav>
                                        <p:tav tm="100000">
                                          <p:val>
                                            <p:strVal val="#ppt_x"/>
                                          </p:val>
                                        </p:tav>
                                      </p:tavLst>
                                    </p:anim>
                                    <p:anim calcmode="lin" valueType="num">
                                      <p:cBhvr additive="repl">
                                        <p:cTn id="152" dur="500" fill="hold"/>
                                        <p:tgtEl>
                                          <p:spTgt spid="57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3" presetSubtype="10">
                                  <p:stCondLst>
                                    <p:cond delay="0"/>
                                  </p:stCondLst>
                                  <p:childTnLst>
                                    <p:set>
                                      <p:cBhvr>
                                        <p:cTn id="156" dur="1" fill="hold">
                                          <p:stCondLst>
                                            <p:cond delay="0"/>
                                          </p:stCondLst>
                                        </p:cTn>
                                        <p:tgtEl>
                                          <p:spTgt spid="574">
                                            <p:txEl>
                                              <p:pRg st="0" end="0"/>
                                            </p:txEl>
                                          </p:spTgt>
                                        </p:tgtEl>
                                        <p:attrNameLst>
                                          <p:attrName>style.visibility</p:attrName>
                                        </p:attrNameLst>
                                      </p:cBhvr>
                                      <p:to>
                                        <p:strVal val="visible"/>
                                      </p:to>
                                    </p:set>
                                    <p:animEffect filter="blinds(horizontal)" transition="in">
                                      <p:cBhvr additive="repl">
                                        <p:cTn id="157" dur="500"/>
                                        <p:tgtEl>
                                          <p:spTgt spid="574">
                                            <p:txEl>
                                              <p:pRg st="0" end="0"/>
                                            </p:txEl>
                                          </p:spTgt>
                                        </p:tgtEl>
                                      </p:cBhvr>
                                    </p:animEffect>
                                  </p:childTnLst>
                                </p:cTn>
                              </p:par>
                              <p:par>
                                <p:cTn id="158" nodeType="withEffect" fill="hold" presetClass="entr" presetID="3" presetSubtype="10">
                                  <p:stCondLst>
                                    <p:cond delay="0"/>
                                  </p:stCondLst>
                                  <p:childTnLst>
                                    <p:set>
                                      <p:cBhvr>
                                        <p:cTn id="159" dur="1" fill="hold">
                                          <p:stCondLst>
                                            <p:cond delay="0"/>
                                          </p:stCondLst>
                                        </p:cTn>
                                        <p:tgtEl>
                                          <p:spTgt spid="574">
                                            <p:txEl>
                                              <p:pRg st="1" end="1"/>
                                            </p:txEl>
                                          </p:spTgt>
                                        </p:tgtEl>
                                        <p:attrNameLst>
                                          <p:attrName>style.visibility</p:attrName>
                                        </p:attrNameLst>
                                      </p:cBhvr>
                                      <p:to>
                                        <p:strVal val="visible"/>
                                      </p:to>
                                    </p:set>
                                    <p:animEffect filter="blinds(horizontal)" transition="in">
                                      <p:cBhvr additive="repl">
                                        <p:cTn id="160" dur="500"/>
                                        <p:tgtEl>
                                          <p:spTgt spid="574">
                                            <p:txEl>
                                              <p:pRg st="1" end="1"/>
                                            </p:txEl>
                                          </p:spTgt>
                                        </p:tgtEl>
                                      </p:cBhvr>
                                    </p:animEffec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3" presetSubtype="10">
                                  <p:stCondLst>
                                    <p:cond delay="0"/>
                                  </p:stCondLst>
                                  <p:childTnLst>
                                    <p:set>
                                      <p:cBhvr>
                                        <p:cTn id="164" dur="1" fill="hold">
                                          <p:stCondLst>
                                            <p:cond delay="0"/>
                                          </p:stCondLst>
                                        </p:cTn>
                                        <p:tgtEl>
                                          <p:spTgt spid="574">
                                            <p:txEl>
                                              <p:pRg st="3" end="3"/>
                                            </p:txEl>
                                          </p:spTgt>
                                        </p:tgtEl>
                                        <p:attrNameLst>
                                          <p:attrName>style.visibility</p:attrName>
                                        </p:attrNameLst>
                                      </p:cBhvr>
                                      <p:to>
                                        <p:strVal val="visible"/>
                                      </p:to>
                                    </p:set>
                                    <p:animEffect filter="blinds(horizontal)" transition="in">
                                      <p:cBhvr additive="repl">
                                        <p:cTn id="165" dur="500"/>
                                        <p:tgtEl>
                                          <p:spTgt spid="574">
                                            <p:txEl>
                                              <p:pRg st="3" end="3"/>
                                            </p:txEl>
                                          </p:spTgt>
                                        </p:tgtEl>
                                      </p:cBhvr>
                                    </p:animEffect>
                                  </p:childTnLst>
                                </p:cTn>
                              </p:par>
                              <p:par>
                                <p:cTn id="166" nodeType="withEffect" fill="hold" presetClass="entr" presetID="3" presetSubtype="10">
                                  <p:stCondLst>
                                    <p:cond delay="0"/>
                                  </p:stCondLst>
                                  <p:childTnLst>
                                    <p:set>
                                      <p:cBhvr>
                                        <p:cTn id="167" dur="1" fill="hold">
                                          <p:stCondLst>
                                            <p:cond delay="0"/>
                                          </p:stCondLst>
                                        </p:cTn>
                                        <p:tgtEl>
                                          <p:spTgt spid="574">
                                            <p:txEl>
                                              <p:pRg st="4" end="4"/>
                                            </p:txEl>
                                          </p:spTgt>
                                        </p:tgtEl>
                                        <p:attrNameLst>
                                          <p:attrName>style.visibility</p:attrName>
                                        </p:attrNameLst>
                                      </p:cBhvr>
                                      <p:to>
                                        <p:strVal val="visible"/>
                                      </p:to>
                                    </p:set>
                                    <p:animEffect filter="blinds(horizontal)" transition="in">
                                      <p:cBhvr additive="repl">
                                        <p:cTn id="168" dur="500"/>
                                        <p:tgtEl>
                                          <p:spTgt spid="574">
                                            <p:txEl>
                                              <p:pRg st="4" end="4"/>
                                            </p:txEl>
                                          </p:spTgt>
                                        </p:tgtEl>
                                      </p:cBhvr>
                                    </p:animEffec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3" presetSubtype="10">
                                  <p:stCondLst>
                                    <p:cond delay="0"/>
                                  </p:stCondLst>
                                  <p:childTnLst>
                                    <p:set>
                                      <p:cBhvr>
                                        <p:cTn id="172" dur="1" fill="hold">
                                          <p:stCondLst>
                                            <p:cond delay="0"/>
                                          </p:stCondLst>
                                        </p:cTn>
                                        <p:tgtEl>
                                          <p:spTgt spid="574">
                                            <p:txEl>
                                              <p:pRg st="6" end="6"/>
                                            </p:txEl>
                                          </p:spTgt>
                                        </p:tgtEl>
                                        <p:attrNameLst>
                                          <p:attrName>style.visibility</p:attrName>
                                        </p:attrNameLst>
                                      </p:cBhvr>
                                      <p:to>
                                        <p:strVal val="visible"/>
                                      </p:to>
                                    </p:set>
                                    <p:animEffect filter="blinds(horizontal)" transition="in">
                                      <p:cBhvr additive="repl">
                                        <p:cTn id="173" dur="500"/>
                                        <p:tgtEl>
                                          <p:spTgt spid="574">
                                            <p:txEl>
                                              <p:pRg st="6" end="6"/>
                                            </p:txEl>
                                          </p:spTgt>
                                        </p:tgtEl>
                                      </p:cBhvr>
                                    </p:animEffect>
                                  </p:childTnLst>
                                </p:cTn>
                              </p:par>
                              <p:par>
                                <p:cTn id="174" nodeType="withEffect" fill="hold" presetClass="entr" presetID="3" presetSubtype="10">
                                  <p:stCondLst>
                                    <p:cond delay="0"/>
                                  </p:stCondLst>
                                  <p:childTnLst>
                                    <p:set>
                                      <p:cBhvr>
                                        <p:cTn id="175" dur="1" fill="hold">
                                          <p:stCondLst>
                                            <p:cond delay="0"/>
                                          </p:stCondLst>
                                        </p:cTn>
                                        <p:tgtEl>
                                          <p:spTgt spid="574">
                                            <p:txEl>
                                              <p:pRg st="7" end="7"/>
                                            </p:txEl>
                                          </p:spTgt>
                                        </p:tgtEl>
                                        <p:attrNameLst>
                                          <p:attrName>style.visibility</p:attrName>
                                        </p:attrNameLst>
                                      </p:cBhvr>
                                      <p:to>
                                        <p:strVal val="visible"/>
                                      </p:to>
                                    </p:set>
                                    <p:animEffect filter="blinds(horizontal)" transition="in">
                                      <p:cBhvr additive="repl">
                                        <p:cTn id="176" dur="500"/>
                                        <p:tgtEl>
                                          <p:spTgt spid="57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SVT et PLAN MINIRE </a:t>
            </a:r>
            <a:br/>
            <a:endParaRPr b="0" lang="fr-FR" sz="3200" spc="-1" strike="noStrike">
              <a:solidFill>
                <a:srgbClr val="000000"/>
              </a:solidFill>
              <a:latin typeface="Calibri"/>
            </a:endParaRPr>
          </a:p>
        </p:txBody>
      </p:sp>
      <p:sp>
        <p:nvSpPr>
          <p:cNvPr id="577"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EE6C535E-7064-4C7E-957B-59E5E2FB6A9E}" type="slidenum">
              <a:rPr b="1" lang="fr-FR" sz="1000" spc="-1" strike="noStrike">
                <a:solidFill>
                  <a:srgbClr val="000000"/>
                </a:solidFill>
                <a:latin typeface="Calibri"/>
              </a:rPr>
              <a:t>&lt;number&gt;</a:t>
            </a:fld>
            <a:endParaRPr b="0" lang="en-US" sz="1000" spc="-1" strike="noStrike">
              <a:latin typeface="Times New Roman"/>
            </a:endParaRPr>
          </a:p>
        </p:txBody>
      </p:sp>
      <p:sp>
        <p:nvSpPr>
          <p:cNvPr id="578" name="TextShape 3"/>
          <p:cNvSpPr txBox="1"/>
          <p:nvPr/>
        </p:nvSpPr>
        <p:spPr>
          <a:xfrm>
            <a:off x="3107160" y="4937760"/>
            <a:ext cx="750528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579" name="TextShape 4"/>
          <p:cNvSpPr txBox="1"/>
          <p:nvPr/>
        </p:nvSpPr>
        <p:spPr>
          <a:xfrm>
            <a:off x="3011040" y="3369960"/>
            <a:ext cx="5589720" cy="1156680"/>
          </a:xfrm>
          <a:prstGeom prst="rect">
            <a:avLst/>
          </a:prstGeom>
          <a:noFill/>
          <a:ln>
            <a:noFill/>
          </a:ln>
        </p:spPr>
        <p:txBody>
          <a:bodyPr>
            <a:noAutofit/>
          </a:bodyPr>
          <a:p>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les grands principes</a:t>
            </a:r>
            <a:endParaRPr b="0" lang="fr-FR" sz="2500" spc="-1" strike="noStrike">
              <a:solidFill>
                <a:srgbClr val="000000"/>
              </a:solidFill>
              <a:latin typeface="Calibri"/>
            </a:endParaRPr>
          </a:p>
        </p:txBody>
      </p:sp>
      <p:sp>
        <p:nvSpPr>
          <p:cNvPr id="581"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6040C6D5-A7EB-4C09-8FDC-D5F14B64D7D0}"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582" name="TextShape 3"/>
          <p:cNvSpPr txBox="1"/>
          <p:nvPr/>
        </p:nvSpPr>
        <p:spPr>
          <a:xfrm>
            <a:off x="804960" y="1470960"/>
            <a:ext cx="7881480" cy="4919400"/>
          </a:xfrm>
          <a:prstGeom prst="rect">
            <a:avLst/>
          </a:prstGeom>
          <a:noFill/>
          <a:ln>
            <a:noFill/>
          </a:ln>
        </p:spPr>
        <p:txBody>
          <a:bodyPr>
            <a:norm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Les apprentissages du programme de l’année 2020-2021 (N) débute </a:t>
            </a:r>
            <a:r>
              <a:rPr b="1" lang="fr-FR" sz="1800" spc="-1" strike="noStrike">
                <a:solidFill>
                  <a:srgbClr val="c00000"/>
                </a:solidFill>
                <a:latin typeface="Arial"/>
                <a:ea typeface="Arial"/>
              </a:rPr>
              <a:t>dès </a:t>
            </a:r>
            <a:r>
              <a:rPr b="1" lang="fr-FR" sz="1800" spc="-1" strike="noStrike">
                <a:solidFill>
                  <a:srgbClr val="00a6be"/>
                </a:solidFill>
                <a:latin typeface="Arial"/>
                <a:ea typeface="Arial"/>
              </a:rPr>
              <a:t>la rentrée</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L’identification des concepts et compétences nécessaires de l’année N-1 sont identifiées pour chaque chapitre de l’année N</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Une réflexion </a:t>
            </a:r>
            <a:r>
              <a:rPr b="1" lang="fr-FR" sz="1800" spc="-1" strike="noStrike">
                <a:solidFill>
                  <a:srgbClr val="c00000"/>
                </a:solidFill>
                <a:latin typeface="Arial"/>
                <a:ea typeface="Arial"/>
              </a:rPr>
              <a:t>en amont</a:t>
            </a:r>
            <a:r>
              <a:rPr b="1" lang="fr-FR" sz="1800" spc="-1" strike="noStrike">
                <a:solidFill>
                  <a:srgbClr val="00a6be"/>
                </a:solidFill>
                <a:latin typeface="Arial"/>
                <a:ea typeface="Arial"/>
              </a:rPr>
              <a:t> pour chaque élève : ce que je sais, sais faire, ne sais pas du tout, j’ai besoin d’aide… : </a:t>
            </a:r>
            <a:r>
              <a:rPr b="1" lang="fr-FR" sz="1800" spc="-1" strike="noStrike">
                <a:solidFill>
                  <a:srgbClr val="c00000"/>
                </a:solidFill>
                <a:latin typeface="Arial"/>
                <a:ea typeface="Arial"/>
              </a:rPr>
              <a:t>auto positionnement simple </a:t>
            </a:r>
            <a:r>
              <a:rPr b="1" lang="fr-FR" sz="1800" spc="-1" strike="noStrike">
                <a:solidFill>
                  <a:srgbClr val="00a6be"/>
                </a:solidFill>
                <a:latin typeface="Arial"/>
                <a:ea typeface="Arial"/>
              </a:rPr>
              <a:t>(qui peut s’appuyer sur les supports,  livre, cahiers…): </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Font typeface="Wingdings" charset="2"/>
              <a:buChar char=""/>
            </a:pPr>
            <a:r>
              <a:rPr b="1" lang="fr-FR" sz="1800" spc="-1" strike="noStrike">
                <a:solidFill>
                  <a:srgbClr val="c00000"/>
                </a:solidFill>
                <a:latin typeface="Arial"/>
                <a:ea typeface="Arial"/>
              </a:rPr>
              <a:t>Des évaluations diagnostiques courtes tout au long de l’année en fonction des besoins: </a:t>
            </a:r>
            <a:endParaRPr b="1" lang="fr-FR" sz="1800" spc="-1" strike="noStrike">
              <a:solidFill>
                <a:srgbClr val="00a6be"/>
              </a:solidFill>
              <a:latin typeface="Arial"/>
            </a:endParaRPr>
          </a:p>
          <a:p>
            <a:pPr marL="457200">
              <a:lnSpc>
                <a:spcPct val="100000"/>
              </a:lnSpc>
              <a:spcBef>
                <a:spcPts val="261"/>
              </a:spcBef>
            </a:pPr>
            <a:endParaRPr b="1" lang="fr-FR" sz="1800" spc="-1" strike="noStrike">
              <a:solidFill>
                <a:srgbClr val="00a6be"/>
              </a:solidFill>
              <a:latin typeface="Arial"/>
            </a:endParaRPr>
          </a:p>
          <a:p>
            <a:pPr marL="457200" algn="ctr">
              <a:lnSpc>
                <a:spcPct val="100000"/>
              </a:lnSpc>
              <a:spcBef>
                <a:spcPts val="300"/>
              </a:spcBef>
            </a:pPr>
            <a:r>
              <a:rPr b="1" lang="fr-FR" sz="1500" spc="-1" strike="noStrike">
                <a:solidFill>
                  <a:srgbClr val="c00000"/>
                </a:solidFill>
                <a:latin typeface="Arial"/>
                <a:ea typeface="Arial"/>
              </a:rPr>
              <a:t>Pas d’évaluation diagnostique massive en début d’année</a:t>
            </a:r>
            <a:endParaRPr b="1" lang="fr-FR" sz="1500" spc="-1" strike="noStrike">
              <a:solidFill>
                <a:srgbClr val="00a6be"/>
              </a:solidFill>
              <a:latin typeface="Arial"/>
            </a:endParaRPr>
          </a:p>
          <a:p>
            <a:pPr marL="457200">
              <a:lnSpc>
                <a:spcPct val="100000"/>
              </a:lnSpc>
              <a:spcBef>
                <a:spcPts val="340"/>
              </a:spcBef>
            </a:pPr>
            <a:endParaRPr b="1" lang="fr-FR" sz="1500" spc="-1" strike="noStrike">
              <a:solidFill>
                <a:srgbClr val="00a6be"/>
              </a:solidFill>
              <a:latin typeface="Arial"/>
            </a:endParaRPr>
          </a:p>
          <a:p>
            <a:pPr marL="457200" algn="ctr">
              <a:lnSpc>
                <a:spcPct val="100000"/>
              </a:lnSpc>
              <a:spcBef>
                <a:spcPts val="340"/>
              </a:spcBef>
            </a:pPr>
            <a:r>
              <a:rPr b="1" lang="fr-FR" sz="1700" spc="-1" strike="noStrike">
                <a:solidFill>
                  <a:srgbClr val="c00000"/>
                </a:solidFill>
                <a:latin typeface="Arial"/>
                <a:ea typeface="Arial"/>
              </a:rPr>
              <a:t>L’EVALUATION DIAGNOSTIQUE PLUS QUE JAMAIS AU CŒUR DES APPRENTISSAGES</a:t>
            </a:r>
            <a:endParaRPr b="1" lang="fr-FR" sz="1700" spc="-1" strike="noStrike">
              <a:solidFill>
                <a:srgbClr val="00a6be"/>
              </a:solidFill>
              <a:latin typeface="Arial"/>
            </a:endParaRPr>
          </a:p>
          <a:p>
            <a:pPr marL="627120">
              <a:lnSpc>
                <a:spcPct val="100000"/>
              </a:lnSpc>
              <a:spcBef>
                <a:spcPts val="261"/>
              </a:spcBef>
            </a:pPr>
            <a:endParaRPr b="1" lang="fr-FR" sz="1700" spc="-1" strike="noStrike">
              <a:solidFill>
                <a:srgbClr val="00a6be"/>
              </a:solidFill>
              <a:latin typeface="Arial"/>
            </a:endParaRPr>
          </a:p>
        </p:txBody>
      </p:sp>
      <p:grpSp>
        <p:nvGrpSpPr>
          <p:cNvPr id="583" name="Group 4"/>
          <p:cNvGrpSpPr/>
          <p:nvPr/>
        </p:nvGrpSpPr>
        <p:grpSpPr>
          <a:xfrm>
            <a:off x="902520" y="199080"/>
            <a:ext cx="525240" cy="171360"/>
            <a:chOff x="902520" y="199080"/>
            <a:chExt cx="525240" cy="171360"/>
          </a:xfrm>
        </p:grpSpPr>
        <p:sp>
          <p:nvSpPr>
            <p:cNvPr id="584"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585"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grpSp>
        <p:nvGrpSpPr>
          <p:cNvPr id="586" name="Group 7"/>
          <p:cNvGrpSpPr/>
          <p:nvPr/>
        </p:nvGrpSpPr>
        <p:grpSpPr>
          <a:xfrm>
            <a:off x="6558480" y="3564000"/>
            <a:ext cx="2648160" cy="771120"/>
            <a:chOff x="6558480" y="3564000"/>
            <a:chExt cx="2648160" cy="771120"/>
          </a:xfrm>
        </p:grpSpPr>
        <p:sp>
          <p:nvSpPr>
            <p:cNvPr id="587" name="CustomShape 8"/>
            <p:cNvSpPr/>
            <p:nvPr/>
          </p:nvSpPr>
          <p:spPr>
            <a:xfrm>
              <a:off x="6558480" y="3752280"/>
              <a:ext cx="2648160" cy="582840"/>
            </a:xfrm>
            <a:prstGeom prst="ellipse">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Calibri"/>
                </a:rPr>
                <a:t>Utilisation du portofolio</a:t>
              </a:r>
              <a:endParaRPr b="0" lang="en-US" sz="1800" spc="-1" strike="noStrike">
                <a:latin typeface="Arial"/>
              </a:endParaRPr>
            </a:p>
          </p:txBody>
        </p:sp>
        <p:sp>
          <p:nvSpPr>
            <p:cNvPr id="588" name="CustomShape 9"/>
            <p:cNvSpPr/>
            <p:nvPr/>
          </p:nvSpPr>
          <p:spPr>
            <a:xfrm rot="1987200">
              <a:off x="6906600" y="3647520"/>
              <a:ext cx="341280" cy="115920"/>
            </a:xfrm>
            <a:prstGeom prst="leftArrow">
              <a:avLst>
                <a:gd name="adj1" fmla="val 50780"/>
                <a:gd name="adj2" fmla="val 50000"/>
              </a:avLst>
            </a:prstGeom>
            <a:gradFill rotWithShape="0">
              <a:gsLst>
                <a:gs pos="0">
                  <a:srgbClr val="3e7fcc"/>
                </a:gs>
                <a:gs pos="100000">
                  <a:srgbClr val="a4c1ff"/>
                </a:gs>
              </a:gsLst>
              <a:lin ang="18186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childTnLst>
                  <p:par>
                    <p:cTn id="179" fill="hold">
                      <p:stCondLst>
                        <p:cond delay="indefinite"/>
                      </p:stCondLst>
                      <p:childTnLst>
                        <p:par>
                          <p:cTn id="180" fill="hold">
                            <p:stCondLst>
                              <p:cond delay="0"/>
                            </p:stCondLst>
                            <p:childTnLst>
                              <p:par>
                                <p:cTn id="181" nodeType="clickEffect" fill="hold" presetClass="entr" presetID="2" presetSubtype="4">
                                  <p:stCondLst>
                                    <p:cond delay="0"/>
                                  </p:stCondLst>
                                  <p:childTnLst>
                                    <p:set>
                                      <p:cBhvr>
                                        <p:cTn id="182" dur="1" fill="hold">
                                          <p:stCondLst>
                                            <p:cond delay="0"/>
                                          </p:stCondLst>
                                        </p:cTn>
                                        <p:tgtEl>
                                          <p:spTgt spid="580"/>
                                        </p:tgtEl>
                                        <p:attrNameLst>
                                          <p:attrName>style.visibility</p:attrName>
                                        </p:attrNameLst>
                                      </p:cBhvr>
                                      <p:to>
                                        <p:strVal val="visible"/>
                                      </p:to>
                                    </p:set>
                                    <p:anim calcmode="lin" valueType="num">
                                      <p:cBhvr additive="repl">
                                        <p:cTn id="183" dur="500" fill="hold"/>
                                        <p:tgtEl>
                                          <p:spTgt spid="580"/>
                                        </p:tgtEl>
                                        <p:attrNameLst>
                                          <p:attrName>ppt_x</p:attrName>
                                        </p:attrNameLst>
                                      </p:cBhvr>
                                      <p:tavLst>
                                        <p:tav tm="0">
                                          <p:val>
                                            <p:strVal val="#ppt_x"/>
                                          </p:val>
                                        </p:tav>
                                        <p:tav tm="100000">
                                          <p:val>
                                            <p:strVal val="#ppt_x"/>
                                          </p:val>
                                        </p:tav>
                                      </p:tavLst>
                                    </p:anim>
                                    <p:anim calcmode="lin" valueType="num">
                                      <p:cBhvr additive="repl">
                                        <p:cTn id="184" dur="500" fill="hold"/>
                                        <p:tgtEl>
                                          <p:spTgt spid="580"/>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3" presetSubtype="10">
                                  <p:stCondLst>
                                    <p:cond delay="0"/>
                                  </p:stCondLst>
                                  <p:childTnLst>
                                    <p:set>
                                      <p:cBhvr>
                                        <p:cTn id="188" dur="1" fill="hold">
                                          <p:stCondLst>
                                            <p:cond delay="0"/>
                                          </p:stCondLst>
                                        </p:cTn>
                                        <p:tgtEl>
                                          <p:spTgt spid="582">
                                            <p:txEl>
                                              <p:pRg st="0" end="0"/>
                                            </p:txEl>
                                          </p:spTgt>
                                        </p:tgtEl>
                                        <p:attrNameLst>
                                          <p:attrName>style.visibility</p:attrName>
                                        </p:attrNameLst>
                                      </p:cBhvr>
                                      <p:to>
                                        <p:strVal val="visible"/>
                                      </p:to>
                                    </p:set>
                                    <p:animEffect filter="blinds(horizontal)" transition="in">
                                      <p:cBhvr additive="repl">
                                        <p:cTn id="189" dur="500"/>
                                        <p:tgtEl>
                                          <p:spTgt spid="582">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3" presetSubtype="10">
                                  <p:stCondLst>
                                    <p:cond delay="0"/>
                                  </p:stCondLst>
                                  <p:childTnLst>
                                    <p:set>
                                      <p:cBhvr>
                                        <p:cTn id="193" dur="1" fill="hold">
                                          <p:stCondLst>
                                            <p:cond delay="0"/>
                                          </p:stCondLst>
                                        </p:cTn>
                                        <p:tgtEl>
                                          <p:spTgt spid="582">
                                            <p:txEl>
                                              <p:pRg st="2" end="2"/>
                                            </p:txEl>
                                          </p:spTgt>
                                        </p:tgtEl>
                                        <p:attrNameLst>
                                          <p:attrName>style.visibility</p:attrName>
                                        </p:attrNameLst>
                                      </p:cBhvr>
                                      <p:to>
                                        <p:strVal val="visible"/>
                                      </p:to>
                                    </p:set>
                                    <p:animEffect filter="blinds(horizontal)" transition="in">
                                      <p:cBhvr additive="repl">
                                        <p:cTn id="194" dur="500"/>
                                        <p:tgtEl>
                                          <p:spTgt spid="582">
                                            <p:txEl>
                                              <p:pRg st="2" end="2"/>
                                            </p:txEl>
                                          </p:spTgt>
                                        </p:tgtEl>
                                      </p:cBhvr>
                                    </p:animEffec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3" presetSubtype="10">
                                  <p:stCondLst>
                                    <p:cond delay="0"/>
                                  </p:stCondLst>
                                  <p:childTnLst>
                                    <p:set>
                                      <p:cBhvr>
                                        <p:cTn id="198" dur="1" fill="hold">
                                          <p:stCondLst>
                                            <p:cond delay="0"/>
                                          </p:stCondLst>
                                        </p:cTn>
                                        <p:tgtEl>
                                          <p:spTgt spid="582">
                                            <p:txEl>
                                              <p:pRg st="4" end="4"/>
                                            </p:txEl>
                                          </p:spTgt>
                                        </p:tgtEl>
                                        <p:attrNameLst>
                                          <p:attrName>style.visibility</p:attrName>
                                        </p:attrNameLst>
                                      </p:cBhvr>
                                      <p:to>
                                        <p:strVal val="visible"/>
                                      </p:to>
                                    </p:set>
                                    <p:animEffect filter="blinds(horizontal)" transition="in">
                                      <p:cBhvr additive="repl">
                                        <p:cTn id="199" dur="500"/>
                                        <p:tgtEl>
                                          <p:spTgt spid="582">
                                            <p:txEl>
                                              <p:pRg st="4" end="4"/>
                                            </p:txEl>
                                          </p:spTgt>
                                        </p:tgtEl>
                                      </p:cBhvr>
                                    </p:animEffec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9">
                                  <p:stCondLst>
                                    <p:cond delay="0"/>
                                  </p:stCondLst>
                                  <p:childTnLst>
                                    <p:set>
                                      <p:cBhvr>
                                        <p:cTn id="203" dur="1" fill="hold">
                                          <p:stCondLst>
                                            <p:cond delay="0"/>
                                          </p:stCondLst>
                                        </p:cTn>
                                        <p:tgtEl>
                                          <p:spTgt spid="586"/>
                                        </p:tgtEl>
                                        <p:attrNameLst>
                                          <p:attrName>style.visibility</p:attrName>
                                        </p:attrNameLst>
                                      </p:cBhvr>
                                      <p:to>
                                        <p:strVal val="visible"/>
                                      </p:to>
                                    </p:set>
                                    <p:animEffect filter="dissolve" transition="in">
                                      <p:cBhvr additive="repl">
                                        <p:cTn id="204" dur="500"/>
                                        <p:tgtEl>
                                          <p:spTgt spid="586"/>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3" presetSubtype="10">
                                  <p:stCondLst>
                                    <p:cond delay="0"/>
                                  </p:stCondLst>
                                  <p:childTnLst>
                                    <p:set>
                                      <p:cBhvr>
                                        <p:cTn id="208" dur="1" fill="hold">
                                          <p:stCondLst>
                                            <p:cond delay="0"/>
                                          </p:stCondLst>
                                        </p:cTn>
                                        <p:tgtEl>
                                          <p:spTgt spid="582">
                                            <p:txEl>
                                              <p:pRg st="6" end="6"/>
                                            </p:txEl>
                                          </p:spTgt>
                                        </p:tgtEl>
                                        <p:attrNameLst>
                                          <p:attrName>style.visibility</p:attrName>
                                        </p:attrNameLst>
                                      </p:cBhvr>
                                      <p:to>
                                        <p:strVal val="visible"/>
                                      </p:to>
                                    </p:set>
                                    <p:animEffect filter="blinds(horizontal)" transition="in">
                                      <p:cBhvr additive="repl">
                                        <p:cTn id="209" dur="500"/>
                                        <p:tgtEl>
                                          <p:spTgt spid="582">
                                            <p:txEl>
                                              <p:pRg st="6" end="6"/>
                                            </p:txEl>
                                          </p:spTgt>
                                        </p:tgtEl>
                                      </p:cBhvr>
                                    </p:animEffect>
                                  </p:childTnLst>
                                </p:cTn>
                              </p:par>
                              <p:par>
                                <p:cTn id="210" nodeType="withEffect" fill="hold" presetClass="entr" presetID="3" presetSubtype="10">
                                  <p:stCondLst>
                                    <p:cond delay="0"/>
                                  </p:stCondLst>
                                  <p:childTnLst>
                                    <p:set>
                                      <p:cBhvr>
                                        <p:cTn id="211" dur="1" fill="hold">
                                          <p:stCondLst>
                                            <p:cond delay="0"/>
                                          </p:stCondLst>
                                        </p:cTn>
                                        <p:tgtEl>
                                          <p:spTgt spid="582">
                                            <p:txEl>
                                              <p:pRg st="8" end="8"/>
                                            </p:txEl>
                                          </p:spTgt>
                                        </p:tgtEl>
                                        <p:attrNameLst>
                                          <p:attrName>style.visibility</p:attrName>
                                        </p:attrNameLst>
                                      </p:cBhvr>
                                      <p:to>
                                        <p:strVal val="visible"/>
                                      </p:to>
                                    </p:set>
                                    <p:animEffect filter="blinds(horizontal)" transition="in">
                                      <p:cBhvr additive="repl">
                                        <p:cTn id="212" dur="500"/>
                                        <p:tgtEl>
                                          <p:spTgt spid="582">
                                            <p:txEl>
                                              <p:pRg st="8" end="8"/>
                                            </p:txEl>
                                          </p:spTgt>
                                        </p:tgtEl>
                                      </p:cBhvr>
                                    </p:animEffect>
                                  </p:childTnLst>
                                </p:cTn>
                              </p:par>
                              <p:par>
                                <p:cTn id="213" nodeType="withEffect" fill="hold" presetClass="entr" presetID="3" presetSubtype="10">
                                  <p:stCondLst>
                                    <p:cond delay="0"/>
                                  </p:stCondLst>
                                  <p:childTnLst>
                                    <p:set>
                                      <p:cBhvr>
                                        <p:cTn id="214" dur="1" fill="hold">
                                          <p:stCondLst>
                                            <p:cond delay="0"/>
                                          </p:stCondLst>
                                        </p:cTn>
                                        <p:tgtEl>
                                          <p:spTgt spid="582">
                                            <p:txEl>
                                              <p:pRg st="10" end="10"/>
                                            </p:txEl>
                                          </p:spTgt>
                                        </p:tgtEl>
                                        <p:attrNameLst>
                                          <p:attrName>style.visibility</p:attrName>
                                        </p:attrNameLst>
                                      </p:cBhvr>
                                      <p:to>
                                        <p:strVal val="visible"/>
                                      </p:to>
                                    </p:set>
                                    <p:animEffect filter="blinds(horizontal)" transition="in">
                                      <p:cBhvr additive="repl">
                                        <p:cTn id="215" dur="500"/>
                                        <p:tgtEl>
                                          <p:spTgt spid="582">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TextShape 1"/>
          <p:cNvSpPr txBox="1"/>
          <p:nvPr/>
        </p:nvSpPr>
        <p:spPr>
          <a:xfrm>
            <a:off x="805320" y="182880"/>
            <a:ext cx="7881120" cy="1286640"/>
          </a:xfrm>
          <a:prstGeom prst="rect">
            <a:avLst/>
          </a:prstGeom>
          <a:noFill/>
          <a:ln>
            <a:noFill/>
          </a:ln>
        </p:spPr>
        <p:txBody>
          <a:bodyPr anchor="ctr">
            <a:noAutofit/>
          </a:bodyPr>
          <a:p>
            <a:endParaRPr b="0" lang="fr-FR" sz="1800" spc="-1" strike="noStrike">
              <a:solidFill>
                <a:srgbClr val="000000"/>
              </a:solidFill>
              <a:latin typeface="Calibri"/>
            </a:endParaRPr>
          </a:p>
        </p:txBody>
      </p:sp>
      <p:sp>
        <p:nvSpPr>
          <p:cNvPr id="590" name="TextShape 2"/>
          <p:cNvSpPr txBox="1"/>
          <p:nvPr/>
        </p:nvSpPr>
        <p:spPr>
          <a:xfrm>
            <a:off x="805320" y="1476360"/>
            <a:ext cx="7881120" cy="4525560"/>
          </a:xfrm>
          <a:prstGeom prst="rect">
            <a:avLst/>
          </a:prstGeom>
          <a:noFill/>
          <a:ln>
            <a:noFill/>
          </a:ln>
        </p:spPr>
        <p:txBody>
          <a:bodyPr>
            <a:noAutofit/>
          </a:bodyPr>
          <a:p>
            <a:endParaRPr b="1" lang="fr-FR" sz="1800" spc="-1" strike="noStrike">
              <a:solidFill>
                <a:srgbClr val="00a6be"/>
              </a:solidFill>
              <a:latin typeface="Arial"/>
            </a:endParaRPr>
          </a:p>
        </p:txBody>
      </p:sp>
      <p:sp>
        <p:nvSpPr>
          <p:cNvPr id="591"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484D2316-F6A8-4E7B-A2AE-39674BC4CD5F}"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592" name="Image 5" descr=""/>
          <p:cNvPicPr/>
          <p:nvPr/>
        </p:nvPicPr>
        <p:blipFill>
          <a:blip r:embed="rId1"/>
          <a:stretch/>
        </p:blipFill>
        <p:spPr>
          <a:xfrm>
            <a:off x="0" y="221400"/>
            <a:ext cx="9143640" cy="6414840"/>
          </a:xfrm>
          <a:prstGeom prst="rect">
            <a:avLst/>
          </a:prstGeom>
          <a:ln>
            <a:noFill/>
          </a:ln>
        </p:spPr>
      </p:pic>
      <p:pic>
        <p:nvPicPr>
          <p:cNvPr id="593" name="Picture 1" descr="page1image40316912"/>
          <p:cNvPicPr/>
          <p:nvPr/>
        </p:nvPicPr>
        <p:blipFill>
          <a:blip r:embed="rId2"/>
          <a:stretch/>
        </p:blipFill>
        <p:spPr>
          <a:xfrm>
            <a:off x="0" y="0"/>
            <a:ext cx="1155240" cy="1383840"/>
          </a:xfrm>
          <a:prstGeom prst="rect">
            <a:avLst/>
          </a:prstGeom>
          <a:ln>
            <a:noFill/>
          </a:ln>
        </p:spPr>
      </p:pic>
      <p:pic>
        <p:nvPicPr>
          <p:cNvPr id="594" name="Picture 2" descr="page1image40318784"/>
          <p:cNvPicPr/>
          <p:nvPr/>
        </p:nvPicPr>
        <p:blipFill>
          <a:blip r:embed="rId3"/>
          <a:stretch/>
        </p:blipFill>
        <p:spPr>
          <a:xfrm>
            <a:off x="0" y="0"/>
            <a:ext cx="1218960" cy="1155240"/>
          </a:xfrm>
          <a:prstGeom prst="rect">
            <a:avLst/>
          </a:prstGeom>
          <a:ln>
            <a:noFill/>
          </a:ln>
        </p:spPr>
      </p:pic>
      <p:pic>
        <p:nvPicPr>
          <p:cNvPr id="595" name="Picture 3" descr="page1image40309424"/>
          <p:cNvPicPr/>
          <p:nvPr/>
        </p:nvPicPr>
        <p:blipFill>
          <a:blip r:embed="rId4"/>
          <a:stretch/>
        </p:blipFill>
        <p:spPr>
          <a:xfrm>
            <a:off x="0" y="0"/>
            <a:ext cx="4495320" cy="2997000"/>
          </a:xfrm>
          <a:prstGeom prst="rect">
            <a:avLst/>
          </a:prstGeom>
          <a:ln>
            <a:noFill/>
          </a:ln>
        </p:spPr>
      </p:pic>
      <p:pic>
        <p:nvPicPr>
          <p:cNvPr id="596" name="Picture 4" descr="page1image42705728"/>
          <p:cNvPicPr/>
          <p:nvPr/>
        </p:nvPicPr>
        <p:blipFill>
          <a:blip r:embed="rId5"/>
          <a:stretch/>
        </p:blipFill>
        <p:spPr>
          <a:xfrm>
            <a:off x="0" y="0"/>
            <a:ext cx="558360" cy="875880"/>
          </a:xfrm>
          <a:prstGeom prst="rect">
            <a:avLst/>
          </a:prstGeom>
          <a:ln>
            <a:noFill/>
          </a:ln>
        </p:spPr>
      </p:pic>
      <p:pic>
        <p:nvPicPr>
          <p:cNvPr id="597" name="Picture 5" descr="page1image42705536"/>
          <p:cNvPicPr/>
          <p:nvPr/>
        </p:nvPicPr>
        <p:blipFill>
          <a:blip r:embed="rId6"/>
          <a:stretch/>
        </p:blipFill>
        <p:spPr>
          <a:xfrm>
            <a:off x="0" y="0"/>
            <a:ext cx="1155240" cy="418680"/>
          </a:xfrm>
          <a:prstGeom prst="rect">
            <a:avLst/>
          </a:prstGeom>
          <a:ln>
            <a:noFill/>
          </a:ln>
        </p:spPr>
      </p:pic>
      <p:pic>
        <p:nvPicPr>
          <p:cNvPr id="598" name="Picture 6" descr="page1image40312752"/>
          <p:cNvPicPr/>
          <p:nvPr/>
        </p:nvPicPr>
        <p:blipFill>
          <a:blip r:embed="rId7"/>
          <a:stretch/>
        </p:blipFill>
        <p:spPr>
          <a:xfrm>
            <a:off x="0" y="0"/>
            <a:ext cx="3022200" cy="2501640"/>
          </a:xfrm>
          <a:prstGeom prst="rect">
            <a:avLst/>
          </a:prstGeom>
          <a:ln>
            <a:noFill/>
          </a:ln>
        </p:spPr>
      </p:pic>
      <p:pic>
        <p:nvPicPr>
          <p:cNvPr id="599" name="Picture 7" descr="page1image42703616"/>
          <p:cNvPicPr/>
          <p:nvPr/>
        </p:nvPicPr>
        <p:blipFill>
          <a:blip r:embed="rId8"/>
          <a:stretch/>
        </p:blipFill>
        <p:spPr>
          <a:xfrm>
            <a:off x="0" y="0"/>
            <a:ext cx="1244160" cy="825120"/>
          </a:xfrm>
          <a:prstGeom prst="rect">
            <a:avLst/>
          </a:prstGeom>
          <a:ln>
            <a:noFill/>
          </a:ln>
        </p:spPr>
      </p:pic>
      <p:pic>
        <p:nvPicPr>
          <p:cNvPr id="600" name="Picture 8" descr="page1image42709760"/>
          <p:cNvPicPr/>
          <p:nvPr/>
        </p:nvPicPr>
        <p:blipFill>
          <a:blip r:embed="rId9"/>
          <a:stretch/>
        </p:blipFill>
        <p:spPr>
          <a:xfrm>
            <a:off x="0" y="0"/>
            <a:ext cx="1168200" cy="711000"/>
          </a:xfrm>
          <a:prstGeom prst="rect">
            <a:avLst/>
          </a:prstGeom>
          <a:ln>
            <a:noFill/>
          </a:ln>
        </p:spPr>
      </p:pic>
      <p:pic>
        <p:nvPicPr>
          <p:cNvPr id="601" name="Picture 9" descr="page1image42701120"/>
          <p:cNvPicPr/>
          <p:nvPr/>
        </p:nvPicPr>
        <p:blipFill>
          <a:blip r:embed="rId10"/>
          <a:stretch/>
        </p:blipFill>
        <p:spPr>
          <a:xfrm>
            <a:off x="0" y="0"/>
            <a:ext cx="1294920" cy="8251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SOMMAIRE</a:t>
            </a:r>
            <a:endParaRPr b="0" lang="fr-FR" sz="2500" spc="-1" strike="noStrike">
              <a:solidFill>
                <a:srgbClr val="000000"/>
              </a:solidFill>
              <a:latin typeface="Calibri"/>
            </a:endParaRPr>
          </a:p>
        </p:txBody>
      </p:sp>
      <p:sp>
        <p:nvSpPr>
          <p:cNvPr id="460"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21253711-910B-4656-A822-20385ADB8008}"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461" name="TextShape 3"/>
          <p:cNvSpPr txBox="1"/>
          <p:nvPr/>
        </p:nvSpPr>
        <p:spPr>
          <a:xfrm>
            <a:off x="804960" y="1469520"/>
            <a:ext cx="7881480" cy="4984920"/>
          </a:xfrm>
          <a:prstGeom prst="rect">
            <a:avLst/>
          </a:prstGeom>
          <a:noFill/>
          <a:ln>
            <a:noFill/>
          </a:ln>
        </p:spPr>
        <p:txBody>
          <a:bodyPr>
            <a:normAutofit fontScale="52000"/>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L’inspection pédagogique de SVT</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Composition</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Messagerie professionnelle</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Tableau excel à actualiser: classe et équipement </a:t>
            </a:r>
            <a:endParaRPr b="0" lang="fr-FR" sz="1300" spc="-1" strike="noStrike">
              <a:solidFill>
                <a:srgbClr val="000000"/>
              </a:solidFill>
              <a:latin typeface="Arial"/>
            </a:endParaRPr>
          </a:p>
          <a:p>
            <a:pPr marL="45720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SVT et Conditions sanitaires</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Activités pratiques et protocole COVID</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Activités pratiques et Dengue</a:t>
            </a:r>
            <a:endParaRPr b="0" lang="fr-FR" sz="1300" spc="-1" strike="noStrike">
              <a:solidFill>
                <a:srgbClr val="000000"/>
              </a:solidFill>
              <a:latin typeface="Arial"/>
            </a:endParaRPr>
          </a:p>
          <a:p>
            <a:pPr>
              <a:lnSpc>
                <a:spcPct val="100000"/>
              </a:lnSpc>
              <a:spcBef>
                <a:spcPts val="360"/>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SVT : évolution des programmes: VERDISSEMENT</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SVT et plan MINIRE</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Voir Diapo Romain Jeanneau</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Porto-folio</a:t>
            </a:r>
            <a:endParaRPr b="0" lang="fr-FR" sz="1300" spc="-1" strike="noStrike">
              <a:solidFill>
                <a:srgbClr val="000000"/>
              </a:solidFill>
              <a:latin typeface="Arial"/>
            </a:endParaRPr>
          </a:p>
          <a:p>
            <a:pPr>
              <a:lnSpc>
                <a:spcPct val="100000"/>
              </a:lnSpc>
              <a:spcBef>
                <a:spcPts val="360"/>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SVT et formation</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PAF</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Chlordécone</a:t>
            </a:r>
            <a:endParaRPr b="0" lang="fr-FR" sz="1300" spc="-1" strike="noStrike">
              <a:solidFill>
                <a:srgbClr val="000000"/>
              </a:solidFill>
              <a:latin typeface="Arial"/>
            </a:endParaRPr>
          </a:p>
          <a:p>
            <a:pPr marL="457200">
              <a:lnSpc>
                <a:spcPct val="100000"/>
              </a:lnSpc>
              <a:spcBef>
                <a:spcPts val="261"/>
              </a:spcBef>
            </a:pPr>
            <a:endParaRPr b="1" lang="fr-FR" sz="1300" spc="-1" strike="noStrike">
              <a:solidFill>
                <a:srgbClr val="00a6be"/>
              </a:solidFill>
              <a:latin typeface="Arial"/>
            </a:endParaRPr>
          </a:p>
          <a:p>
            <a:pPr marL="45720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SVT et compétences transversales</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Maitrise des fondamentaux : SVT et lien avec les évaluations nationales (plan maths et plan français)</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SVT et compétences numériques PIX</a:t>
            </a:r>
            <a:endParaRPr b="0" lang="fr-FR" sz="1300" spc="-1" strike="noStrike">
              <a:solidFill>
                <a:srgbClr val="000000"/>
              </a:solidFill>
              <a:latin typeface="Arial"/>
            </a:endParaRPr>
          </a:p>
          <a:p>
            <a:pPr>
              <a:lnSpc>
                <a:spcPct val="100000"/>
              </a:lnSpc>
              <a:spcBef>
                <a:spcPts val="360"/>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PPCR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Visite d’évaluation </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Visite d’accompagnement des professeurs jeunes dans la carrière: T1, T2 …</a:t>
            </a:r>
            <a:endParaRPr b="0" lang="fr-FR" sz="1300" spc="-1" strike="noStrike">
              <a:solidFill>
                <a:srgbClr val="000000"/>
              </a:solidFill>
              <a:latin typeface="Arial"/>
            </a:endParaRPr>
          </a:p>
          <a:p>
            <a:pPr marL="45720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Accompagnement des personnels contractuels </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p:txBody>
      </p:sp>
      <p:grpSp>
        <p:nvGrpSpPr>
          <p:cNvPr id="462" name="Group 4"/>
          <p:cNvGrpSpPr/>
          <p:nvPr/>
        </p:nvGrpSpPr>
        <p:grpSpPr>
          <a:xfrm>
            <a:off x="920160" y="403200"/>
            <a:ext cx="525240" cy="171360"/>
            <a:chOff x="920160" y="403200"/>
            <a:chExt cx="525240" cy="171360"/>
          </a:xfrm>
        </p:grpSpPr>
        <p:sp>
          <p:nvSpPr>
            <p:cNvPr id="463" name="CustomShape 5"/>
            <p:cNvSpPr/>
            <p:nvPr/>
          </p:nvSpPr>
          <p:spPr>
            <a:xfrm>
              <a:off x="920160" y="40320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464" name="CustomShape 6"/>
            <p:cNvSpPr/>
            <p:nvPr/>
          </p:nvSpPr>
          <p:spPr>
            <a:xfrm>
              <a:off x="961560" y="48888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0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07DBBBDF-E082-4F4A-9DEA-D32ED390DCF2}" type="slidenum">
              <a:rPr b="1" lang="fr-FR" sz="900" spc="-1" strike="noStrike">
                <a:solidFill>
                  <a:srgbClr val="404040"/>
                </a:solidFill>
                <a:latin typeface="Arial"/>
                <a:ea typeface="Arial"/>
              </a:rPr>
              <a:t>&lt;number&gt;</a:t>
            </a:fld>
            <a:endParaRPr b="0" lang="en-US" sz="900" spc="-1" strike="noStrike">
              <a:latin typeface="Times New Roman"/>
            </a:endParaRPr>
          </a:p>
        </p:txBody>
      </p:sp>
      <p:grpSp>
        <p:nvGrpSpPr>
          <p:cNvPr id="604" name="Group 3"/>
          <p:cNvGrpSpPr/>
          <p:nvPr/>
        </p:nvGrpSpPr>
        <p:grpSpPr>
          <a:xfrm>
            <a:off x="177120" y="1120680"/>
            <a:ext cx="8966520" cy="4969080"/>
            <a:chOff x="177120" y="1120680"/>
            <a:chExt cx="8966520" cy="4969080"/>
          </a:xfrm>
        </p:grpSpPr>
        <p:sp>
          <p:nvSpPr>
            <p:cNvPr id="605" name="CustomShape 4"/>
            <p:cNvSpPr/>
            <p:nvPr/>
          </p:nvSpPr>
          <p:spPr>
            <a:xfrm>
              <a:off x="3907440" y="1120680"/>
              <a:ext cx="5236200" cy="496908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fr-FR" sz="2000" spc="-1" strike="noStrike">
                  <a:solidFill>
                    <a:srgbClr val="000000"/>
                  </a:solidFill>
                  <a:latin typeface="Calibri"/>
                </a:rPr>
                <a:t>En début de Chapitre </a:t>
              </a:r>
              <a:endParaRPr b="0" lang="en-US" sz="2000" spc="-1" strike="noStrike">
                <a:latin typeface="Arial"/>
              </a:endParaRPr>
            </a:p>
            <a:p>
              <a:pPr>
                <a:lnSpc>
                  <a:spcPct val="100000"/>
                </a:lnSpc>
              </a:pPr>
              <a:endParaRPr b="0" lang="en-US"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Grille d’auto-positionnement complétée par l’élève, sur les compétences et notions de l’année N-1 abordées dans le chapitre à venir. </a:t>
              </a:r>
              <a:endParaRPr b="0" lang="en-US" sz="2000" spc="-1" strike="noStrike">
                <a:latin typeface="Arial"/>
              </a:endParaRPr>
            </a:p>
            <a:p>
              <a:pPr>
                <a:lnSpc>
                  <a:spcPct val="100000"/>
                </a:lnSpc>
              </a:pPr>
              <a:r>
                <a:rPr b="0" lang="fr-FR" sz="2000" spc="-1" strike="noStrike">
                  <a:solidFill>
                    <a:srgbClr val="000000"/>
                  </a:solidFill>
                  <a:latin typeface="Calibri"/>
                </a:rPr>
                <a:t> </a:t>
              </a:r>
              <a:endParaRPr b="0" lang="en-US"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Outils: Exercices et Evaluations Colibri ou Pronote, Pdf interactif…</a:t>
              </a:r>
              <a:endParaRPr b="0" lang="en-US" sz="2000" spc="-1" strike="noStrike">
                <a:latin typeface="Arial"/>
              </a:endParaRPr>
            </a:p>
            <a:p>
              <a:pPr>
                <a:lnSpc>
                  <a:spcPct val="100000"/>
                </a:lnSpc>
              </a:pPr>
              <a:endParaRPr b="0" lang="en-US"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Puis, l’élève est invité à réviser/ remobiliser les notions et compétences abordées dans l’auto-positionnement </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fr-FR" sz="2000" spc="-1" strike="noStrike">
                  <a:solidFill>
                    <a:srgbClr val="000000"/>
                  </a:solidFill>
                  <a:latin typeface="Calibri"/>
                </a:rPr>
                <a:t>Enseignant: sauvegarde des auto-positionnements des élèves (dans Folios, ou autre outil)</a:t>
              </a:r>
              <a:endParaRPr b="0" lang="en-US" sz="2000" spc="-1" strike="noStrike">
                <a:latin typeface="Arial"/>
              </a:endParaRPr>
            </a:p>
          </p:txBody>
        </p:sp>
        <p:sp>
          <p:nvSpPr>
            <p:cNvPr id="606" name="CustomShape 5"/>
            <p:cNvSpPr/>
            <p:nvPr/>
          </p:nvSpPr>
          <p:spPr>
            <a:xfrm>
              <a:off x="3052440" y="1387080"/>
              <a:ext cx="905040" cy="1963080"/>
            </a:xfrm>
            <a:custGeom>
              <a:avLst/>
              <a:gdLst/>
              <a:ahLst/>
              <a:rect l="l" t="t" r="r" b="b"/>
              <a:pathLst>
                <a:path w="1190625" h="2647950">
                  <a:moveTo>
                    <a:pt x="0" y="2647950"/>
                  </a:moveTo>
                  <a:cubicBezTo>
                    <a:pt x="23812" y="2086768"/>
                    <a:pt x="47625" y="1525587"/>
                    <a:pt x="104775" y="1152525"/>
                  </a:cubicBezTo>
                  <a:cubicBezTo>
                    <a:pt x="161925" y="779462"/>
                    <a:pt x="161925" y="601662"/>
                    <a:pt x="342900" y="409575"/>
                  </a:cubicBezTo>
                  <a:cubicBezTo>
                    <a:pt x="523875" y="217488"/>
                    <a:pt x="857250" y="108744"/>
                    <a:pt x="1190625" y="0"/>
                  </a:cubicBezTo>
                </a:path>
              </a:pathLst>
            </a:custGeom>
            <a:noFill/>
            <a:ln w="28440">
              <a:round/>
              <a:tailEnd len="med" type="triangle" w="med"/>
            </a:ln>
          </p:spPr>
          <p:style>
            <a:lnRef idx="1">
              <a:schemeClr val="dk1"/>
            </a:lnRef>
            <a:fillRef idx="0">
              <a:schemeClr val="dk1"/>
            </a:fillRef>
            <a:effectRef idx="0">
              <a:schemeClr val="dk1"/>
            </a:effectRef>
            <a:fontRef idx="minor"/>
          </p:style>
        </p:sp>
        <p:sp>
          <p:nvSpPr>
            <p:cNvPr id="607" name="CustomShape 6"/>
            <p:cNvSpPr/>
            <p:nvPr/>
          </p:nvSpPr>
          <p:spPr>
            <a:xfrm>
              <a:off x="3052440" y="1914480"/>
              <a:ext cx="905040" cy="1450080"/>
            </a:xfrm>
            <a:custGeom>
              <a:avLst/>
              <a:gdLst/>
              <a:ahLst/>
              <a:rect l="l" t="t" r="r" b="b"/>
              <a:pathLst>
                <a:path w="1190625" h="1955902">
                  <a:moveTo>
                    <a:pt x="0" y="1955902"/>
                  </a:moveTo>
                  <a:cubicBezTo>
                    <a:pt x="64294" y="1518545"/>
                    <a:pt x="128588" y="1081189"/>
                    <a:pt x="247650" y="774802"/>
                  </a:cubicBezTo>
                  <a:cubicBezTo>
                    <a:pt x="366712" y="468415"/>
                    <a:pt x="557212" y="246165"/>
                    <a:pt x="714375" y="117577"/>
                  </a:cubicBezTo>
                  <a:cubicBezTo>
                    <a:pt x="871538" y="-11011"/>
                    <a:pt x="1031081" y="-3867"/>
                    <a:pt x="1190625" y="3277"/>
                  </a:cubicBezTo>
                </a:path>
              </a:pathLst>
            </a:custGeom>
            <a:noFill/>
            <a:ln w="28440">
              <a:round/>
              <a:tailEnd len="med" type="triangle" w="med"/>
            </a:ln>
          </p:spPr>
          <p:style>
            <a:lnRef idx="1">
              <a:schemeClr val="dk1"/>
            </a:lnRef>
            <a:fillRef idx="0">
              <a:schemeClr val="dk1"/>
            </a:fillRef>
            <a:effectRef idx="0">
              <a:schemeClr val="dk1"/>
            </a:effectRef>
            <a:fontRef idx="minor"/>
          </p:style>
        </p:sp>
        <p:sp>
          <p:nvSpPr>
            <p:cNvPr id="608" name="CustomShape 7"/>
            <p:cNvSpPr/>
            <p:nvPr/>
          </p:nvSpPr>
          <p:spPr>
            <a:xfrm>
              <a:off x="3060000" y="3099240"/>
              <a:ext cx="897840" cy="265320"/>
            </a:xfrm>
            <a:custGeom>
              <a:avLst/>
              <a:gdLst/>
              <a:ahLst/>
              <a:rect l="l" t="t" r="r" b="b"/>
              <a:pathLst>
                <a:path w="1143000" h="540953">
                  <a:moveTo>
                    <a:pt x="0" y="540953"/>
                  </a:moveTo>
                  <a:cubicBezTo>
                    <a:pt x="14287" y="346484"/>
                    <a:pt x="28575" y="152015"/>
                    <a:pt x="219075" y="64703"/>
                  </a:cubicBezTo>
                  <a:cubicBezTo>
                    <a:pt x="409575" y="-22609"/>
                    <a:pt x="776287" y="-2766"/>
                    <a:pt x="1143000" y="17078"/>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09" name="CustomShape 8"/>
            <p:cNvSpPr/>
            <p:nvPr/>
          </p:nvSpPr>
          <p:spPr>
            <a:xfrm flipV="1" rot="266400">
              <a:off x="3042720" y="3390120"/>
              <a:ext cx="993600" cy="646920"/>
            </a:xfrm>
            <a:custGeom>
              <a:avLst/>
              <a:gdLst/>
              <a:ahLst/>
              <a:rect l="l" t="t" r="r" b="b"/>
              <a:pathLst>
                <a:path w="1143000" h="540953">
                  <a:moveTo>
                    <a:pt x="0" y="540953"/>
                  </a:moveTo>
                  <a:cubicBezTo>
                    <a:pt x="14287" y="346484"/>
                    <a:pt x="28575" y="152015"/>
                    <a:pt x="219075" y="64703"/>
                  </a:cubicBezTo>
                  <a:cubicBezTo>
                    <a:pt x="409575" y="-22609"/>
                    <a:pt x="776287" y="-2766"/>
                    <a:pt x="1143000" y="17078"/>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10" name="CustomShape 9"/>
            <p:cNvSpPr/>
            <p:nvPr/>
          </p:nvSpPr>
          <p:spPr>
            <a:xfrm>
              <a:off x="3074400" y="3322440"/>
              <a:ext cx="832680" cy="1966680"/>
            </a:xfrm>
            <a:custGeom>
              <a:avLst/>
              <a:gdLst/>
              <a:ahLst/>
              <a:rect l="l" t="t" r="r" b="b"/>
              <a:pathLst>
                <a:path w="1095375" h="2153642">
                  <a:moveTo>
                    <a:pt x="0" y="0"/>
                  </a:moveTo>
                  <a:cubicBezTo>
                    <a:pt x="14287" y="470694"/>
                    <a:pt x="28575" y="941388"/>
                    <a:pt x="66675" y="1247775"/>
                  </a:cubicBezTo>
                  <a:cubicBezTo>
                    <a:pt x="104775" y="1554162"/>
                    <a:pt x="138113" y="1695450"/>
                    <a:pt x="228600" y="1838325"/>
                  </a:cubicBezTo>
                  <a:cubicBezTo>
                    <a:pt x="319087" y="1981200"/>
                    <a:pt x="465138" y="2052638"/>
                    <a:pt x="609600" y="2105025"/>
                  </a:cubicBezTo>
                  <a:cubicBezTo>
                    <a:pt x="754062" y="2157412"/>
                    <a:pt x="924718" y="2155031"/>
                    <a:pt x="1095375" y="2152650"/>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11" name="CustomShape 10"/>
            <p:cNvSpPr/>
            <p:nvPr/>
          </p:nvSpPr>
          <p:spPr>
            <a:xfrm>
              <a:off x="177120" y="2471400"/>
              <a:ext cx="2896920" cy="1966680"/>
            </a:xfrm>
            <a:prstGeom prst="roundRect">
              <a:avLst>
                <a:gd name="adj" fmla="val 16667"/>
              </a:avLst>
            </a:prstGeom>
            <a:solidFill>
              <a:schemeClr val="accent2">
                <a:lumMod val="20000"/>
                <a:lumOff val="8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2400" spc="-1" strike="noStrike">
                  <a:solidFill>
                    <a:srgbClr val="000000"/>
                  </a:solidFill>
                  <a:latin typeface="Calibri"/>
                </a:rPr>
                <a:t>TEMPS 1: AUTO-POSITIONNEMENT</a:t>
              </a:r>
              <a:endParaRPr b="0" lang="en-US" sz="2400" spc="-1" strike="noStrike">
                <a:latin typeface="Arial"/>
              </a:endParaRPr>
            </a:p>
          </p:txBody>
        </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1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5DFE3010-74FF-40CD-A168-354806C269D7}"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14" name="Image 2" descr=""/>
          <p:cNvPicPr/>
          <p:nvPr/>
        </p:nvPicPr>
        <p:blipFill>
          <a:blip r:embed="rId1"/>
          <a:stretch/>
        </p:blipFill>
        <p:spPr>
          <a:xfrm>
            <a:off x="138240" y="1469880"/>
            <a:ext cx="8848800" cy="4595400"/>
          </a:xfrm>
          <a:prstGeom prst="rect">
            <a:avLst/>
          </a:prstGeom>
          <a:ln>
            <a:noFill/>
          </a:ln>
        </p:spPr>
      </p:pic>
      <p:sp>
        <p:nvSpPr>
          <p:cNvPr id="615" name="CustomShape 3"/>
          <p:cNvSpPr/>
          <p:nvPr/>
        </p:nvSpPr>
        <p:spPr>
          <a:xfrm>
            <a:off x="139680" y="1149480"/>
            <a:ext cx="38095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c00000"/>
                </a:solidFill>
                <a:latin typeface="Calibri"/>
              </a:rPr>
              <a:t>Exemple de grille d’auto-positionnement élève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17"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BD42F033-F49C-4F8E-98F6-8903B1FDA0B7}"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18" name="Image 4" descr=""/>
          <p:cNvPicPr/>
          <p:nvPr/>
        </p:nvPicPr>
        <p:blipFill>
          <a:blip r:embed="rId1"/>
          <a:stretch/>
        </p:blipFill>
        <p:spPr>
          <a:xfrm>
            <a:off x="0" y="826200"/>
            <a:ext cx="9143640" cy="535896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20"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4D559496-E92B-4DB3-AD2E-535345F6D6B0}"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21" name="Image 2" descr=""/>
          <p:cNvPicPr/>
          <p:nvPr/>
        </p:nvPicPr>
        <p:blipFill>
          <a:blip r:embed="rId1"/>
          <a:stretch/>
        </p:blipFill>
        <p:spPr>
          <a:xfrm>
            <a:off x="0" y="1998000"/>
            <a:ext cx="9143640" cy="286164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2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6E0166F4-68FF-4DE5-8BD0-E2A9AA7E8B18}"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24" name="Image 4" descr=""/>
          <p:cNvPicPr/>
          <p:nvPr/>
        </p:nvPicPr>
        <p:blipFill>
          <a:blip r:embed="rId1"/>
          <a:stretch/>
        </p:blipFill>
        <p:spPr>
          <a:xfrm>
            <a:off x="0" y="1865880"/>
            <a:ext cx="9143640" cy="312624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26"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E43D85A8-0C6B-4D54-B2A9-558A7B4A1683}" type="slidenum">
              <a:rPr b="1" lang="fr-FR" sz="900" spc="-1" strike="noStrike">
                <a:solidFill>
                  <a:srgbClr val="404040"/>
                </a:solidFill>
                <a:latin typeface="Arial"/>
                <a:ea typeface="Arial"/>
              </a:rPr>
              <a:t>&lt;number&gt;</a:t>
            </a:fld>
            <a:endParaRPr b="0" lang="en-US" sz="900" spc="-1" strike="noStrike">
              <a:latin typeface="Times New Roman"/>
            </a:endParaRPr>
          </a:p>
        </p:txBody>
      </p:sp>
      <p:grpSp>
        <p:nvGrpSpPr>
          <p:cNvPr id="627" name="Group 3"/>
          <p:cNvGrpSpPr/>
          <p:nvPr/>
        </p:nvGrpSpPr>
        <p:grpSpPr>
          <a:xfrm>
            <a:off x="194040" y="997560"/>
            <a:ext cx="8912520" cy="5211000"/>
            <a:chOff x="194040" y="997560"/>
            <a:chExt cx="8912520" cy="5211000"/>
          </a:xfrm>
        </p:grpSpPr>
        <p:sp>
          <p:nvSpPr>
            <p:cNvPr id="628" name="CustomShape 4"/>
            <p:cNvSpPr/>
            <p:nvPr/>
          </p:nvSpPr>
          <p:spPr>
            <a:xfrm>
              <a:off x="3987000" y="997560"/>
              <a:ext cx="5119560" cy="52110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fr-FR" sz="2400" spc="-1" strike="noStrike">
                  <a:solidFill>
                    <a:srgbClr val="000000"/>
                  </a:solidFill>
                  <a:latin typeface="Calibri"/>
                </a:rPr>
                <a:t>1 à 2 semaines après l’auto-positionnement</a:t>
              </a:r>
              <a:endParaRPr b="0" lang="en-US" sz="2400" spc="-1" strike="noStrike">
                <a:latin typeface="Arial"/>
              </a:endParaRPr>
            </a:p>
            <a:p>
              <a:pPr>
                <a:lnSpc>
                  <a:spcPct val="100000"/>
                </a:lnSpc>
              </a:pPr>
              <a:endParaRPr b="0" lang="en-US" sz="2400" spc="-1" strike="noStrike">
                <a:latin typeface="Arial"/>
              </a:endParaRPr>
            </a:p>
            <a:p>
              <a:pPr marL="285840" indent="-285480">
                <a:lnSpc>
                  <a:spcPct val="100000"/>
                </a:lnSpc>
                <a:buClr>
                  <a:srgbClr val="000000"/>
                </a:buClr>
                <a:buFont typeface="Arial"/>
                <a:buChar char="•"/>
              </a:pPr>
              <a:r>
                <a:rPr b="0" lang="fr-FR" sz="2400" spc="-1" strike="noStrike">
                  <a:solidFill>
                    <a:srgbClr val="000000"/>
                  </a:solidFill>
                  <a:latin typeface="Calibri"/>
                </a:rPr>
                <a:t>Evaluation diagnostique courtes, portant sur les besoins </a:t>
              </a:r>
              <a:r>
                <a:rPr b="0" lang="fr-FR" sz="2400" spc="-1" strike="noStrike">
                  <a:solidFill>
                    <a:srgbClr val="ff0000"/>
                  </a:solidFill>
                  <a:latin typeface="Calibri"/>
                </a:rPr>
                <a:t>à court terme</a:t>
              </a:r>
              <a:endParaRPr b="0" lang="en-US" sz="2400" spc="-1" strike="noStrike">
                <a:latin typeface="Arial"/>
              </a:endParaRPr>
            </a:p>
            <a:p>
              <a:pPr>
                <a:lnSpc>
                  <a:spcPct val="100000"/>
                </a:lnSpc>
              </a:pPr>
              <a:endParaRPr b="0" lang="en-US" sz="2400" spc="-1" strike="noStrike">
                <a:latin typeface="Arial"/>
              </a:endParaRPr>
            </a:p>
            <a:p>
              <a:pPr marL="285840" indent="-285480">
                <a:lnSpc>
                  <a:spcPct val="100000"/>
                </a:lnSpc>
                <a:buClr>
                  <a:srgbClr val="000000"/>
                </a:buClr>
                <a:buFont typeface="Arial"/>
                <a:buChar char="•"/>
              </a:pPr>
              <a:r>
                <a:rPr b="0" lang="fr-FR" sz="2400" spc="-1" strike="noStrike">
                  <a:solidFill>
                    <a:srgbClr val="000000"/>
                  </a:solidFill>
                  <a:latin typeface="Calibri"/>
                </a:rPr>
                <a:t>Outils: Exercice et Evaluation Colibri ou Pronote, Plickers…</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a:p>
              <a:pPr marL="285840" indent="-285480">
                <a:lnSpc>
                  <a:spcPct val="100000"/>
                </a:lnSpc>
                <a:buClr>
                  <a:srgbClr val="000000"/>
                </a:buClr>
                <a:buFont typeface="Arial"/>
                <a:buChar char="•"/>
              </a:pPr>
              <a:r>
                <a:rPr b="0" lang="fr-FR" sz="2400" spc="-1" strike="noStrike">
                  <a:solidFill>
                    <a:srgbClr val="000000"/>
                  </a:solidFill>
                  <a:latin typeface="Calibri"/>
                </a:rPr>
                <a:t>L’enseignant réalise un bilan de l’ED</a:t>
              </a:r>
              <a:endParaRPr b="0" lang="en-US" sz="2400" spc="-1" strike="noStrike">
                <a:latin typeface="Arial"/>
              </a:endParaRPr>
            </a:p>
            <a:p>
              <a:pPr>
                <a:lnSpc>
                  <a:spcPct val="100000"/>
                </a:lnSpc>
              </a:pPr>
              <a:endParaRPr b="0" lang="en-US" sz="2400" spc="-1" strike="noStrike">
                <a:latin typeface="Arial"/>
              </a:endParaRPr>
            </a:p>
            <a:p>
              <a:pPr marL="285840" indent="-285480">
                <a:lnSpc>
                  <a:spcPct val="100000"/>
                </a:lnSpc>
                <a:buClr>
                  <a:srgbClr val="000000"/>
                </a:buClr>
                <a:buFont typeface="Arial"/>
                <a:buChar char="•"/>
              </a:pPr>
              <a:r>
                <a:rPr b="0" lang="fr-FR" sz="2400" spc="-1" strike="noStrike">
                  <a:solidFill>
                    <a:srgbClr val="000000"/>
                  </a:solidFill>
                  <a:latin typeface="Calibri"/>
                </a:rPr>
                <a:t>Possibilité pour l’élève de s’auto-positionner de nouveau</a:t>
              </a:r>
              <a:endParaRPr b="0" lang="en-US" sz="2400" spc="-1" strike="noStrike">
                <a:latin typeface="Arial"/>
              </a:endParaRPr>
            </a:p>
          </p:txBody>
        </p:sp>
        <p:sp>
          <p:nvSpPr>
            <p:cNvPr id="629" name="CustomShape 5"/>
            <p:cNvSpPr/>
            <p:nvPr/>
          </p:nvSpPr>
          <p:spPr>
            <a:xfrm>
              <a:off x="3087720" y="1260720"/>
              <a:ext cx="898920" cy="2478600"/>
            </a:xfrm>
            <a:custGeom>
              <a:avLst/>
              <a:gdLst/>
              <a:ahLst/>
              <a:rect l="l" t="t" r="r" b="b"/>
              <a:pathLst>
                <a:path w="1190625" h="2647950">
                  <a:moveTo>
                    <a:pt x="0" y="2647950"/>
                  </a:moveTo>
                  <a:cubicBezTo>
                    <a:pt x="23812" y="2086768"/>
                    <a:pt x="47625" y="1525587"/>
                    <a:pt x="104775" y="1152525"/>
                  </a:cubicBezTo>
                  <a:cubicBezTo>
                    <a:pt x="161925" y="779462"/>
                    <a:pt x="161925" y="601662"/>
                    <a:pt x="342900" y="409575"/>
                  </a:cubicBezTo>
                  <a:cubicBezTo>
                    <a:pt x="523875" y="217488"/>
                    <a:pt x="857250" y="108744"/>
                    <a:pt x="1190625" y="0"/>
                  </a:cubicBezTo>
                </a:path>
              </a:pathLst>
            </a:custGeom>
            <a:noFill/>
            <a:ln w="28440">
              <a:round/>
              <a:tailEnd len="med" type="triangle" w="med"/>
            </a:ln>
          </p:spPr>
          <p:style>
            <a:lnRef idx="1">
              <a:schemeClr val="dk1"/>
            </a:lnRef>
            <a:fillRef idx="0">
              <a:schemeClr val="dk1"/>
            </a:fillRef>
            <a:effectRef idx="0">
              <a:schemeClr val="dk1"/>
            </a:effectRef>
            <a:fontRef idx="minor"/>
          </p:style>
        </p:sp>
        <p:sp>
          <p:nvSpPr>
            <p:cNvPr id="630" name="CustomShape 6"/>
            <p:cNvSpPr/>
            <p:nvPr/>
          </p:nvSpPr>
          <p:spPr>
            <a:xfrm>
              <a:off x="3087720" y="2244240"/>
              <a:ext cx="898920" cy="1514160"/>
            </a:xfrm>
            <a:custGeom>
              <a:avLst/>
              <a:gdLst/>
              <a:ahLst/>
              <a:rect l="l" t="t" r="r" b="b"/>
              <a:pathLst>
                <a:path w="1190625" h="1955902">
                  <a:moveTo>
                    <a:pt x="0" y="1955902"/>
                  </a:moveTo>
                  <a:cubicBezTo>
                    <a:pt x="64294" y="1518545"/>
                    <a:pt x="128588" y="1081189"/>
                    <a:pt x="247650" y="774802"/>
                  </a:cubicBezTo>
                  <a:cubicBezTo>
                    <a:pt x="366712" y="468415"/>
                    <a:pt x="557212" y="246165"/>
                    <a:pt x="714375" y="117577"/>
                  </a:cubicBezTo>
                  <a:cubicBezTo>
                    <a:pt x="871538" y="-11011"/>
                    <a:pt x="1031081" y="-3867"/>
                    <a:pt x="1190625" y="3277"/>
                  </a:cubicBezTo>
                </a:path>
              </a:pathLst>
            </a:custGeom>
            <a:noFill/>
            <a:ln w="28440">
              <a:round/>
              <a:tailEnd len="med" type="triangle" w="med"/>
            </a:ln>
          </p:spPr>
          <p:style>
            <a:lnRef idx="1">
              <a:schemeClr val="dk1"/>
            </a:lnRef>
            <a:fillRef idx="0">
              <a:schemeClr val="dk1"/>
            </a:fillRef>
            <a:effectRef idx="0">
              <a:schemeClr val="dk1"/>
            </a:effectRef>
            <a:fontRef idx="minor"/>
          </p:style>
        </p:sp>
        <p:sp>
          <p:nvSpPr>
            <p:cNvPr id="631" name="CustomShape 7"/>
            <p:cNvSpPr/>
            <p:nvPr/>
          </p:nvSpPr>
          <p:spPr>
            <a:xfrm>
              <a:off x="3094920" y="3444480"/>
              <a:ext cx="891720" cy="313920"/>
            </a:xfrm>
            <a:custGeom>
              <a:avLst/>
              <a:gdLst/>
              <a:ahLst/>
              <a:rect l="l" t="t" r="r" b="b"/>
              <a:pathLst>
                <a:path w="1143000" h="540953">
                  <a:moveTo>
                    <a:pt x="0" y="540953"/>
                  </a:moveTo>
                  <a:cubicBezTo>
                    <a:pt x="14287" y="346484"/>
                    <a:pt x="28575" y="152015"/>
                    <a:pt x="219075" y="64703"/>
                  </a:cubicBezTo>
                  <a:cubicBezTo>
                    <a:pt x="409575" y="-22609"/>
                    <a:pt x="776287" y="-2766"/>
                    <a:pt x="1143000" y="17078"/>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32" name="CustomShape 8"/>
            <p:cNvSpPr/>
            <p:nvPr/>
          </p:nvSpPr>
          <p:spPr>
            <a:xfrm flipV="1" rot="358200">
              <a:off x="3042000" y="3799800"/>
              <a:ext cx="983520" cy="1103400"/>
            </a:xfrm>
            <a:custGeom>
              <a:avLst/>
              <a:gdLst/>
              <a:ahLst/>
              <a:rect l="l" t="t" r="r" b="b"/>
              <a:pathLst>
                <a:path w="1143000" h="540953">
                  <a:moveTo>
                    <a:pt x="0" y="540953"/>
                  </a:moveTo>
                  <a:cubicBezTo>
                    <a:pt x="14287" y="346484"/>
                    <a:pt x="28575" y="152015"/>
                    <a:pt x="219075" y="64703"/>
                  </a:cubicBezTo>
                  <a:cubicBezTo>
                    <a:pt x="409575" y="-22609"/>
                    <a:pt x="776287" y="-2766"/>
                    <a:pt x="1143000" y="17078"/>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33" name="CustomShape 9"/>
            <p:cNvSpPr/>
            <p:nvPr/>
          </p:nvSpPr>
          <p:spPr>
            <a:xfrm>
              <a:off x="3109680" y="3749400"/>
              <a:ext cx="876960" cy="1847520"/>
            </a:xfrm>
            <a:custGeom>
              <a:avLst/>
              <a:gdLst/>
              <a:ahLst/>
              <a:rect l="l" t="t" r="r" b="b"/>
              <a:pathLst>
                <a:path w="1095375" h="2153642">
                  <a:moveTo>
                    <a:pt x="0" y="0"/>
                  </a:moveTo>
                  <a:cubicBezTo>
                    <a:pt x="14287" y="470694"/>
                    <a:pt x="28575" y="941388"/>
                    <a:pt x="66675" y="1247775"/>
                  </a:cubicBezTo>
                  <a:cubicBezTo>
                    <a:pt x="104775" y="1554162"/>
                    <a:pt x="138113" y="1695450"/>
                    <a:pt x="228600" y="1838325"/>
                  </a:cubicBezTo>
                  <a:cubicBezTo>
                    <a:pt x="319087" y="1981200"/>
                    <a:pt x="465138" y="2052638"/>
                    <a:pt x="609600" y="2105025"/>
                  </a:cubicBezTo>
                  <a:cubicBezTo>
                    <a:pt x="754062" y="2157412"/>
                    <a:pt x="924718" y="2155031"/>
                    <a:pt x="1095375" y="2152650"/>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sp>
          <p:nvSpPr>
            <p:cNvPr id="634" name="CustomShape 10"/>
            <p:cNvSpPr/>
            <p:nvPr/>
          </p:nvSpPr>
          <p:spPr>
            <a:xfrm>
              <a:off x="194040" y="2149560"/>
              <a:ext cx="2915280" cy="3219120"/>
            </a:xfrm>
            <a:prstGeom prst="roundRect">
              <a:avLst>
                <a:gd name="adj" fmla="val 16667"/>
              </a:avLst>
            </a:prstGeom>
            <a:solidFill>
              <a:schemeClr val="accent6">
                <a:lumMod val="20000"/>
                <a:lumOff val="8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2800" spc="-1" strike="noStrike">
                  <a:solidFill>
                    <a:srgbClr val="000000"/>
                  </a:solidFill>
                  <a:latin typeface="Calibri"/>
                </a:rPr>
                <a:t>TEMPS 2: EVALUATION DIAGNOSTIQUE</a:t>
              </a:r>
              <a:endParaRPr b="0" lang="en-US" sz="2800" spc="-1" strike="noStrike">
                <a:latin typeface="Arial"/>
              </a:endParaRPr>
            </a:p>
          </p:txBody>
        </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36"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628C1B65-03F7-4243-9807-35EB61CBCD00}" type="slidenum">
              <a:rPr b="1" lang="fr-FR" sz="900" spc="-1" strike="noStrike">
                <a:solidFill>
                  <a:srgbClr val="404040"/>
                </a:solidFill>
                <a:latin typeface="Arial"/>
                <a:ea typeface="Arial"/>
              </a:rPr>
              <a:t>&lt;number&gt;</a:t>
            </a:fld>
            <a:endParaRPr b="0" lang="en-US" sz="900" spc="-1" strike="noStrike">
              <a:latin typeface="Times New Roman"/>
            </a:endParaRPr>
          </a:p>
        </p:txBody>
      </p:sp>
      <p:grpSp>
        <p:nvGrpSpPr>
          <p:cNvPr id="637" name="Group 3"/>
          <p:cNvGrpSpPr/>
          <p:nvPr/>
        </p:nvGrpSpPr>
        <p:grpSpPr>
          <a:xfrm>
            <a:off x="177840" y="1274400"/>
            <a:ext cx="8508600" cy="3682440"/>
            <a:chOff x="177840" y="1274400"/>
            <a:chExt cx="8508600" cy="3682440"/>
          </a:xfrm>
        </p:grpSpPr>
        <p:sp>
          <p:nvSpPr>
            <p:cNvPr id="638" name="CustomShape 4"/>
            <p:cNvSpPr/>
            <p:nvPr/>
          </p:nvSpPr>
          <p:spPr>
            <a:xfrm>
              <a:off x="177840" y="1274400"/>
              <a:ext cx="3197520" cy="2657160"/>
            </a:xfrm>
            <a:prstGeom prst="roundRect">
              <a:avLst>
                <a:gd name="adj" fmla="val 16667"/>
              </a:avLst>
            </a:prstGeom>
            <a:solidFill>
              <a:schemeClr val="accent3">
                <a:lumMod val="40000"/>
                <a:lumOff val="6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3200" spc="-1" strike="noStrike">
                  <a:solidFill>
                    <a:srgbClr val="000000"/>
                  </a:solidFill>
                  <a:latin typeface="Calibri"/>
                </a:rPr>
                <a:t>TEMPS 3: APPRENTISSAGE</a:t>
              </a:r>
              <a:endParaRPr b="0" lang="en-US" sz="3200" spc="-1" strike="noStrike">
                <a:latin typeface="Arial"/>
              </a:endParaRPr>
            </a:p>
          </p:txBody>
        </p:sp>
        <p:sp>
          <p:nvSpPr>
            <p:cNvPr id="639" name="CustomShape 5"/>
            <p:cNvSpPr/>
            <p:nvPr/>
          </p:nvSpPr>
          <p:spPr>
            <a:xfrm>
              <a:off x="4368960" y="2306880"/>
              <a:ext cx="4317480" cy="2649960"/>
            </a:xfrm>
            <a:prstGeom prst="rect">
              <a:avLst/>
            </a:prstGeom>
            <a:noFill/>
            <a:ln>
              <a:noFill/>
            </a:ln>
          </p:spPr>
          <p:style>
            <a:lnRef idx="0"/>
            <a:fillRef idx="0"/>
            <a:effectRef idx="0"/>
            <a:fontRef idx="minor"/>
          </p:style>
          <p:txBody>
            <a:bodyPr lIns="90000" rIns="90000" tIns="45000" bIns="45000">
              <a:spAutoFit/>
            </a:bodyPr>
            <a:p>
              <a:pPr marL="457200" indent="-456840">
                <a:lnSpc>
                  <a:spcPct val="100000"/>
                </a:lnSpc>
                <a:buClr>
                  <a:srgbClr val="000000"/>
                </a:buClr>
                <a:buFont typeface="Arial"/>
                <a:buChar char="•"/>
              </a:pPr>
              <a:r>
                <a:rPr b="0" lang="fr-FR" sz="2800" spc="-1" strike="noStrike">
                  <a:solidFill>
                    <a:srgbClr val="000000"/>
                  </a:solidFill>
                  <a:latin typeface="Calibri"/>
                </a:rPr>
                <a:t>L’enseignant organise des remédiations ciblées durant:</a:t>
              </a:r>
              <a:endParaRPr b="0" lang="en-US" sz="2800" spc="-1" strike="noStrike">
                <a:latin typeface="Arial"/>
              </a:endParaRPr>
            </a:p>
            <a:p>
              <a:pPr lvl="2" marL="1371600" indent="-456840">
                <a:lnSpc>
                  <a:spcPct val="100000"/>
                </a:lnSpc>
                <a:buClr>
                  <a:srgbClr val="000000"/>
                </a:buClr>
                <a:buFont typeface="StarSymbol"/>
                <a:buChar char="-"/>
              </a:pPr>
              <a:r>
                <a:rPr b="0" lang="fr-FR" sz="2800" spc="-1" strike="noStrike">
                  <a:solidFill>
                    <a:srgbClr val="000000"/>
                  </a:solidFill>
                  <a:latin typeface="Calibri"/>
                </a:rPr>
                <a:t>les apprentissages </a:t>
              </a:r>
              <a:endParaRPr b="0" lang="en-US" sz="2800" spc="-1" strike="noStrike">
                <a:latin typeface="Arial"/>
              </a:endParaRPr>
            </a:p>
            <a:p>
              <a:pPr lvl="2" marL="1371600" indent="-456840">
                <a:lnSpc>
                  <a:spcPct val="100000"/>
                </a:lnSpc>
                <a:buClr>
                  <a:srgbClr val="000000"/>
                </a:buClr>
                <a:buFont typeface="StarSymbol"/>
                <a:buChar char="-"/>
              </a:pPr>
              <a:r>
                <a:rPr b="0" lang="fr-FR" sz="2800" spc="-1" strike="noStrike">
                  <a:solidFill>
                    <a:srgbClr val="000000"/>
                  </a:solidFill>
                  <a:latin typeface="Calibri"/>
                </a:rPr>
                <a:t>les autres dispositifs MINIRE</a:t>
              </a:r>
              <a:endParaRPr b="0" lang="en-US" sz="2800" spc="-1" strike="noStrike">
                <a:latin typeface="Arial"/>
              </a:endParaRPr>
            </a:p>
          </p:txBody>
        </p:sp>
        <p:sp>
          <p:nvSpPr>
            <p:cNvPr id="640" name="CustomShape 6"/>
            <p:cNvSpPr/>
            <p:nvPr/>
          </p:nvSpPr>
          <p:spPr>
            <a:xfrm>
              <a:off x="3375360" y="2603160"/>
              <a:ext cx="992880" cy="360"/>
            </a:xfrm>
            <a:custGeom>
              <a:avLst/>
              <a:gdLst/>
              <a:ahLst/>
              <a:rect l="l" t="t" r="r" b="b"/>
              <a:pathLst>
                <a:path w="21600" h="21600">
                  <a:moveTo>
                    <a:pt x="0" y="0"/>
                  </a:moveTo>
                  <a:lnTo>
                    <a:pt x="21600" y="21600"/>
                  </a:lnTo>
                </a:path>
              </a:pathLst>
            </a:custGeom>
            <a:noFill/>
            <a:ln w="28440">
              <a:round/>
              <a:tailEnd len="med" type="triangle" w="med"/>
            </a:ln>
          </p:spPr>
          <p:style>
            <a:lnRef idx="1">
              <a:schemeClr val="dk1"/>
            </a:lnRef>
            <a:fillRef idx="0">
              <a:schemeClr val="dk1"/>
            </a:fillRef>
            <a:effectRef idx="0">
              <a:schemeClr val="dk1"/>
            </a:effectRef>
            <a:fontRef idx="minor"/>
          </p:style>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PLAN MINIRE: mise en œuvre</a:t>
            </a:r>
            <a:br/>
            <a:endParaRPr b="0" lang="fr-FR" sz="2500" spc="-1" strike="noStrike">
              <a:solidFill>
                <a:srgbClr val="000000"/>
              </a:solidFill>
              <a:latin typeface="Calibri"/>
            </a:endParaRPr>
          </a:p>
        </p:txBody>
      </p:sp>
      <p:sp>
        <p:nvSpPr>
          <p:cNvPr id="642"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ED103BCB-5A11-4708-A271-80F3657D75AA}" type="slidenum">
              <a:rPr b="1" lang="fr-FR" sz="900" spc="-1" strike="noStrike">
                <a:solidFill>
                  <a:srgbClr val="404040"/>
                </a:solidFill>
                <a:latin typeface="Arial"/>
                <a:ea typeface="Arial"/>
              </a:rPr>
              <a:t>&lt;number&gt;</a:t>
            </a:fld>
            <a:endParaRPr b="0" lang="en-US" sz="900" spc="-1" strike="noStrike">
              <a:latin typeface="Times New Roman"/>
            </a:endParaRPr>
          </a:p>
        </p:txBody>
      </p:sp>
      <p:grpSp>
        <p:nvGrpSpPr>
          <p:cNvPr id="643" name="Group 3"/>
          <p:cNvGrpSpPr/>
          <p:nvPr/>
        </p:nvGrpSpPr>
        <p:grpSpPr>
          <a:xfrm>
            <a:off x="295200" y="1438200"/>
            <a:ext cx="8304840" cy="3666600"/>
            <a:chOff x="295200" y="1438200"/>
            <a:chExt cx="8304840" cy="3666600"/>
          </a:xfrm>
        </p:grpSpPr>
        <p:sp>
          <p:nvSpPr>
            <p:cNvPr id="644" name="CustomShape 4"/>
            <p:cNvSpPr/>
            <p:nvPr/>
          </p:nvSpPr>
          <p:spPr>
            <a:xfrm>
              <a:off x="295200" y="1438200"/>
              <a:ext cx="3106800" cy="3666600"/>
            </a:xfrm>
            <a:prstGeom prst="roundRect">
              <a:avLst>
                <a:gd name="adj" fmla="val 16667"/>
              </a:avLst>
            </a:prstGeom>
            <a:solidFill>
              <a:schemeClr val="accent1">
                <a:lumMod val="20000"/>
                <a:lumOff val="8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2800" spc="-1" strike="noStrike">
                  <a:solidFill>
                    <a:srgbClr val="000000"/>
                  </a:solidFill>
                  <a:latin typeface="Calibri"/>
                </a:rPr>
                <a:t>TEMPS 4: FIN DE CHAPITRE et FIN D’ANNEE</a:t>
              </a:r>
              <a:endParaRPr b="0" lang="en-US" sz="2800" spc="-1" strike="noStrike">
                <a:latin typeface="Arial"/>
              </a:endParaRPr>
            </a:p>
          </p:txBody>
        </p:sp>
        <p:sp>
          <p:nvSpPr>
            <p:cNvPr id="645" name="CustomShape 5"/>
            <p:cNvSpPr/>
            <p:nvPr/>
          </p:nvSpPr>
          <p:spPr>
            <a:xfrm>
              <a:off x="4125240" y="1740960"/>
              <a:ext cx="4474800" cy="2223360"/>
            </a:xfrm>
            <a:prstGeom prst="rect">
              <a:avLst/>
            </a:prstGeom>
            <a:noFill/>
            <a:ln>
              <a:noFill/>
            </a:ln>
          </p:spPr>
          <p:style>
            <a:lnRef idx="0"/>
            <a:fillRef idx="0"/>
            <a:effectRef idx="0"/>
            <a:fontRef idx="minor"/>
          </p:style>
          <p:txBody>
            <a:bodyPr lIns="90000" rIns="90000" tIns="45000" bIns="45000">
              <a:spAutoFit/>
            </a:bodyPr>
            <a:p>
              <a:pPr marL="457200" indent="-456840">
                <a:lnSpc>
                  <a:spcPct val="100000"/>
                </a:lnSpc>
                <a:buClr>
                  <a:srgbClr val="000000"/>
                </a:buClr>
                <a:buFont typeface="Arial"/>
                <a:buChar char="•"/>
              </a:pPr>
              <a:r>
                <a:rPr b="0" lang="fr-FR" sz="2800" spc="-1" strike="noStrike">
                  <a:solidFill>
                    <a:srgbClr val="000000"/>
                  </a:solidFill>
                  <a:latin typeface="Calibri"/>
                </a:rPr>
                <a:t>Retour de l’élève sur son auto-positionnement</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a:p>
              <a:pPr marL="457200" indent="-456840">
                <a:lnSpc>
                  <a:spcPct val="100000"/>
                </a:lnSpc>
                <a:buClr>
                  <a:srgbClr val="000000"/>
                </a:buClr>
                <a:buFont typeface="Arial"/>
                <a:buChar char="•"/>
              </a:pPr>
              <a:r>
                <a:rPr b="0" lang="fr-FR" sz="2800" spc="-1" strike="noStrike">
                  <a:solidFill>
                    <a:srgbClr val="000000"/>
                  </a:solidFill>
                  <a:latin typeface="Calibri"/>
                </a:rPr>
                <a:t>Progrès constatés</a:t>
              </a:r>
              <a:endParaRPr b="0" lang="en-US" sz="2800" spc="-1" strike="noStrike">
                <a:latin typeface="Arial"/>
              </a:endParaRPr>
            </a:p>
          </p:txBody>
        </p:sp>
        <p:sp>
          <p:nvSpPr>
            <p:cNvPr id="646" name="CustomShape 6"/>
            <p:cNvSpPr/>
            <p:nvPr/>
          </p:nvSpPr>
          <p:spPr>
            <a:xfrm>
              <a:off x="3402360" y="2044800"/>
              <a:ext cx="722520" cy="1069920"/>
            </a:xfrm>
            <a:custGeom>
              <a:avLst/>
              <a:gdLst/>
              <a:ahLst/>
              <a:rect l="l" t="t" r="r" b="b"/>
              <a:pathLst>
                <a:path w="1190625" h="2647950">
                  <a:moveTo>
                    <a:pt x="0" y="2647950"/>
                  </a:moveTo>
                  <a:cubicBezTo>
                    <a:pt x="23812" y="2086768"/>
                    <a:pt x="47625" y="1525587"/>
                    <a:pt x="104775" y="1152525"/>
                  </a:cubicBezTo>
                  <a:cubicBezTo>
                    <a:pt x="161925" y="779462"/>
                    <a:pt x="161925" y="601662"/>
                    <a:pt x="342900" y="409575"/>
                  </a:cubicBezTo>
                  <a:cubicBezTo>
                    <a:pt x="523875" y="217488"/>
                    <a:pt x="857250" y="108744"/>
                    <a:pt x="1190625" y="0"/>
                  </a:cubicBezTo>
                </a:path>
              </a:pathLst>
            </a:custGeom>
            <a:noFill/>
            <a:ln w="28440">
              <a:round/>
              <a:tailEnd len="med" type="triangle" w="med"/>
            </a:ln>
          </p:spPr>
          <p:style>
            <a:lnRef idx="1">
              <a:schemeClr val="dk1"/>
            </a:lnRef>
            <a:fillRef idx="0">
              <a:schemeClr val="dk1"/>
            </a:fillRef>
            <a:effectRef idx="0">
              <a:schemeClr val="dk1"/>
            </a:effectRef>
            <a:fontRef idx="minor"/>
          </p:style>
        </p:sp>
        <p:sp>
          <p:nvSpPr>
            <p:cNvPr id="647" name="CustomShape 7"/>
            <p:cNvSpPr/>
            <p:nvPr/>
          </p:nvSpPr>
          <p:spPr>
            <a:xfrm>
              <a:off x="3402360" y="3115080"/>
              <a:ext cx="722520" cy="627840"/>
            </a:xfrm>
            <a:custGeom>
              <a:avLst/>
              <a:gdLst/>
              <a:ahLst/>
              <a:rect l="l" t="t" r="r" b="b"/>
              <a:pathLst>
                <a:path w="1095375" h="2153642">
                  <a:moveTo>
                    <a:pt x="0" y="0"/>
                  </a:moveTo>
                  <a:cubicBezTo>
                    <a:pt x="14287" y="470694"/>
                    <a:pt x="28575" y="941388"/>
                    <a:pt x="66675" y="1247775"/>
                  </a:cubicBezTo>
                  <a:cubicBezTo>
                    <a:pt x="104775" y="1554162"/>
                    <a:pt x="138113" y="1695450"/>
                    <a:pt x="228600" y="1838325"/>
                  </a:cubicBezTo>
                  <a:cubicBezTo>
                    <a:pt x="319087" y="1981200"/>
                    <a:pt x="465138" y="2052638"/>
                    <a:pt x="609600" y="2105025"/>
                  </a:cubicBezTo>
                  <a:cubicBezTo>
                    <a:pt x="754062" y="2157412"/>
                    <a:pt x="924718" y="2155031"/>
                    <a:pt x="1095375" y="2152650"/>
                  </a:cubicBezTo>
                </a:path>
              </a:pathLst>
            </a:custGeom>
            <a:noFill/>
            <a:ln w="28440">
              <a:solidFill>
                <a:schemeClr val="tx1"/>
              </a:solidFill>
              <a:round/>
              <a:tailEnd len="med" type="triangle" w="med"/>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SVT et FORMATION</a:t>
            </a:r>
            <a:endParaRPr b="0" lang="fr-FR" sz="3200" spc="-1" strike="noStrike">
              <a:solidFill>
                <a:srgbClr val="000000"/>
              </a:solidFill>
              <a:latin typeface="Calibri"/>
            </a:endParaRPr>
          </a:p>
        </p:txBody>
      </p:sp>
      <p:sp>
        <p:nvSpPr>
          <p:cNvPr id="649"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FE9C83C0-55D1-4560-A7A7-414973B83284}" type="slidenum">
              <a:rPr b="1" lang="fr-FR" sz="1000" spc="-1" strike="noStrike">
                <a:solidFill>
                  <a:srgbClr val="000000"/>
                </a:solidFill>
                <a:latin typeface="Calibri"/>
              </a:rPr>
              <a:t>&lt;number&gt;</a:t>
            </a:fld>
            <a:endParaRPr b="0" lang="en-US" sz="1000" spc="-1" strike="noStrike">
              <a:latin typeface="Times New Roman"/>
            </a:endParaRPr>
          </a:p>
        </p:txBody>
      </p:sp>
      <p:sp>
        <p:nvSpPr>
          <p:cNvPr id="650" name="TextShape 3"/>
          <p:cNvSpPr txBox="1"/>
          <p:nvPr/>
        </p:nvSpPr>
        <p:spPr>
          <a:xfrm>
            <a:off x="3107160" y="4937760"/>
            <a:ext cx="7505280" cy="875520"/>
          </a:xfrm>
          <a:prstGeom prst="rect">
            <a:avLst/>
          </a:prstGeom>
          <a:noFill/>
          <a:ln>
            <a:noFill/>
          </a:ln>
        </p:spPr>
        <p:txBody>
          <a:bodyPr>
            <a:noAutofit/>
          </a:bodyPr>
          <a:p>
            <a:pPr>
              <a:lnSpc>
                <a:spcPct val="100000"/>
              </a:lnSpc>
              <a:spcBef>
                <a:spcPts val="300"/>
              </a:spcBef>
            </a:pPr>
            <a:r>
              <a:rPr b="0" lang="fr-FR" sz="1500" spc="-1" strike="noStrike">
                <a:solidFill>
                  <a:srgbClr val="000000"/>
                </a:solidFill>
                <a:latin typeface="Arial"/>
                <a:ea typeface="Arial"/>
              </a:rPr>
              <a:t>Zone complémentaire : </a:t>
            </a:r>
            <a:br/>
            <a:r>
              <a:rPr b="0" lang="fr-FR" sz="1500" spc="-1" strike="noStrike">
                <a:solidFill>
                  <a:srgbClr val="000000"/>
                </a:solidFill>
                <a:latin typeface="Arial"/>
                <a:ea typeface="Arial"/>
              </a:rPr>
              <a:t>Noms des intervenants, etc. </a:t>
            </a:r>
            <a:endParaRPr b="0" lang="fr-FR" sz="1500" spc="-1" strike="noStrike">
              <a:solidFill>
                <a:srgbClr val="000000"/>
              </a:solidFill>
              <a:latin typeface="Arial"/>
            </a:endParaRPr>
          </a:p>
        </p:txBody>
      </p:sp>
      <p:sp>
        <p:nvSpPr>
          <p:cNvPr id="651" name="TextShape 4"/>
          <p:cNvSpPr txBox="1"/>
          <p:nvPr/>
        </p:nvSpPr>
        <p:spPr>
          <a:xfrm>
            <a:off x="3011040" y="3369960"/>
            <a:ext cx="5589720" cy="1156680"/>
          </a:xfrm>
          <a:prstGeom prst="rect">
            <a:avLst/>
          </a:prstGeom>
          <a:noFill/>
          <a:ln>
            <a:noFill/>
          </a:ln>
        </p:spPr>
        <p:txBody>
          <a:bodyPr>
            <a:noAutofit/>
          </a:bodyPr>
          <a:p>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Dispositifs ouverts au PAF 2020 - 2021</a:t>
            </a:r>
            <a:endParaRPr b="0" lang="fr-FR" sz="2500" spc="-1" strike="noStrike">
              <a:solidFill>
                <a:srgbClr val="000000"/>
              </a:solidFill>
              <a:latin typeface="Calibri"/>
            </a:endParaRPr>
          </a:p>
        </p:txBody>
      </p:sp>
      <p:sp>
        <p:nvSpPr>
          <p:cNvPr id="65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A03DCA77-8DEF-465A-99BB-948F8A065F11}"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654" name="TextShape 3"/>
          <p:cNvSpPr txBox="1"/>
          <p:nvPr/>
        </p:nvSpPr>
        <p:spPr>
          <a:xfrm>
            <a:off x="804960" y="1470960"/>
            <a:ext cx="7881480" cy="4188960"/>
          </a:xfrm>
          <a:prstGeom prst="rect">
            <a:avLst/>
          </a:prstGeom>
          <a:noFill/>
          <a:ln>
            <a:noFill/>
          </a:ln>
        </p:spPr>
        <p:txBody>
          <a:bodyPr>
            <a:no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marL="62712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p:txBody>
      </p:sp>
      <p:grpSp>
        <p:nvGrpSpPr>
          <p:cNvPr id="655" name="Group 4"/>
          <p:cNvGrpSpPr/>
          <p:nvPr/>
        </p:nvGrpSpPr>
        <p:grpSpPr>
          <a:xfrm>
            <a:off x="902520" y="199080"/>
            <a:ext cx="525240" cy="171360"/>
            <a:chOff x="902520" y="199080"/>
            <a:chExt cx="525240" cy="171360"/>
          </a:xfrm>
        </p:grpSpPr>
        <p:sp>
          <p:nvSpPr>
            <p:cNvPr id="656"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657"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pic>
        <p:nvPicPr>
          <p:cNvPr id="658" name="Image 7" descr=""/>
          <p:cNvPicPr/>
          <p:nvPr/>
        </p:nvPicPr>
        <p:blipFill>
          <a:blip r:embed="rId1"/>
          <a:stretch/>
        </p:blipFill>
        <p:spPr>
          <a:xfrm>
            <a:off x="963360" y="5688720"/>
            <a:ext cx="910440" cy="569880"/>
          </a:xfrm>
          <a:prstGeom prst="rect">
            <a:avLst/>
          </a:prstGeom>
          <a:ln>
            <a:noFill/>
          </a:ln>
        </p:spPr>
      </p:pic>
      <p:pic>
        <p:nvPicPr>
          <p:cNvPr id="659" name="Picture 2" descr=""/>
          <p:cNvPicPr/>
          <p:nvPr/>
        </p:nvPicPr>
        <p:blipFill>
          <a:blip r:embed="rId2"/>
          <a:srcRect l="9405" t="16535" r="21828" b="6250"/>
          <a:stretch/>
        </p:blipFill>
        <p:spPr>
          <a:xfrm>
            <a:off x="0" y="1107720"/>
            <a:ext cx="8946720" cy="564768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L’inspection pédagogique de SVT</a:t>
            </a:r>
            <a:endParaRPr b="0" lang="fr-FR" sz="3200" spc="-1" strike="noStrike">
              <a:solidFill>
                <a:srgbClr val="000000"/>
              </a:solidFill>
              <a:latin typeface="Calibri"/>
            </a:endParaRPr>
          </a:p>
        </p:txBody>
      </p:sp>
      <p:sp>
        <p:nvSpPr>
          <p:cNvPr id="466"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0DD55C72-B036-415B-8A1A-DA8A778EA88B}" type="slidenum">
              <a:rPr b="1" lang="fr-FR" sz="1000" spc="-1" strike="noStrike">
                <a:solidFill>
                  <a:srgbClr val="000000"/>
                </a:solidFill>
                <a:latin typeface="Calibri"/>
              </a:rPr>
              <a:t>2</a:t>
            </a:fld>
            <a:endParaRPr b="0" lang="en-US" sz="1000" spc="-1" strike="noStrike">
              <a:latin typeface="Times New Roman"/>
            </a:endParaRPr>
          </a:p>
        </p:txBody>
      </p:sp>
      <p:sp>
        <p:nvSpPr>
          <p:cNvPr id="467" name="TextShape 3"/>
          <p:cNvSpPr txBox="1"/>
          <p:nvPr/>
        </p:nvSpPr>
        <p:spPr>
          <a:xfrm>
            <a:off x="3107160" y="4937760"/>
            <a:ext cx="4594680" cy="875520"/>
          </a:xfrm>
          <a:prstGeom prst="rect">
            <a:avLst/>
          </a:prstGeom>
          <a:noFill/>
          <a:ln>
            <a:noFill/>
          </a:ln>
        </p:spPr>
        <p:txBody>
          <a:bodyPr>
            <a:normAutofit/>
          </a:bodyPr>
          <a:p>
            <a:pPr algn="ctr">
              <a:lnSpc>
                <a:spcPct val="100000"/>
              </a:lnSpc>
              <a:spcBef>
                <a:spcPts val="241"/>
              </a:spcBef>
            </a:pPr>
            <a:r>
              <a:rPr b="0" lang="fr-FR" sz="1200" spc="-1" strike="noStrike">
                <a:solidFill>
                  <a:srgbClr val="000000"/>
                </a:solidFill>
                <a:latin typeface="Arial"/>
                <a:ea typeface="Arial"/>
              </a:rPr>
              <a:t>Florence GODARD </a:t>
            </a:r>
            <a:endParaRPr b="0" lang="fr-FR" sz="1200" spc="-1" strike="noStrike">
              <a:solidFill>
                <a:srgbClr val="000000"/>
              </a:solidFill>
              <a:latin typeface="Arial"/>
            </a:endParaRPr>
          </a:p>
          <a:p>
            <a:pPr algn="ctr">
              <a:lnSpc>
                <a:spcPct val="100000"/>
              </a:lnSpc>
              <a:spcBef>
                <a:spcPts val="241"/>
              </a:spcBef>
            </a:pPr>
            <a:r>
              <a:rPr b="0" lang="fr-FR" sz="1200" spc="-1" strike="noStrike">
                <a:solidFill>
                  <a:srgbClr val="000000"/>
                </a:solidFill>
                <a:latin typeface="Arial"/>
                <a:ea typeface="Arial"/>
              </a:rPr>
              <a:t>IA-IPR de SVT</a:t>
            </a:r>
            <a:endParaRPr b="0" lang="fr-FR" sz="1200" spc="-1" strike="noStrike">
              <a:solidFill>
                <a:srgbClr val="000000"/>
              </a:solidFill>
              <a:latin typeface="Arial"/>
            </a:endParaRPr>
          </a:p>
          <a:p>
            <a:pPr algn="ctr">
              <a:lnSpc>
                <a:spcPct val="100000"/>
              </a:lnSpc>
              <a:spcBef>
                <a:spcPts val="241"/>
              </a:spcBef>
            </a:pPr>
            <a:r>
              <a:rPr b="0" lang="fr-FR" sz="1200" spc="-1" strike="noStrike">
                <a:solidFill>
                  <a:srgbClr val="000000"/>
                </a:solidFill>
                <a:latin typeface="Arial"/>
                <a:ea typeface="Arial"/>
              </a:rPr>
              <a:t>Académie de Martinique</a:t>
            </a:r>
            <a:endParaRPr b="0" lang="fr-FR" sz="1200" spc="-1" strike="noStrike">
              <a:solidFill>
                <a:srgbClr val="000000"/>
              </a:solidFill>
              <a:latin typeface="Arial"/>
            </a:endParaRPr>
          </a:p>
        </p:txBody>
      </p:sp>
      <p:sp>
        <p:nvSpPr>
          <p:cNvPr id="468" name="TextShape 4"/>
          <p:cNvSpPr txBox="1"/>
          <p:nvPr/>
        </p:nvSpPr>
        <p:spPr>
          <a:xfrm>
            <a:off x="3011040" y="3821040"/>
            <a:ext cx="5589720" cy="1156680"/>
          </a:xfrm>
          <a:prstGeom prst="rect">
            <a:avLst/>
          </a:prstGeom>
          <a:noFill/>
          <a:ln>
            <a:noFill/>
          </a:ln>
        </p:spPr>
        <p:txBody>
          <a:bodyPr>
            <a:noAutofit/>
          </a:bodyPr>
          <a:p>
            <a:pPr>
              <a:lnSpc>
                <a:spcPct val="100000"/>
              </a:lnSpc>
              <a:spcBef>
                <a:spcPts val="561"/>
              </a:spcBef>
            </a:pPr>
            <a:r>
              <a:rPr b="0" lang="fr-FR" sz="2800" spc="-1" strike="noStrike">
                <a:solidFill>
                  <a:srgbClr val="000000"/>
                </a:solidFill>
                <a:latin typeface="Arial"/>
                <a:ea typeface="Arial"/>
              </a:rPr>
              <a:t>2020-2021</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TextShape 1"/>
          <p:cNvSpPr txBox="1"/>
          <p:nvPr/>
        </p:nvSpPr>
        <p:spPr>
          <a:xfrm>
            <a:off x="226440" y="317160"/>
            <a:ext cx="8292600" cy="1022040"/>
          </a:xfrm>
          <a:prstGeom prst="rect">
            <a:avLst/>
          </a:prstGeom>
          <a:noFill/>
          <a:ln>
            <a:noFill/>
          </a:ln>
        </p:spPr>
        <p:txBody>
          <a:bodyPr tIns="91440" bIns="91440">
            <a:noAutofit/>
          </a:bodyPr>
          <a:p>
            <a:pPr algn="ctr">
              <a:lnSpc>
                <a:spcPct val="100000"/>
              </a:lnSpc>
            </a:pPr>
            <a:r>
              <a:rPr b="1" lang="fr-FR" sz="2400" spc="-1" strike="noStrike">
                <a:solidFill>
                  <a:srgbClr val="404040"/>
                </a:solidFill>
                <a:latin typeface="Arial Black"/>
                <a:ea typeface="Arial Black"/>
              </a:rPr>
              <a:t>Dispositifs ouverts au PAF 2020 - 2021</a:t>
            </a:r>
            <a:br/>
            <a:endParaRPr b="0" lang="fr-FR" sz="2400" spc="-1" strike="noStrike">
              <a:solidFill>
                <a:srgbClr val="000000"/>
              </a:solidFill>
              <a:latin typeface="Calibri"/>
            </a:endParaRPr>
          </a:p>
        </p:txBody>
      </p:sp>
      <p:sp>
        <p:nvSpPr>
          <p:cNvPr id="661" name="TextShape 2"/>
          <p:cNvSpPr txBox="1"/>
          <p:nvPr/>
        </p:nvSpPr>
        <p:spPr>
          <a:xfrm>
            <a:off x="226440" y="1339560"/>
            <a:ext cx="8734320" cy="4293360"/>
          </a:xfrm>
          <a:prstGeom prst="rect">
            <a:avLst/>
          </a:prstGeom>
          <a:noFill/>
          <a:ln>
            <a:noFill/>
          </a:ln>
        </p:spPr>
        <p:txBody>
          <a:bodyPr tIns="91440" bIns="91440">
            <a:noAutofit/>
          </a:bodyPr>
          <a:p>
            <a:pPr marL="457200" indent="-342720">
              <a:lnSpc>
                <a:spcPct val="100000"/>
              </a:lnSpc>
              <a:buClr>
                <a:srgbClr val="00a6be"/>
              </a:buClr>
              <a:buFont typeface="Arial"/>
              <a:buAutoNum type="arabicPeriod"/>
            </a:pPr>
            <a:r>
              <a:rPr b="1" lang="fr-FR" sz="1800" spc="-1" strike="noStrike">
                <a:solidFill>
                  <a:srgbClr val="00a6be"/>
                </a:solidFill>
                <a:latin typeface="Arial"/>
                <a:ea typeface="Arial"/>
              </a:rPr>
              <a:t>Dispositifs à inscription individuelle : </a:t>
            </a:r>
            <a:endParaRPr b="1" lang="fr-FR" sz="1800" spc="-1" strike="noStrike">
              <a:solidFill>
                <a:srgbClr val="00a6be"/>
              </a:solidFill>
              <a:latin typeface="Arial"/>
            </a:endParaRPr>
          </a:p>
          <a:p>
            <a:pPr>
              <a:lnSpc>
                <a:spcPct val="100000"/>
              </a:lnSpc>
            </a:pPr>
            <a:endParaRPr b="1" lang="fr-FR" sz="1800" spc="-1" strike="noStrike">
              <a:solidFill>
                <a:srgbClr val="00a6be"/>
              </a:solidFill>
              <a:latin typeface="Arial"/>
            </a:endParaRPr>
          </a:p>
          <a:p>
            <a:pPr lvl="1" marL="857160" indent="-285480">
              <a:lnSpc>
                <a:spcPct val="100000"/>
              </a:lnSpc>
              <a:buClr>
                <a:srgbClr val="00a6be"/>
              </a:buClr>
              <a:buFont typeface="Wingdings" charset="2"/>
              <a:buChar char=""/>
            </a:pPr>
            <a:r>
              <a:rPr b="1" lang="fr-FR" sz="1600" spc="-1" strike="noStrike">
                <a:solidFill>
                  <a:srgbClr val="000000"/>
                </a:solidFill>
                <a:latin typeface="Arial"/>
                <a:ea typeface="Arial"/>
              </a:rPr>
              <a:t>Quand ? Du 17 juillet au 28 septembre 2020 </a:t>
            </a:r>
            <a:endParaRPr b="0" lang="fr-FR" sz="1600" spc="-1" strike="noStrike">
              <a:solidFill>
                <a:srgbClr val="000000"/>
              </a:solidFill>
              <a:latin typeface="Arial"/>
            </a:endParaRPr>
          </a:p>
          <a:p>
            <a:pPr lvl="1" marL="857160" indent="-285480">
              <a:lnSpc>
                <a:spcPct val="100000"/>
              </a:lnSpc>
              <a:buClr>
                <a:srgbClr val="00a6be"/>
              </a:buClr>
              <a:buFont typeface="Wingdings" charset="2"/>
              <a:buChar char=""/>
            </a:pPr>
            <a:r>
              <a:rPr b="1" lang="fr-FR" sz="1600" spc="-1" strike="noStrike">
                <a:solidFill>
                  <a:srgbClr val="000000"/>
                </a:solidFill>
                <a:latin typeface="Arial"/>
                <a:ea typeface="Arial"/>
              </a:rPr>
              <a:t>Où ? Via l’application GAIA</a:t>
            </a:r>
            <a:endParaRPr b="0" lang="fr-FR" sz="1600" spc="-1" strike="noStrike">
              <a:solidFill>
                <a:srgbClr val="000000"/>
              </a:solidFill>
              <a:latin typeface="Arial"/>
            </a:endParaRPr>
          </a:p>
          <a:p>
            <a:pPr marL="857160" indent="-285480">
              <a:lnSpc>
                <a:spcPct val="100000"/>
              </a:lnSpc>
            </a:pPr>
            <a:endParaRPr b="1" lang="fr-FR" sz="1600" spc="-1" strike="noStrike">
              <a:solidFill>
                <a:srgbClr val="00a6be"/>
              </a:solidFill>
              <a:latin typeface="Arial"/>
            </a:endParaRPr>
          </a:p>
          <a:p>
            <a:pPr marL="457200" indent="-342720">
              <a:lnSpc>
                <a:spcPct val="100000"/>
              </a:lnSpc>
              <a:buClr>
                <a:srgbClr val="00a6be"/>
              </a:buClr>
              <a:buFont typeface="Arial"/>
              <a:buAutoNum type="arabicPeriod"/>
            </a:pPr>
            <a:r>
              <a:rPr b="1" lang="fr-FR" sz="1800" spc="-1" strike="noStrike">
                <a:solidFill>
                  <a:srgbClr val="00a6be"/>
                </a:solidFill>
                <a:latin typeface="Arial"/>
                <a:ea typeface="Arial"/>
              </a:rPr>
              <a:t>Dispositifs sous public désigné : </a:t>
            </a:r>
            <a:endParaRPr b="1" lang="fr-FR" sz="1800" spc="-1" strike="noStrike">
              <a:solidFill>
                <a:srgbClr val="00a6be"/>
              </a:solidFill>
              <a:latin typeface="Arial"/>
            </a:endParaRPr>
          </a:p>
          <a:p>
            <a:pPr>
              <a:lnSpc>
                <a:spcPct val="100000"/>
              </a:lnSpc>
            </a:pPr>
            <a:endParaRPr b="1" lang="fr-FR" sz="1800" spc="-1" strike="noStrike">
              <a:solidFill>
                <a:srgbClr val="00a6be"/>
              </a:solidFill>
              <a:latin typeface="Arial"/>
            </a:endParaRPr>
          </a:p>
          <a:p>
            <a:pPr lvl="1" marL="914400" indent="-342720">
              <a:lnSpc>
                <a:spcPct val="100000"/>
              </a:lnSpc>
              <a:spcBef>
                <a:spcPts val="400"/>
              </a:spcBef>
              <a:buClr>
                <a:srgbClr val="00a6be"/>
              </a:buClr>
              <a:buFont typeface="Wingdings" charset="2"/>
              <a:buChar char=""/>
            </a:pPr>
            <a:r>
              <a:rPr b="1" lang="fr-FR" sz="1600" spc="-1" strike="noStrike">
                <a:solidFill>
                  <a:srgbClr val="000000"/>
                </a:solidFill>
                <a:latin typeface="Arial"/>
                <a:ea typeface="Arial"/>
              </a:rPr>
              <a:t>20A0310015  SVT: AIDE A LA PREPARATION AUX CONCOURS INTERNES</a:t>
            </a:r>
            <a:endParaRPr b="0" lang="fr-FR" sz="1600" spc="-1" strike="noStrike">
              <a:solidFill>
                <a:srgbClr val="000000"/>
              </a:solidFill>
              <a:latin typeface="Arial"/>
            </a:endParaRPr>
          </a:p>
          <a:p>
            <a:pPr lvl="1" marL="914400" indent="-342720">
              <a:lnSpc>
                <a:spcPct val="100000"/>
              </a:lnSpc>
              <a:spcBef>
                <a:spcPts val="400"/>
              </a:spcBef>
              <a:buClr>
                <a:srgbClr val="00a6be"/>
              </a:buClr>
              <a:buFont typeface="Wingdings" charset="2"/>
              <a:buChar char=""/>
            </a:pPr>
            <a:r>
              <a:rPr b="1" lang="fr-FR" sz="1600" spc="-1" strike="noStrike">
                <a:solidFill>
                  <a:srgbClr val="000000"/>
                </a:solidFill>
                <a:latin typeface="Arial"/>
                <a:ea typeface="Arial"/>
              </a:rPr>
              <a:t>20A0310441  SVT: PEDAGOGIES INNOVANTES ET DIFFERENCIATION</a:t>
            </a:r>
            <a:endParaRPr b="0" lang="fr-FR" sz="1600" spc="-1" strike="noStrike">
              <a:solidFill>
                <a:srgbClr val="000000"/>
              </a:solidFill>
              <a:latin typeface="Arial"/>
            </a:endParaRPr>
          </a:p>
          <a:p>
            <a:pPr lvl="1" marL="914400" indent="-342720">
              <a:lnSpc>
                <a:spcPct val="100000"/>
              </a:lnSpc>
              <a:spcBef>
                <a:spcPts val="400"/>
              </a:spcBef>
              <a:buClr>
                <a:srgbClr val="00a6be"/>
              </a:buClr>
              <a:buFont typeface="Wingdings" charset="2"/>
              <a:buChar char=""/>
            </a:pPr>
            <a:r>
              <a:rPr b="1" lang="fr-FR" sz="1600" spc="-1" strike="noStrike">
                <a:solidFill>
                  <a:srgbClr val="000000"/>
                </a:solidFill>
                <a:latin typeface="Arial"/>
                <a:ea typeface="Arial"/>
              </a:rPr>
              <a:t>20A0310442  SVT: NUMERIQUE ET SVT</a:t>
            </a:r>
            <a:endParaRPr b="0" lang="fr-FR" sz="1600" spc="-1" strike="noStrike">
              <a:solidFill>
                <a:srgbClr val="000000"/>
              </a:solidFill>
              <a:latin typeface="Arial"/>
            </a:endParaRPr>
          </a:p>
          <a:p>
            <a:endParaRPr b="1" lang="fr-FR" sz="1600" spc="-1" strike="noStrike">
              <a:solidFill>
                <a:srgbClr val="00a6be"/>
              </a:solidFill>
              <a:latin typeface="Arial"/>
            </a:endParaRPr>
          </a:p>
          <a:p>
            <a:pPr marL="571680">
              <a:lnSpc>
                <a:spcPct val="100000"/>
              </a:lnSpc>
            </a:pPr>
            <a:endParaRPr b="1" lang="fr-FR" sz="1600" spc="-1" strike="noStrike">
              <a:solidFill>
                <a:srgbClr val="00a6be"/>
              </a:solidFill>
              <a:latin typeface="Arial"/>
            </a:endParaRPr>
          </a:p>
          <a:p>
            <a:pPr marL="571680">
              <a:lnSpc>
                <a:spcPct val="100000"/>
              </a:lnSpc>
            </a:pPr>
            <a:endParaRPr b="1" lang="fr-FR" sz="1600" spc="-1" strike="noStrike">
              <a:solidFill>
                <a:srgbClr val="00a6be"/>
              </a:solidFill>
              <a:latin typeface="Arial"/>
            </a:endParaRPr>
          </a:p>
          <a:p>
            <a:pPr marL="571680">
              <a:lnSpc>
                <a:spcPct val="100000"/>
              </a:lnSpc>
            </a:pPr>
            <a:endParaRPr b="1" lang="fr-FR" sz="1600" spc="-1" strike="noStrike">
              <a:solidFill>
                <a:srgbClr val="00a6be"/>
              </a:solidFill>
              <a:latin typeface="Arial"/>
            </a:endParaRPr>
          </a:p>
        </p:txBody>
      </p:sp>
      <p:sp>
        <p:nvSpPr>
          <p:cNvPr id="662" name="CustomShape 3"/>
          <p:cNvSpPr/>
          <p:nvPr/>
        </p:nvSpPr>
        <p:spPr>
          <a:xfrm>
            <a:off x="5441760" y="5368680"/>
            <a:ext cx="3519000" cy="840240"/>
          </a:xfrm>
          <a:prstGeom prst="wedgeEllipseCallout">
            <a:avLst>
              <a:gd name="adj1" fmla="val -50440"/>
              <a:gd name="adj2" fmla="val -189289"/>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Calibri"/>
              </a:rPr>
              <a:t>Envoyer un mail à </a:t>
            </a:r>
            <a:endParaRPr b="0" lang="en-US" sz="1800" spc="-1" strike="noStrike">
              <a:latin typeface="Arial"/>
            </a:endParaRPr>
          </a:p>
          <a:p>
            <a:pPr algn="ctr">
              <a:lnSpc>
                <a:spcPct val="100000"/>
              </a:lnSpc>
            </a:pPr>
            <a:r>
              <a:rPr b="0" lang="fr-FR" sz="1800" spc="-1" strike="noStrike">
                <a:solidFill>
                  <a:srgbClr val="ffffff"/>
                </a:solidFill>
                <a:latin typeface="Calibri"/>
              </a:rPr>
              <a:t>yannick.exilie@ac-martinique.fr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TextShape 1"/>
          <p:cNvSpPr txBox="1"/>
          <p:nvPr/>
        </p:nvSpPr>
        <p:spPr>
          <a:xfrm>
            <a:off x="289800" y="182880"/>
            <a:ext cx="839664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SVT et FORMATION: PLAN CHLORDECONE IV</a:t>
            </a:r>
            <a:endParaRPr b="0" lang="fr-FR" sz="2500" spc="-1" strike="noStrike">
              <a:solidFill>
                <a:srgbClr val="000000"/>
              </a:solidFill>
              <a:latin typeface="Calibri"/>
            </a:endParaRPr>
          </a:p>
        </p:txBody>
      </p:sp>
      <p:sp>
        <p:nvSpPr>
          <p:cNvPr id="664"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098D63F0-D9F9-4E7E-9491-CB2521D50F0C}"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665" name="TextShape 3"/>
          <p:cNvSpPr txBox="1"/>
          <p:nvPr/>
        </p:nvSpPr>
        <p:spPr>
          <a:xfrm>
            <a:off x="63000" y="1470960"/>
            <a:ext cx="9325080" cy="4386240"/>
          </a:xfrm>
          <a:prstGeom prst="rect">
            <a:avLst/>
          </a:prstGeom>
          <a:noFill/>
          <a:ln>
            <a:noFill/>
          </a:ln>
        </p:spPr>
        <p:txBody>
          <a:bodyPr>
            <a:normAutofit fontScale="66000"/>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Un ETAT DES LIEUX</a:t>
            </a:r>
            <a:endParaRPr b="1" lang="fr-FR" sz="1800" spc="-1" strike="noStrike">
              <a:solidFill>
                <a:srgbClr val="00a6be"/>
              </a:solidFill>
              <a:latin typeface="Arial"/>
            </a:endParaRPr>
          </a:p>
          <a:p>
            <a:pPr lvl="1" marL="627120" indent="-169560">
              <a:lnSpc>
                <a:spcPct val="100000"/>
              </a:lnSpc>
              <a:spcBef>
                <a:spcPts val="261"/>
              </a:spcBef>
              <a:buClr>
                <a:srgbClr val="00a6be"/>
              </a:buClr>
              <a:buFont typeface="Arial"/>
              <a:buChar char="•"/>
            </a:pPr>
            <a:r>
              <a:rPr b="1" lang="fr-FR" sz="1300" spc="-1" strike="noStrike">
                <a:solidFill>
                  <a:srgbClr val="000000"/>
                </a:solidFill>
                <a:latin typeface="Arial"/>
                <a:ea typeface="Arial"/>
              </a:rPr>
              <a:t>Un questionnaire à renseigner pour le 23 octobre 2020:  </a:t>
            </a:r>
            <a:endParaRPr b="0" lang="fr-FR" sz="1300" spc="-1" strike="noStrike">
              <a:solidFill>
                <a:srgbClr val="000000"/>
              </a:solidFill>
              <a:latin typeface="Arial"/>
            </a:endParaRPr>
          </a:p>
          <a:p>
            <a:pPr lvl="1" marL="627120" indent="-169560">
              <a:lnSpc>
                <a:spcPct val="100000"/>
              </a:lnSpc>
              <a:spcBef>
                <a:spcPts val="261"/>
              </a:spcBef>
              <a:buClr>
                <a:srgbClr val="00a6be"/>
              </a:buClr>
              <a:buFont typeface="Arial"/>
              <a:buChar char="•"/>
            </a:pPr>
            <a:r>
              <a:rPr b="1" lang="fr-FR" sz="1300" spc="-1" strike="noStrike" u="sng">
                <a:solidFill>
                  <a:srgbClr val="0000ff"/>
                </a:solidFill>
                <a:uFillTx/>
                <a:latin typeface="Arial"/>
                <a:ea typeface="Arial"/>
                <a:hlinkClick r:id="rId1"/>
              </a:rPr>
              <a:t>https://</a:t>
            </a:r>
            <a:r>
              <a:rPr b="1" lang="fr-FR" sz="1300" spc="-1" strike="noStrike" u="sng">
                <a:solidFill>
                  <a:srgbClr val="0000ff"/>
                </a:solidFill>
                <a:uFillTx/>
                <a:latin typeface="Arial"/>
                <a:ea typeface="Arial"/>
                <a:hlinkClick r:id="rId2"/>
              </a:rPr>
              <a:t>portail.ac-martinique.fr</a:t>
            </a:r>
            <a:r>
              <a:rPr b="1" lang="fr-FR" sz="1300" spc="-1" strike="noStrike" u="sng">
                <a:solidFill>
                  <a:srgbClr val="0000ff"/>
                </a:solidFill>
                <a:uFillTx/>
                <a:latin typeface="Arial"/>
                <a:ea typeface="Arial"/>
                <a:hlinkClick r:id="rId3"/>
              </a:rPr>
              <a:t>/limesurvey/index.php/233724?lang=fr</a:t>
            </a:r>
            <a:endParaRPr b="0" lang="fr-FR" sz="1300" spc="-1" strike="noStrike">
              <a:solidFill>
                <a:srgbClr val="000000"/>
              </a:solidFill>
              <a:latin typeface="Arial"/>
            </a:endParaRPr>
          </a:p>
          <a:p>
            <a:endParaRPr b="1" lang="fr-FR" sz="1300" spc="-1" strike="noStrike">
              <a:solidFill>
                <a:srgbClr val="00a6be"/>
              </a:solidFill>
              <a:latin typeface="Arial"/>
            </a:endParaRPr>
          </a:p>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SEMINAIRE ACADEMIQUE : en janvier ou début février 2 jours</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Public cible : des quartets d’établissement: profs de SVT,PC,HG,documentaliste</a:t>
            </a:r>
            <a:endParaRPr b="0" lang="fr-FR" sz="1300" spc="-1" strike="noStrike">
              <a:solidFill>
                <a:srgbClr val="000000"/>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Organisation</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Jeudi matin mise à niveau scientifique: conférence d’experts</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Jeudi AM et vendredi ateliers </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	</a:t>
            </a:r>
            <a:r>
              <a:rPr b="0" lang="fr-FR" sz="1300" spc="-1" strike="noStrike">
                <a:solidFill>
                  <a:srgbClr val="000000"/>
                </a:solidFill>
                <a:latin typeface="Arial"/>
                <a:ea typeface="Arial"/>
              </a:rPr>
              <a:t>posture enseignante</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	</a:t>
            </a:r>
            <a:r>
              <a:rPr b="0" lang="fr-FR" sz="1300" spc="-1" strike="noStrike">
                <a:solidFill>
                  <a:srgbClr val="000000"/>
                </a:solidFill>
                <a:latin typeface="Arial"/>
                <a:ea typeface="Arial"/>
              </a:rPr>
              <a:t>scénarios pédagogiques disciplinaires</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	</a:t>
            </a:r>
            <a:r>
              <a:rPr b="0" lang="fr-FR" sz="1300" spc="-1" strike="noStrike">
                <a:solidFill>
                  <a:srgbClr val="000000"/>
                </a:solidFill>
                <a:latin typeface="Arial"/>
                <a:ea typeface="Arial"/>
              </a:rPr>
              <a:t>projets pluridisciplinaire </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Constitution d’une banque académique de scénarios pédagogique (activités élèves…)</a:t>
            </a:r>
            <a:endParaRPr b="1" lang="fr-FR" sz="1300" spc="-1" strike="noStrike">
              <a:solidFill>
                <a:srgbClr val="00a6be"/>
              </a:solidFill>
              <a:latin typeface="Arial"/>
            </a:endParaRPr>
          </a:p>
          <a:p>
            <a:pPr marL="62712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SUIVI ET RENCONTRE SUR LE TERRAIN</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Equipe de suivi: </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Professeurs ressources de SVT, PC, HG, documentalistes </a:t>
            </a:r>
            <a:endParaRPr b="1" lang="fr-FR" sz="1300" spc="-1" strike="noStrike">
              <a:solidFill>
                <a:srgbClr val="00a6be"/>
              </a:solidFill>
              <a:latin typeface="Arial"/>
            </a:endParaRPr>
          </a:p>
          <a:p>
            <a:pPr marL="627120">
              <a:lnSpc>
                <a:spcPct val="100000"/>
              </a:lnSpc>
              <a:spcBef>
                <a:spcPts val="261"/>
              </a:spcBef>
            </a:pPr>
            <a:endParaRPr b="1" lang="fr-FR" sz="13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Principes et objectifs </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Mutualisation, diffusion, </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Donner à voir comment les élèves sont sensibiliser à ce problème environnemental local</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Impliquer d’autres acteurs d’établissements (autres disciplines, autres personnels</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Toucher les familles via les enfants</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Approche scientifique de la question</a:t>
            </a:r>
            <a:endParaRPr b="1" lang="fr-FR" sz="1300" spc="-1" strike="noStrike">
              <a:solidFill>
                <a:srgbClr val="00a6be"/>
              </a:solidFill>
              <a:latin typeface="Arial"/>
            </a:endParaRPr>
          </a:p>
          <a:p>
            <a:pPr marL="627120">
              <a:lnSpc>
                <a:spcPct val="100000"/>
              </a:lnSpc>
              <a:spcBef>
                <a:spcPts val="261"/>
              </a:spcBef>
            </a:pPr>
            <a:endParaRPr b="1" lang="fr-FR" sz="1300" spc="-1" strike="noStrike">
              <a:solidFill>
                <a:srgbClr val="00a6be"/>
              </a:solidFill>
              <a:latin typeface="Arial"/>
            </a:endParaRPr>
          </a:p>
        </p:txBody>
      </p:sp>
      <p:grpSp>
        <p:nvGrpSpPr>
          <p:cNvPr id="666" name="Group 4"/>
          <p:cNvGrpSpPr/>
          <p:nvPr/>
        </p:nvGrpSpPr>
        <p:grpSpPr>
          <a:xfrm>
            <a:off x="902520" y="199080"/>
            <a:ext cx="525240" cy="171360"/>
            <a:chOff x="902520" y="199080"/>
            <a:chExt cx="525240" cy="171360"/>
          </a:xfrm>
        </p:grpSpPr>
        <p:sp>
          <p:nvSpPr>
            <p:cNvPr id="667"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668"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graphicFrame>
        <p:nvGraphicFramePr>
          <p:cNvPr id="669" name="Table 7"/>
          <p:cNvGraphicFramePr/>
          <p:nvPr/>
        </p:nvGraphicFramePr>
        <p:xfrm>
          <a:off x="6655680" y="1090080"/>
          <a:ext cx="2424960" cy="5767560"/>
        </p:xfrm>
        <a:graphic>
          <a:graphicData uri="http://schemas.openxmlformats.org/drawingml/2006/table">
            <a:tbl>
              <a:tblPr/>
              <a:tblGrid>
                <a:gridCol w="978120"/>
                <a:gridCol w="1446840"/>
              </a:tblGrid>
              <a:tr h="169560">
                <a:tc gridSpan="2">
                  <a:txBody>
                    <a:bodyPr lIns="68400" rIns="68400" tIns="0" bIns="0">
                      <a:noAutofit/>
                    </a:bodyPr>
                    <a:p>
                      <a:pPr algn="ctr">
                        <a:lnSpc>
                          <a:spcPct val="100000"/>
                        </a:lnSpc>
                      </a:pPr>
                      <a:r>
                        <a:rPr b="1" lang="fr-FR" sz="1100" spc="-1" strike="noStrike">
                          <a:solidFill>
                            <a:srgbClr val="ffffff"/>
                          </a:solidFill>
                          <a:latin typeface="Calibri"/>
                        </a:rPr>
                        <a:t>Collèges</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cPr marL="90000" marR="90000">
                    <a:solidFill>
                      <a:srgbClr val="729fcf"/>
                    </a:solidFill>
                  </a:tcPr>
                </a:tc>
              </a:tr>
              <a:tr h="508680">
                <a:tc>
                  <a:txBody>
                    <a:bodyPr lIns="68400" rIns="68400" tIns="0" bIns="0">
                      <a:noAutofit/>
                    </a:bodyPr>
                    <a:p>
                      <a:pPr>
                        <a:lnSpc>
                          <a:spcPct val="100000"/>
                        </a:lnSpc>
                      </a:pPr>
                      <a:r>
                        <a:rPr b="1" lang="fr-FR" sz="1100" spc="-1" strike="noStrike">
                          <a:solidFill>
                            <a:srgbClr val="ffffff"/>
                          </a:solidFill>
                          <a:latin typeface="Calibri"/>
                        </a:rPr>
                        <a:t>Edmond-Lucien VALARD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Saint-Esprit</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9120">
                <a:tc>
                  <a:txBody>
                    <a:bodyPr lIns="68400" rIns="68400" tIns="0" bIns="0">
                      <a:noAutofit/>
                    </a:bodyPr>
                    <a:p>
                      <a:pPr>
                        <a:lnSpc>
                          <a:spcPct val="100000"/>
                        </a:lnSpc>
                      </a:pPr>
                      <a:r>
                        <a:rPr b="1" lang="fr-FR" sz="1100" spc="-1" strike="noStrike">
                          <a:solidFill>
                            <a:srgbClr val="ffffff"/>
                          </a:solidFill>
                          <a:latin typeface="Calibri"/>
                        </a:rPr>
                        <a:t>Euzhan PALCY</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Gros Morne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69560">
                <a:tc>
                  <a:txBody>
                    <a:bodyPr lIns="68400" rIns="68400" tIns="0" bIns="0">
                      <a:noAutofit/>
                    </a:bodyPr>
                    <a:p>
                      <a:pPr>
                        <a:lnSpc>
                          <a:spcPct val="100000"/>
                        </a:lnSpc>
                      </a:pPr>
                      <a:r>
                        <a:rPr b="1" lang="fr-FR" sz="1100" spc="-1" strike="noStrike">
                          <a:solidFill>
                            <a:srgbClr val="ffffff"/>
                          </a:solidFill>
                          <a:latin typeface="Calibri"/>
                        </a:rPr>
                        <a:t>Beauséjour</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Trinité</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9120">
                <a:tc>
                  <a:txBody>
                    <a:bodyPr lIns="68400" rIns="68400" tIns="0" bIns="0">
                      <a:noAutofit/>
                    </a:bodyPr>
                    <a:p>
                      <a:pPr>
                        <a:lnSpc>
                          <a:spcPct val="100000"/>
                        </a:lnSpc>
                      </a:pPr>
                      <a:r>
                        <a:rPr b="1" lang="fr-FR" sz="1100" spc="-1" strike="noStrike">
                          <a:solidFill>
                            <a:srgbClr val="ffffff"/>
                          </a:solidFill>
                          <a:latin typeface="Calibri"/>
                        </a:rPr>
                        <a:t>Eugène MONA</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Marigot</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69560">
                <a:tc>
                  <a:txBody>
                    <a:bodyPr lIns="68400" rIns="68400" tIns="0" bIns="0">
                      <a:noAutofit/>
                    </a:bodyPr>
                    <a:p>
                      <a:pPr>
                        <a:lnSpc>
                          <a:spcPct val="100000"/>
                        </a:lnSpc>
                      </a:pPr>
                      <a:r>
                        <a:rPr b="1" lang="fr-FR" sz="1100" spc="-1" strike="noStrike">
                          <a:solidFill>
                            <a:srgbClr val="ffffff"/>
                          </a:solidFill>
                          <a:latin typeface="Calibri"/>
                        </a:rPr>
                        <a:t>Trianon</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François</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69560">
                <a:tc>
                  <a:txBody>
                    <a:bodyPr lIns="68400" rIns="68400" tIns="0" bIns="0">
                      <a:noAutofit/>
                    </a:bodyPr>
                    <a:p>
                      <a:pPr>
                        <a:lnSpc>
                          <a:spcPct val="100000"/>
                        </a:lnSpc>
                      </a:pPr>
                      <a:r>
                        <a:rPr b="1" lang="fr-FR" sz="1100" spc="-1" strike="noStrike">
                          <a:solidFill>
                            <a:srgbClr val="ffffff"/>
                          </a:solidFill>
                          <a:latin typeface="Calibri"/>
                        </a:rPr>
                        <a:t>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Vauclin</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9120">
                <a:tc>
                  <a:txBody>
                    <a:bodyPr lIns="68400" rIns="68400" tIns="0" bIns="0">
                      <a:noAutofit/>
                    </a:bodyPr>
                    <a:p>
                      <a:pPr>
                        <a:lnSpc>
                          <a:spcPct val="100000"/>
                        </a:lnSpc>
                      </a:pPr>
                      <a:r>
                        <a:rPr b="1" lang="fr-FR" sz="1100" spc="-1" strike="noStrike">
                          <a:solidFill>
                            <a:srgbClr val="ffffff"/>
                          </a:solidFill>
                          <a:latin typeface="Calibri"/>
                        </a:rPr>
                        <a:t>Christiane EDA-PIERRE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Morne Rouge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9120">
                <a:tc>
                  <a:txBody>
                    <a:bodyPr lIns="68400" rIns="68400" tIns="0" bIns="0">
                      <a:noAutofit/>
                    </a:bodyPr>
                    <a:p>
                      <a:pPr>
                        <a:lnSpc>
                          <a:spcPct val="100000"/>
                        </a:lnSpc>
                      </a:pPr>
                      <a:r>
                        <a:rPr b="1" lang="fr-FR" sz="1100" spc="-1" strike="noStrike">
                          <a:solidFill>
                            <a:srgbClr val="ffffff"/>
                          </a:solidFill>
                          <a:latin typeface="Calibri"/>
                        </a:rPr>
                        <a:t>Julia NICOLAS</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rowSpan="4">
                  <a:txBody>
                    <a:bodyPr lIns="68400" rIns="68400" tIns="0" bIns="0" anchor="ctr">
                      <a:noAutofit/>
                    </a:bodyPr>
                    <a:p>
                      <a:pPr>
                        <a:lnSpc>
                          <a:spcPct val="100000"/>
                        </a:lnSpc>
                      </a:pPr>
                      <a:r>
                        <a:rPr b="0" lang="fr-FR" sz="1100" spc="-1" strike="noStrike">
                          <a:solidFill>
                            <a:srgbClr val="000000"/>
                          </a:solidFill>
                          <a:latin typeface="Calibri"/>
                        </a:rPr>
                        <a:t>Fort-de-France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9120">
                <a:tc>
                  <a:txBody>
                    <a:bodyPr lIns="68400" rIns="68400" tIns="0" bIns="0">
                      <a:noAutofit/>
                    </a:bodyPr>
                    <a:p>
                      <a:pPr>
                        <a:lnSpc>
                          <a:spcPct val="100000"/>
                        </a:lnSpc>
                      </a:pPr>
                      <a:r>
                        <a:rPr b="1" lang="fr-FR" sz="1100" spc="-1" strike="noStrike">
                          <a:solidFill>
                            <a:srgbClr val="ffffff"/>
                          </a:solidFill>
                          <a:latin typeface="Calibri"/>
                        </a:rPr>
                        <a:t>Fernand DONATIEN</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vMerge="1">
                  <a:tcPr marL="90000" marR="90000">
                    <a:solidFill>
                      <a:srgbClr val="729fcf"/>
                    </a:solidFill>
                  </a:tcPr>
                </a:tc>
              </a:tr>
              <a:tr h="169560">
                <a:tc>
                  <a:txBody>
                    <a:bodyPr lIns="68400" rIns="68400" tIns="0" bIns="0">
                      <a:noAutofit/>
                    </a:bodyPr>
                    <a:p>
                      <a:pPr>
                        <a:lnSpc>
                          <a:spcPct val="100000"/>
                        </a:lnSpc>
                      </a:pPr>
                      <a:r>
                        <a:rPr b="1" lang="fr-FR" sz="1100" spc="-1" strike="noStrike">
                          <a:solidFill>
                            <a:srgbClr val="ffffff"/>
                          </a:solidFill>
                          <a:latin typeface="Calibri"/>
                        </a:rPr>
                        <a:t>Tartenson</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vMerge="1">
                  <a:tcPr marL="90000" marR="90000">
                    <a:solidFill>
                      <a:srgbClr val="729fcf"/>
                    </a:solidFill>
                  </a:tcPr>
                </a:tc>
              </a:tr>
              <a:tr h="339120">
                <a:tc>
                  <a:txBody>
                    <a:bodyPr lIns="68400" rIns="68400" tIns="0" bIns="0">
                      <a:noAutofit/>
                    </a:bodyPr>
                    <a:p>
                      <a:pPr>
                        <a:lnSpc>
                          <a:spcPct val="100000"/>
                        </a:lnSpc>
                      </a:pPr>
                      <a:r>
                        <a:rPr b="1" lang="fr-FR" sz="1100" spc="-1" strike="noStrike">
                          <a:solidFill>
                            <a:srgbClr val="ffffff"/>
                          </a:solidFill>
                          <a:latin typeface="Calibri"/>
                        </a:rPr>
                        <a:t>Jacqueline JULIUS</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vMerge="1">
                  <a:tcPr marL="90000" marR="90000">
                    <a:solidFill>
                      <a:srgbClr val="729fcf"/>
                    </a:solidFill>
                  </a:tcPr>
                </a:tc>
              </a:tr>
              <a:tr h="508680">
                <a:tc>
                  <a:txBody>
                    <a:bodyPr lIns="68400" rIns="68400" tIns="0" bIns="0">
                      <a:noAutofit/>
                    </a:bodyPr>
                    <a:p>
                      <a:pPr>
                        <a:lnSpc>
                          <a:spcPct val="100000"/>
                        </a:lnSpc>
                      </a:pPr>
                      <a:r>
                        <a:rPr b="1" lang="fr-FR" sz="1100" spc="-1" strike="noStrike">
                          <a:solidFill>
                            <a:srgbClr val="ffffff"/>
                          </a:solidFill>
                          <a:latin typeface="Calibri"/>
                        </a:rPr>
                        <a:t>Suzanne ROUSSI CESAIRE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Trois ilets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9120">
                <a:tc>
                  <a:txBody>
                    <a:bodyPr lIns="68400" rIns="68400" tIns="0" bIns="0">
                      <a:noAutofit/>
                    </a:bodyPr>
                    <a:p>
                      <a:pPr>
                        <a:lnSpc>
                          <a:spcPct val="100000"/>
                        </a:lnSpc>
                      </a:pPr>
                      <a:r>
                        <a:rPr b="1" lang="fr-FR" sz="1100" spc="-1" strike="noStrike">
                          <a:solidFill>
                            <a:srgbClr val="ffffff"/>
                          </a:solidFill>
                          <a:latin typeface="Calibri"/>
                        </a:rPr>
                        <a:t>Vincent PLACOLY</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Schœlcher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9120">
                <a:tc>
                  <a:txBody>
                    <a:bodyPr lIns="68400" rIns="68400" tIns="0" bIns="0">
                      <a:noAutofit/>
                    </a:bodyPr>
                    <a:p>
                      <a:pPr>
                        <a:lnSpc>
                          <a:spcPct val="100000"/>
                        </a:lnSpc>
                      </a:pPr>
                      <a:r>
                        <a:rPr b="1" lang="fr-FR" sz="1100" spc="-1" strike="noStrike">
                          <a:solidFill>
                            <a:srgbClr val="ffffff"/>
                          </a:solidFill>
                          <a:latin typeface="Calibri"/>
                        </a:rPr>
                        <a:t>Jacques ROUMAIN</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Rivière Pilote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9120">
                <a:tc>
                  <a:txBody>
                    <a:bodyPr lIns="68400" rIns="68400" tIns="0" bIns="0">
                      <a:noAutofit/>
                    </a:bodyPr>
                    <a:p>
                      <a:pPr>
                        <a:lnSpc>
                          <a:spcPct val="100000"/>
                        </a:lnSpc>
                      </a:pPr>
                      <a:r>
                        <a:rPr b="1" lang="fr-FR" sz="1100" spc="-1" strike="noStrike">
                          <a:solidFill>
                            <a:srgbClr val="ffffff"/>
                          </a:solidFill>
                          <a:latin typeface="Calibri"/>
                        </a:rPr>
                        <a:t>Georges ELIZABETH</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Rivière Salée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9120">
                <a:tc>
                  <a:txBody>
                    <a:bodyPr lIns="68400" rIns="68400" tIns="0" bIns="0">
                      <a:noAutofit/>
                    </a:bodyPr>
                    <a:p>
                      <a:pPr>
                        <a:lnSpc>
                          <a:spcPct val="100000"/>
                        </a:lnSpc>
                      </a:pPr>
                      <a:r>
                        <a:rPr b="1" lang="fr-FR" sz="1100" spc="-1" strike="noStrike">
                          <a:solidFill>
                            <a:srgbClr val="ffffff"/>
                          </a:solidFill>
                          <a:latin typeface="Calibri"/>
                        </a:rPr>
                        <a:t>Louis DELGRES</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Saint Pierre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9120">
                <a:tc>
                  <a:txBody>
                    <a:bodyPr lIns="68400" rIns="68400" tIns="0" bIns="0">
                      <a:noAutofit/>
                    </a:bodyPr>
                    <a:p>
                      <a:pPr>
                        <a:lnSpc>
                          <a:spcPct val="100000"/>
                        </a:lnSpc>
                      </a:pPr>
                      <a:r>
                        <a:rPr b="1" lang="fr-FR" sz="1100" spc="-1" strike="noStrike">
                          <a:solidFill>
                            <a:srgbClr val="ffffff"/>
                          </a:solidFill>
                          <a:latin typeface="Calibri"/>
                        </a:rPr>
                        <a:t>Isidore PELAGE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Sainte Anne</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2080">
                <a:tc>
                  <a:txBody>
                    <a:bodyPr lIns="68400" rIns="68400" tIns="0" bIns="0">
                      <a:noAutofit/>
                    </a:bodyPr>
                    <a:p>
                      <a:pPr>
                        <a:lnSpc>
                          <a:spcPct val="100000"/>
                        </a:lnSpc>
                      </a:pPr>
                      <a:r>
                        <a:rPr b="1" lang="fr-FR" sz="1100" spc="-1" strike="noStrike">
                          <a:solidFill>
                            <a:srgbClr val="ffffff"/>
                          </a:solidFill>
                          <a:latin typeface="Calibri"/>
                        </a:rPr>
                        <a:t>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tIns="0" bIns="0">
                      <a:noAutofit/>
                    </a:bodyPr>
                    <a:p>
                      <a:pPr>
                        <a:lnSpc>
                          <a:spcPct val="100000"/>
                        </a:lnSpc>
                      </a:pPr>
                      <a:r>
                        <a:rPr b="0" lang="fr-FR" sz="1100" spc="-1" strike="noStrike">
                          <a:solidFill>
                            <a:srgbClr val="000000"/>
                          </a:solidFill>
                          <a:latin typeface="Calibri"/>
                        </a:rPr>
                        <a:t>Sainte Luce </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SVT ET COMPETENCES TRANSVERSALES</a:t>
            </a:r>
            <a:endParaRPr b="0" lang="fr-FR" sz="3200" spc="-1" strike="noStrike">
              <a:solidFill>
                <a:srgbClr val="000000"/>
              </a:solidFill>
              <a:latin typeface="Calibri"/>
            </a:endParaRPr>
          </a:p>
        </p:txBody>
      </p:sp>
      <p:sp>
        <p:nvSpPr>
          <p:cNvPr id="671"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DE50F0D2-F1E2-49E0-8566-3594C3CDA21C}" type="slidenum">
              <a:rPr b="1" lang="fr-FR" sz="1000" spc="-1" strike="noStrike">
                <a:solidFill>
                  <a:srgbClr val="000000"/>
                </a:solidFill>
                <a:latin typeface="Calibri"/>
              </a:rPr>
              <a:t>&lt;number&gt;</a:t>
            </a:fld>
            <a:endParaRPr b="0" lang="en-US" sz="1000" spc="-1" strike="noStrike">
              <a:latin typeface="Times New Roman"/>
            </a:endParaRPr>
          </a:p>
        </p:txBody>
      </p:sp>
      <p:sp>
        <p:nvSpPr>
          <p:cNvPr id="672" name="TextShape 3"/>
          <p:cNvSpPr txBox="1"/>
          <p:nvPr/>
        </p:nvSpPr>
        <p:spPr>
          <a:xfrm>
            <a:off x="3011040" y="5059800"/>
            <a:ext cx="558972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673" name="TextShape 4"/>
          <p:cNvSpPr txBox="1"/>
          <p:nvPr/>
        </p:nvSpPr>
        <p:spPr>
          <a:xfrm>
            <a:off x="3011040" y="3369960"/>
            <a:ext cx="5589720" cy="1156680"/>
          </a:xfrm>
          <a:prstGeom prst="rect">
            <a:avLst/>
          </a:prstGeom>
          <a:noFill/>
          <a:ln>
            <a:noFill/>
          </a:ln>
        </p:spPr>
        <p:txBody>
          <a:bodyPr>
            <a:noAutofit/>
          </a:bodyPr>
          <a:p>
            <a:pPr>
              <a:lnSpc>
                <a:spcPct val="100000"/>
              </a:lnSpc>
              <a:spcBef>
                <a:spcPts val="561"/>
              </a:spcBef>
            </a:pPr>
            <a:endParaRPr b="0" lang="fr-FR" sz="2800" spc="-1" strike="noStrike">
              <a:solidFill>
                <a:srgbClr val="000000"/>
              </a:solidFill>
              <a:latin typeface="Arial"/>
            </a:endParaRPr>
          </a:p>
          <a:p>
            <a:pPr>
              <a:lnSpc>
                <a:spcPct val="100000"/>
              </a:lnSpc>
              <a:spcBef>
                <a:spcPts val="561"/>
              </a:spcBef>
            </a:pP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Shape 1"/>
          <p:cNvSpPr txBox="1"/>
          <p:nvPr/>
        </p:nvSpPr>
        <p:spPr>
          <a:xfrm>
            <a:off x="78480" y="182880"/>
            <a:ext cx="8607960" cy="1286640"/>
          </a:xfrm>
          <a:prstGeom prst="rect">
            <a:avLst/>
          </a:prstGeom>
          <a:noFill/>
          <a:ln>
            <a:noFill/>
          </a:ln>
        </p:spPr>
        <p:txBody>
          <a:bodyPr anchor="ctr">
            <a:noAutofit/>
          </a:bodyPr>
          <a:p>
            <a:pPr algn="ctr">
              <a:lnSpc>
                <a:spcPct val="100000"/>
              </a:lnSpc>
            </a:pPr>
            <a:r>
              <a:rPr b="1" lang="fr-FR" sz="2500" spc="-1" strike="noStrike">
                <a:solidFill>
                  <a:srgbClr val="404040"/>
                </a:solidFill>
                <a:latin typeface="Arial Black"/>
                <a:ea typeface="Arial Black"/>
              </a:rPr>
              <a:t>Evaluation et Certification des compétences numériques</a:t>
            </a:r>
            <a:br/>
            <a:endParaRPr b="0" lang="fr-FR" sz="2500" spc="-1" strike="noStrike">
              <a:solidFill>
                <a:srgbClr val="000000"/>
              </a:solidFill>
              <a:latin typeface="Calibri"/>
            </a:endParaRPr>
          </a:p>
        </p:txBody>
      </p:sp>
      <p:sp>
        <p:nvSpPr>
          <p:cNvPr id="675" name="TextShape 2"/>
          <p:cNvSpPr txBox="1"/>
          <p:nvPr/>
        </p:nvSpPr>
        <p:spPr>
          <a:xfrm>
            <a:off x="805320" y="1476360"/>
            <a:ext cx="7881120" cy="4525560"/>
          </a:xfrm>
          <a:prstGeom prst="rect">
            <a:avLst/>
          </a:prstGeom>
          <a:noFill/>
          <a:ln>
            <a:noFill/>
          </a:ln>
        </p:spPr>
        <p:txBody>
          <a:bodyPr>
            <a:noAutofit/>
          </a:bodyPr>
          <a:p>
            <a:endParaRPr b="1" lang="fr-FR" sz="1800" spc="-1" strike="noStrike">
              <a:solidFill>
                <a:srgbClr val="00a6be"/>
              </a:solidFill>
              <a:latin typeface="Arial"/>
            </a:endParaRPr>
          </a:p>
        </p:txBody>
      </p:sp>
      <p:sp>
        <p:nvSpPr>
          <p:cNvPr id="676"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59B8A3FF-0326-4C91-A1B0-A3340EED8469}"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77" name="Image 4" descr=""/>
          <p:cNvPicPr/>
          <p:nvPr/>
        </p:nvPicPr>
        <p:blipFill>
          <a:blip r:embed="rId1"/>
          <a:srcRect l="12362" t="0" r="0" b="0"/>
          <a:stretch/>
        </p:blipFill>
        <p:spPr>
          <a:xfrm>
            <a:off x="250560" y="1098360"/>
            <a:ext cx="8814600" cy="56574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TextShape 1"/>
          <p:cNvSpPr txBox="1"/>
          <p:nvPr/>
        </p:nvSpPr>
        <p:spPr>
          <a:xfrm>
            <a:off x="805320" y="182880"/>
            <a:ext cx="7881120" cy="1286640"/>
          </a:xfrm>
          <a:prstGeom prst="rect">
            <a:avLst/>
          </a:prstGeom>
          <a:noFill/>
          <a:ln>
            <a:noFill/>
          </a:ln>
        </p:spPr>
        <p:txBody>
          <a:bodyPr anchor="ctr">
            <a:noAutofit/>
          </a:bodyPr>
          <a:p>
            <a:endParaRPr b="0" lang="fr-FR" sz="1800" spc="-1" strike="noStrike">
              <a:solidFill>
                <a:srgbClr val="000000"/>
              </a:solidFill>
              <a:latin typeface="Calibri"/>
            </a:endParaRPr>
          </a:p>
        </p:txBody>
      </p:sp>
      <p:sp>
        <p:nvSpPr>
          <p:cNvPr id="679" name="TextShape 2"/>
          <p:cNvSpPr txBox="1"/>
          <p:nvPr/>
        </p:nvSpPr>
        <p:spPr>
          <a:xfrm>
            <a:off x="805320" y="1476360"/>
            <a:ext cx="7881120" cy="4525560"/>
          </a:xfrm>
          <a:prstGeom prst="rect">
            <a:avLst/>
          </a:prstGeom>
          <a:noFill/>
          <a:ln>
            <a:noFill/>
          </a:ln>
        </p:spPr>
        <p:txBody>
          <a:bodyPr>
            <a:noAutofit/>
          </a:bodyPr>
          <a:p>
            <a:endParaRPr b="1" lang="fr-FR" sz="1800" spc="-1" strike="noStrike">
              <a:solidFill>
                <a:srgbClr val="00a6be"/>
              </a:solidFill>
              <a:latin typeface="Arial"/>
            </a:endParaRPr>
          </a:p>
        </p:txBody>
      </p:sp>
      <p:sp>
        <p:nvSpPr>
          <p:cNvPr id="680"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79344A70-BFC1-454E-90A1-8FC70FBCB6ED}"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81" name="Image 4" descr=""/>
          <p:cNvPicPr/>
          <p:nvPr/>
        </p:nvPicPr>
        <p:blipFill>
          <a:blip r:embed="rId1"/>
          <a:srcRect l="8809" t="0" r="0" b="0"/>
          <a:stretch/>
        </p:blipFill>
        <p:spPr>
          <a:xfrm>
            <a:off x="191520" y="476280"/>
            <a:ext cx="8760240" cy="54036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Titre de page </a:t>
            </a:r>
            <a:br/>
            <a:r>
              <a:rPr b="1" lang="fr-FR" sz="2500" spc="-1" strike="noStrike">
                <a:solidFill>
                  <a:srgbClr val="404040"/>
                </a:solidFill>
                <a:latin typeface="Arial Black"/>
                <a:ea typeface="Arial Black"/>
              </a:rPr>
              <a:t>sur une ou deux lignes</a:t>
            </a:r>
            <a:endParaRPr b="0" lang="fr-FR" sz="2500" spc="-1" strike="noStrike">
              <a:solidFill>
                <a:srgbClr val="000000"/>
              </a:solidFill>
              <a:latin typeface="Calibri"/>
            </a:endParaRPr>
          </a:p>
        </p:txBody>
      </p:sp>
      <p:sp>
        <p:nvSpPr>
          <p:cNvPr id="683"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527E978F-DF4F-4632-9139-CB07AE0C9433}"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684" name="TextShape 3"/>
          <p:cNvSpPr txBox="1"/>
          <p:nvPr/>
        </p:nvSpPr>
        <p:spPr>
          <a:xfrm>
            <a:off x="804960" y="1470960"/>
            <a:ext cx="7881480" cy="4188960"/>
          </a:xfrm>
          <a:prstGeom prst="rect">
            <a:avLst/>
          </a:prstGeom>
          <a:noFill/>
          <a:ln>
            <a:noFill/>
          </a:ln>
        </p:spPr>
        <p:txBody>
          <a:bodyPr>
            <a:no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marL="62712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p:txBody>
      </p:sp>
      <p:grpSp>
        <p:nvGrpSpPr>
          <p:cNvPr id="685" name="Group 4"/>
          <p:cNvGrpSpPr/>
          <p:nvPr/>
        </p:nvGrpSpPr>
        <p:grpSpPr>
          <a:xfrm>
            <a:off x="902520" y="199080"/>
            <a:ext cx="525240" cy="171360"/>
            <a:chOff x="902520" y="199080"/>
            <a:chExt cx="525240" cy="171360"/>
          </a:xfrm>
        </p:grpSpPr>
        <p:sp>
          <p:nvSpPr>
            <p:cNvPr id="686"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687"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pic>
        <p:nvPicPr>
          <p:cNvPr id="688" name="Image 7" descr=""/>
          <p:cNvPicPr/>
          <p:nvPr/>
        </p:nvPicPr>
        <p:blipFill>
          <a:blip r:embed="rId1"/>
          <a:srcRect l="11860" t="13463" r="9462" b="4374"/>
          <a:stretch/>
        </p:blipFill>
        <p:spPr>
          <a:xfrm>
            <a:off x="204840" y="660240"/>
            <a:ext cx="8733960" cy="513036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Des pistes pour intégrer les usages de Pix dans nos pratiques</a:t>
            </a:r>
            <a:endParaRPr b="0" lang="fr-FR" sz="2500" spc="-1" strike="noStrike">
              <a:solidFill>
                <a:srgbClr val="000000"/>
              </a:solidFill>
              <a:latin typeface="Calibri"/>
            </a:endParaRPr>
          </a:p>
        </p:txBody>
      </p:sp>
      <p:sp>
        <p:nvSpPr>
          <p:cNvPr id="690" name="TextShape 2"/>
          <p:cNvSpPr txBox="1"/>
          <p:nvPr/>
        </p:nvSpPr>
        <p:spPr>
          <a:xfrm>
            <a:off x="805320" y="1476360"/>
            <a:ext cx="5080680" cy="4525560"/>
          </a:xfrm>
          <a:prstGeom prst="rect">
            <a:avLst/>
          </a:prstGeom>
          <a:noFill/>
          <a:ln>
            <a:noFill/>
          </a:ln>
        </p:spPr>
        <p:txBody>
          <a:bodyPr>
            <a:normAutofit fontScale="82000"/>
          </a:bodyPr>
          <a:p>
            <a:pPr marL="177840" indent="-177480">
              <a:lnSpc>
                <a:spcPct val="100000"/>
              </a:lnSpc>
              <a:spcBef>
                <a:spcPts val="479"/>
              </a:spcBef>
              <a:buClr>
                <a:srgbClr val="00a6be"/>
              </a:buClr>
              <a:buSzPct val="114000"/>
              <a:buFont typeface="Wingdings" charset="2"/>
              <a:buChar char=""/>
            </a:pPr>
            <a:r>
              <a:rPr b="1" lang="fr-FR" sz="2400" spc="-1" strike="noStrike">
                <a:solidFill>
                  <a:srgbClr val="00a6be"/>
                </a:solidFill>
                <a:latin typeface="Arial"/>
                <a:ea typeface="Arial"/>
              </a:rPr>
              <a:t>Tâche à réaliser avant et après une activité en classe</a:t>
            </a:r>
            <a:endParaRPr b="1" lang="fr-FR" sz="2400" spc="-1" strike="noStrike">
              <a:solidFill>
                <a:srgbClr val="00a6be"/>
              </a:solidFill>
              <a:latin typeface="Arial"/>
            </a:endParaRPr>
          </a:p>
          <a:p>
            <a:pPr>
              <a:lnSpc>
                <a:spcPct val="100000"/>
              </a:lnSpc>
              <a:spcBef>
                <a:spcPts val="479"/>
              </a:spcBef>
            </a:pPr>
            <a:endParaRPr b="1" lang="fr-FR" sz="2400" spc="-1" strike="noStrike">
              <a:solidFill>
                <a:srgbClr val="00a6be"/>
              </a:solidFill>
              <a:latin typeface="Arial"/>
            </a:endParaRPr>
          </a:p>
          <a:p>
            <a:pPr marL="177840" indent="-177480">
              <a:lnSpc>
                <a:spcPct val="100000"/>
              </a:lnSpc>
              <a:spcBef>
                <a:spcPts val="479"/>
              </a:spcBef>
              <a:buClr>
                <a:srgbClr val="00a6be"/>
              </a:buClr>
              <a:buSzPct val="114000"/>
              <a:buFont typeface="Wingdings" charset="2"/>
              <a:buChar char=""/>
            </a:pPr>
            <a:r>
              <a:rPr b="1" lang="fr-FR" sz="2400" spc="-1" strike="noStrike">
                <a:solidFill>
                  <a:srgbClr val="00a6be"/>
                </a:solidFill>
                <a:latin typeface="Arial"/>
                <a:ea typeface="Arial"/>
              </a:rPr>
              <a:t>Pour consolider des compétences numériques mais en les travaillant dans le cadre des capacités à mettre en œuvre dans les programmes de SVT</a:t>
            </a:r>
            <a:endParaRPr b="1" lang="fr-FR" sz="2400" spc="-1" strike="noStrike">
              <a:solidFill>
                <a:srgbClr val="00a6be"/>
              </a:solidFill>
              <a:latin typeface="Arial"/>
            </a:endParaRPr>
          </a:p>
          <a:p>
            <a:pPr>
              <a:lnSpc>
                <a:spcPct val="100000"/>
              </a:lnSpc>
              <a:spcBef>
                <a:spcPts val="479"/>
              </a:spcBef>
            </a:pPr>
            <a:endParaRPr b="1" lang="fr-FR" sz="2400" spc="-1" strike="noStrike">
              <a:solidFill>
                <a:srgbClr val="00a6be"/>
              </a:solidFill>
              <a:latin typeface="Arial"/>
            </a:endParaRPr>
          </a:p>
          <a:p>
            <a:pPr marL="177840" indent="-177480">
              <a:lnSpc>
                <a:spcPct val="100000"/>
              </a:lnSpc>
              <a:spcBef>
                <a:spcPts val="479"/>
              </a:spcBef>
              <a:buClr>
                <a:srgbClr val="00a6be"/>
              </a:buClr>
              <a:buSzPct val="114000"/>
              <a:buFont typeface="Wingdings" charset="2"/>
              <a:buChar char=""/>
            </a:pPr>
            <a:r>
              <a:rPr b="1" lang="fr-FR" sz="2400" spc="-1" strike="noStrike">
                <a:solidFill>
                  <a:srgbClr val="00a6be"/>
                </a:solidFill>
                <a:latin typeface="Arial"/>
                <a:ea typeface="Arial"/>
              </a:rPr>
              <a:t>Pour réaliser la contribution des SVT dans le parcours de validation des compétences CRCN</a:t>
            </a:r>
            <a:endParaRPr b="1" lang="fr-FR" sz="2400" spc="-1" strike="noStrike">
              <a:solidFill>
                <a:srgbClr val="00a6be"/>
              </a:solidFill>
              <a:latin typeface="Arial"/>
            </a:endParaRPr>
          </a:p>
          <a:p>
            <a:pPr>
              <a:lnSpc>
                <a:spcPct val="100000"/>
              </a:lnSpc>
              <a:spcBef>
                <a:spcPts val="479"/>
              </a:spcBef>
            </a:pPr>
            <a:endParaRPr b="1" lang="fr-FR" sz="2400" spc="-1" strike="noStrike">
              <a:solidFill>
                <a:srgbClr val="00a6be"/>
              </a:solidFill>
              <a:latin typeface="Arial"/>
            </a:endParaRPr>
          </a:p>
        </p:txBody>
      </p:sp>
      <p:sp>
        <p:nvSpPr>
          <p:cNvPr id="691"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DD96FF6E-2C3A-4964-B126-027D3EEA6B51}"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692" name="Picture 2" descr="Votre QR Code"/>
          <p:cNvPicPr/>
          <p:nvPr/>
        </p:nvPicPr>
        <p:blipFill>
          <a:blip r:embed="rId1"/>
          <a:stretch/>
        </p:blipFill>
        <p:spPr>
          <a:xfrm>
            <a:off x="6795360" y="4433760"/>
            <a:ext cx="1824480" cy="1824480"/>
          </a:xfrm>
          <a:prstGeom prst="rect">
            <a:avLst/>
          </a:prstGeom>
          <a:ln>
            <a:noFill/>
          </a:ln>
        </p:spPr>
      </p:pic>
      <p:sp>
        <p:nvSpPr>
          <p:cNvPr id="693" name="CustomShape 4"/>
          <p:cNvSpPr/>
          <p:nvPr/>
        </p:nvSpPr>
        <p:spPr>
          <a:xfrm>
            <a:off x="6196320" y="4191840"/>
            <a:ext cx="2937960" cy="456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fr-FR" sz="2400" spc="-1" strike="noStrike">
                <a:solidFill>
                  <a:srgbClr val="000000"/>
                </a:solidFill>
                <a:latin typeface="The Hand"/>
              </a:rPr>
              <a:t>Consulter le CRCN !</a:t>
            </a:r>
            <a:endParaRPr b="0" lang="en-US" sz="2400" spc="-1" strike="noStrike">
              <a:latin typeface="Arial"/>
            </a:endParaRPr>
          </a:p>
        </p:txBody>
      </p:sp>
      <p:grpSp>
        <p:nvGrpSpPr>
          <p:cNvPr id="694" name="Group 5"/>
          <p:cNvGrpSpPr/>
          <p:nvPr/>
        </p:nvGrpSpPr>
        <p:grpSpPr>
          <a:xfrm>
            <a:off x="5954760" y="1782720"/>
            <a:ext cx="3004920" cy="2275920"/>
            <a:chOff x="5954760" y="1782720"/>
            <a:chExt cx="3004920" cy="2275920"/>
          </a:xfrm>
        </p:grpSpPr>
        <p:pic>
          <p:nvPicPr>
            <p:cNvPr id="695" name="Image 10" descr=""/>
            <p:cNvPicPr/>
            <p:nvPr/>
          </p:nvPicPr>
          <p:blipFill>
            <a:blip r:embed="rId2"/>
            <a:stretch/>
          </p:blipFill>
          <p:spPr>
            <a:xfrm>
              <a:off x="5954760" y="1782720"/>
              <a:ext cx="2390400" cy="1231200"/>
            </a:xfrm>
            <a:prstGeom prst="rect">
              <a:avLst/>
            </a:prstGeom>
            <a:ln>
              <a:noFill/>
            </a:ln>
          </p:spPr>
        </p:pic>
        <p:pic>
          <p:nvPicPr>
            <p:cNvPr id="696" name="Picture 4" descr="Votre QR Code"/>
            <p:cNvPicPr/>
            <p:nvPr/>
          </p:nvPicPr>
          <p:blipFill>
            <a:blip r:embed="rId3"/>
            <a:stretch/>
          </p:blipFill>
          <p:spPr>
            <a:xfrm>
              <a:off x="7398000" y="2496960"/>
              <a:ext cx="1561680" cy="1561680"/>
            </a:xfrm>
            <a:prstGeom prst="rect">
              <a:avLst/>
            </a:prstGeom>
            <a:ln>
              <a:noFill/>
            </a:ln>
          </p:spPr>
        </p:pic>
      </p:grpSp>
      <p:sp>
        <p:nvSpPr>
          <p:cNvPr id="697" name="CustomShape 6"/>
          <p:cNvSpPr/>
          <p:nvPr/>
        </p:nvSpPr>
        <p:spPr>
          <a:xfrm>
            <a:off x="6104520" y="1074600"/>
            <a:ext cx="2860560" cy="130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2000" spc="-1" strike="noStrike">
                <a:solidFill>
                  <a:srgbClr val="000000"/>
                </a:solidFill>
                <a:latin typeface="The Hand"/>
              </a:rPr>
              <a:t>Voir la présentation du cadre de référence des compétences numériques </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Des pistes pour intégrer les usages de Pix dans nos pratiques</a:t>
            </a:r>
            <a:endParaRPr b="0" lang="fr-FR" sz="2500" spc="-1" strike="noStrike">
              <a:solidFill>
                <a:srgbClr val="000000"/>
              </a:solidFill>
              <a:latin typeface="Calibri"/>
            </a:endParaRPr>
          </a:p>
        </p:txBody>
      </p:sp>
      <p:sp>
        <p:nvSpPr>
          <p:cNvPr id="699"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7D981583-6042-46CF-BBE1-8CA25462E4FC}"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700" name="Picture 2" descr=""/>
          <p:cNvPicPr/>
          <p:nvPr/>
        </p:nvPicPr>
        <p:blipFill>
          <a:blip r:embed="rId1"/>
          <a:stretch/>
        </p:blipFill>
        <p:spPr>
          <a:xfrm>
            <a:off x="457200" y="1444320"/>
            <a:ext cx="1177560" cy="1665720"/>
          </a:xfrm>
          <a:prstGeom prst="rect">
            <a:avLst/>
          </a:prstGeom>
          <a:ln>
            <a:noFill/>
          </a:ln>
        </p:spPr>
      </p:pic>
      <p:pic>
        <p:nvPicPr>
          <p:cNvPr id="701" name="Image 15" descr=""/>
          <p:cNvPicPr/>
          <p:nvPr/>
        </p:nvPicPr>
        <p:blipFill>
          <a:blip r:embed="rId2"/>
          <a:stretch/>
        </p:blipFill>
        <p:spPr>
          <a:xfrm>
            <a:off x="4746240" y="1420560"/>
            <a:ext cx="1177560" cy="1730880"/>
          </a:xfrm>
          <a:prstGeom prst="rect">
            <a:avLst/>
          </a:prstGeom>
          <a:ln>
            <a:noFill/>
          </a:ln>
        </p:spPr>
      </p:pic>
      <p:pic>
        <p:nvPicPr>
          <p:cNvPr id="702" name="Image 8" descr=""/>
          <p:cNvPicPr/>
          <p:nvPr/>
        </p:nvPicPr>
        <p:blipFill>
          <a:blip r:embed="rId3"/>
          <a:stretch/>
        </p:blipFill>
        <p:spPr>
          <a:xfrm>
            <a:off x="498240" y="3786120"/>
            <a:ext cx="1128960" cy="1627200"/>
          </a:xfrm>
          <a:prstGeom prst="rect">
            <a:avLst/>
          </a:prstGeom>
          <a:ln>
            <a:noFill/>
          </a:ln>
        </p:spPr>
      </p:pic>
      <p:pic>
        <p:nvPicPr>
          <p:cNvPr id="703" name="Picture 2" descr=""/>
          <p:cNvPicPr/>
          <p:nvPr/>
        </p:nvPicPr>
        <p:blipFill>
          <a:blip r:embed="rId4"/>
          <a:stretch/>
        </p:blipFill>
        <p:spPr>
          <a:xfrm>
            <a:off x="4519800" y="3429000"/>
            <a:ext cx="1177560" cy="1665720"/>
          </a:xfrm>
          <a:prstGeom prst="rect">
            <a:avLst/>
          </a:prstGeom>
          <a:ln>
            <a:noFill/>
          </a:ln>
        </p:spPr>
      </p:pic>
      <p:pic>
        <p:nvPicPr>
          <p:cNvPr id="704" name="Image 15" descr=""/>
          <p:cNvPicPr/>
          <p:nvPr/>
        </p:nvPicPr>
        <p:blipFill>
          <a:blip r:embed="rId5"/>
          <a:stretch/>
        </p:blipFill>
        <p:spPr>
          <a:xfrm>
            <a:off x="5183640" y="4834080"/>
            <a:ext cx="1238760" cy="1739160"/>
          </a:xfrm>
          <a:prstGeom prst="rect">
            <a:avLst/>
          </a:prstGeom>
          <a:ln>
            <a:noFill/>
          </a:ln>
        </p:spPr>
      </p:pic>
      <p:sp>
        <p:nvSpPr>
          <p:cNvPr id="705" name="CustomShape 3"/>
          <p:cNvSpPr/>
          <p:nvPr/>
        </p:nvSpPr>
        <p:spPr>
          <a:xfrm>
            <a:off x="1673640" y="1578960"/>
            <a:ext cx="2554920" cy="1550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En amont d’un travail impliquant une recherche documentaire comme un dossier , un exposé, la préparation des questions de grand oral…</a:t>
            </a:r>
            <a:endParaRPr b="0" lang="en-US" sz="1600" spc="-1" strike="noStrike">
              <a:latin typeface="Arial"/>
            </a:endParaRPr>
          </a:p>
        </p:txBody>
      </p:sp>
      <p:sp>
        <p:nvSpPr>
          <p:cNvPr id="706" name="CustomShape 4"/>
          <p:cNvSpPr/>
          <p:nvPr/>
        </p:nvSpPr>
        <p:spPr>
          <a:xfrm>
            <a:off x="1639800" y="3688920"/>
            <a:ext cx="2554920" cy="1793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S’approprier et comprendre les fonctionnalités de base d’un logiciel de traitement texte pour produire des dossiers, des affiches, des présentations respectant les règles de communication</a:t>
            </a:r>
            <a:endParaRPr b="0" lang="en-US" sz="1600" spc="-1" strike="noStrike">
              <a:latin typeface="Arial"/>
            </a:endParaRPr>
          </a:p>
        </p:txBody>
      </p:sp>
      <p:sp>
        <p:nvSpPr>
          <p:cNvPr id="707" name="CustomShape 5"/>
          <p:cNvSpPr/>
          <p:nvPr/>
        </p:nvSpPr>
        <p:spPr>
          <a:xfrm>
            <a:off x="6044400" y="4041720"/>
            <a:ext cx="2935800" cy="155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FR" sz="1600" spc="-1" strike="noStrike">
                <a:solidFill>
                  <a:srgbClr val="000000"/>
                </a:solidFill>
                <a:latin typeface="Calibri"/>
              </a:rPr>
              <a:t>S’approprier et comprendre les fonctionnalités d’un tableur pour atteindre les compétences     </a:t>
            </a:r>
            <a:endParaRPr b="0" lang="en-US" sz="1600" spc="-1" strike="noStrike">
              <a:latin typeface="Arial"/>
            </a:endParaRPr>
          </a:p>
          <a:p>
            <a:pPr algn="just">
              <a:lnSpc>
                <a:spcPct val="100000"/>
              </a:lnSpc>
            </a:pPr>
            <a:r>
              <a:rPr b="0" lang="fr-FR" sz="1600" spc="-1" strike="noStrike">
                <a:solidFill>
                  <a:srgbClr val="000000"/>
                </a:solidFill>
                <a:latin typeface="Calibri"/>
              </a:rPr>
              <a:t>        </a:t>
            </a:r>
            <a:r>
              <a:rPr b="0" lang="fr-FR" sz="1600" spc="-1" strike="noStrike">
                <a:solidFill>
                  <a:srgbClr val="000000"/>
                </a:solidFill>
                <a:latin typeface="Calibri"/>
              </a:rPr>
              <a:t>attendues en SVT sur le    </a:t>
            </a:r>
            <a:endParaRPr b="0" lang="en-US" sz="1600" spc="-1" strike="noStrike">
              <a:latin typeface="Arial"/>
            </a:endParaRPr>
          </a:p>
          <a:p>
            <a:pPr algn="just">
              <a:lnSpc>
                <a:spcPct val="100000"/>
              </a:lnSpc>
            </a:pPr>
            <a:r>
              <a:rPr b="0" lang="fr-FR" sz="1600" spc="-1" strike="noStrike">
                <a:solidFill>
                  <a:srgbClr val="000000"/>
                </a:solidFill>
                <a:latin typeface="Calibri"/>
              </a:rPr>
              <a:t>        </a:t>
            </a:r>
            <a:r>
              <a:rPr b="0" lang="fr-FR" sz="1600" spc="-1" strike="noStrike">
                <a:solidFill>
                  <a:srgbClr val="000000"/>
                </a:solidFill>
                <a:latin typeface="Calibri"/>
              </a:rPr>
              <a:t>traitement et la gestion de </a:t>
            </a:r>
            <a:endParaRPr b="0" lang="en-US" sz="1600" spc="-1" strike="noStrike">
              <a:latin typeface="Arial"/>
            </a:endParaRPr>
          </a:p>
          <a:p>
            <a:pPr algn="just">
              <a:lnSpc>
                <a:spcPct val="100000"/>
              </a:lnSpc>
            </a:pPr>
            <a:r>
              <a:rPr b="0" lang="fr-FR" sz="1600" spc="-1" strike="noStrike">
                <a:solidFill>
                  <a:srgbClr val="000000"/>
                </a:solidFill>
                <a:latin typeface="Calibri"/>
              </a:rPr>
              <a:t>        </a:t>
            </a:r>
            <a:r>
              <a:rPr b="0" lang="fr-FR" sz="1600" spc="-1" strike="noStrike">
                <a:solidFill>
                  <a:srgbClr val="000000"/>
                </a:solidFill>
                <a:latin typeface="Calibri"/>
              </a:rPr>
              <a:t>données</a:t>
            </a:r>
            <a:endParaRPr b="0" lang="en-US" sz="1600" spc="-1" strike="noStrike">
              <a:latin typeface="Arial"/>
            </a:endParaRPr>
          </a:p>
        </p:txBody>
      </p:sp>
      <p:sp>
        <p:nvSpPr>
          <p:cNvPr id="708" name="CustomShape 6"/>
          <p:cNvSpPr/>
          <p:nvPr/>
        </p:nvSpPr>
        <p:spPr>
          <a:xfrm>
            <a:off x="6061320" y="1383480"/>
            <a:ext cx="2918880" cy="179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FR" sz="1600" spc="-1" strike="noStrike">
                <a:solidFill>
                  <a:srgbClr val="000000"/>
                </a:solidFill>
                <a:latin typeface="Calibri"/>
              </a:rPr>
              <a:t>Utiliser des outils  collaboratifs (traitement de texte, wiki, pad…) pour réaliser des productions multimédia pour un compte-rendu de sortie, des fiches de révisions, des outils de mémorisation…</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TextShape 1"/>
          <p:cNvSpPr txBox="1"/>
          <p:nvPr/>
        </p:nvSpPr>
        <p:spPr>
          <a:xfrm>
            <a:off x="8150040" y="6391080"/>
            <a:ext cx="450000" cy="364680"/>
          </a:xfrm>
          <a:prstGeom prst="rect">
            <a:avLst/>
          </a:prstGeom>
          <a:noFill/>
          <a:ln>
            <a:noFill/>
          </a:ln>
        </p:spPr>
        <p:txBody>
          <a:bodyPr anchor="ctr">
            <a:noAutofit/>
          </a:bodyPr>
          <a:p>
            <a:pPr algn="r">
              <a:lnSpc>
                <a:spcPct val="100000"/>
              </a:lnSpc>
            </a:pPr>
            <a:fld id="{23387C2E-2086-4999-A652-DD131D1251F5}"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710" name="Image 4" descr=""/>
          <p:cNvPicPr/>
          <p:nvPr/>
        </p:nvPicPr>
        <p:blipFill>
          <a:blip r:embed="rId1"/>
          <a:stretch/>
        </p:blipFill>
        <p:spPr>
          <a:xfrm>
            <a:off x="204840" y="1594080"/>
            <a:ext cx="8733960" cy="366912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TextShape 1"/>
          <p:cNvSpPr txBox="1"/>
          <p:nvPr/>
        </p:nvSpPr>
        <p:spPr>
          <a:xfrm>
            <a:off x="8150040" y="6391080"/>
            <a:ext cx="450000" cy="364680"/>
          </a:xfrm>
          <a:prstGeom prst="rect">
            <a:avLst/>
          </a:prstGeom>
          <a:noFill/>
          <a:ln>
            <a:noFill/>
          </a:ln>
        </p:spPr>
        <p:txBody>
          <a:bodyPr anchor="ctr">
            <a:noAutofit/>
          </a:bodyPr>
          <a:p>
            <a:pPr algn="r">
              <a:lnSpc>
                <a:spcPct val="100000"/>
              </a:lnSpc>
            </a:pPr>
            <a:fld id="{3F437138-A4B9-4389-B9A7-ECD54B097276}" type="slidenum">
              <a:rPr b="1" lang="fr-FR" sz="900" spc="-1" strike="noStrike">
                <a:solidFill>
                  <a:srgbClr val="404040"/>
                </a:solidFill>
                <a:latin typeface="Arial"/>
                <a:ea typeface="Arial"/>
              </a:rPr>
              <a:t>&lt;number&gt;</a:t>
            </a:fld>
            <a:endParaRPr b="0" lang="en-US" sz="900" spc="-1" strike="noStrike">
              <a:latin typeface="Times New Roman"/>
            </a:endParaRPr>
          </a:p>
        </p:txBody>
      </p:sp>
      <p:pic>
        <p:nvPicPr>
          <p:cNvPr id="712" name="Image 4" descr=""/>
          <p:cNvPicPr/>
          <p:nvPr/>
        </p:nvPicPr>
        <p:blipFill>
          <a:blip r:embed="rId1"/>
          <a:stretch/>
        </p:blipFill>
        <p:spPr>
          <a:xfrm>
            <a:off x="1045440" y="269640"/>
            <a:ext cx="6826680" cy="59248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L’INSPECTION PEDAGOGIQUE DE SVT</a:t>
            </a:r>
            <a:endParaRPr b="0" lang="fr-FR" sz="2500" spc="-1" strike="noStrike">
              <a:solidFill>
                <a:srgbClr val="000000"/>
              </a:solidFill>
              <a:latin typeface="Calibri"/>
            </a:endParaRPr>
          </a:p>
        </p:txBody>
      </p:sp>
      <p:sp>
        <p:nvSpPr>
          <p:cNvPr id="470"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307A5917-5CBA-4AAD-9379-F41077C29ABB}" type="slidenum">
              <a:rPr b="1" lang="fr-FR" sz="900" spc="-1" strike="noStrike">
                <a:solidFill>
                  <a:srgbClr val="404040"/>
                </a:solidFill>
                <a:latin typeface="Arial"/>
                <a:ea typeface="Arial"/>
              </a:rPr>
              <a:t>3</a:t>
            </a:fld>
            <a:endParaRPr b="0" lang="en-US" sz="900" spc="-1" strike="noStrike">
              <a:latin typeface="Times New Roman"/>
            </a:endParaRPr>
          </a:p>
        </p:txBody>
      </p:sp>
      <p:sp>
        <p:nvSpPr>
          <p:cNvPr id="471" name="TextShape 3"/>
          <p:cNvSpPr txBox="1"/>
          <p:nvPr/>
        </p:nvSpPr>
        <p:spPr>
          <a:xfrm>
            <a:off x="279720" y="1470960"/>
            <a:ext cx="8406720" cy="4919400"/>
          </a:xfrm>
          <a:prstGeom prst="rect">
            <a:avLst/>
          </a:prstGeom>
          <a:noFill/>
          <a:ln>
            <a:noFill/>
          </a:ln>
        </p:spPr>
        <p:txBody>
          <a:bodyPr>
            <a:norm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Composition</a:t>
            </a:r>
            <a:endParaRPr b="1" lang="fr-FR" sz="1800" spc="-1" strike="noStrike">
              <a:solidFill>
                <a:srgbClr val="00a6be"/>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1 IA-IPR et une chargée de mission très partiellement déchargée</a:t>
            </a:r>
            <a:endParaRPr b="0" lang="fr-FR" sz="1600" spc="-1" strike="noStrike">
              <a:solidFill>
                <a:srgbClr val="000000"/>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8 chargés de mission sur mission spécifique, dont un référent académique ressources numériques 2</a:t>
            </a:r>
            <a:r>
              <a:rPr b="1" lang="fr-FR" sz="1600" spc="-1" strike="noStrike" baseline="30000">
                <a:solidFill>
                  <a:srgbClr val="000000"/>
                </a:solidFill>
                <a:latin typeface="Arial"/>
                <a:ea typeface="Arial"/>
              </a:rPr>
              <a:t>nd</a:t>
            </a:r>
            <a:r>
              <a:rPr b="1" lang="fr-FR" sz="1600" spc="-1" strike="noStrike">
                <a:solidFill>
                  <a:srgbClr val="000000"/>
                </a:solidFill>
                <a:latin typeface="Arial"/>
                <a:ea typeface="Arial"/>
              </a:rPr>
              <a:t> degré et une interlocutrice académique numérique</a:t>
            </a:r>
            <a:endParaRPr b="0" lang="fr-FR" sz="1600" spc="-1" strike="noStrike">
              <a:solidFill>
                <a:srgbClr val="000000"/>
              </a:solidFill>
              <a:latin typeface="Arial"/>
            </a:endParaRPr>
          </a:p>
          <a:p>
            <a:pPr marL="627120">
              <a:lnSpc>
                <a:spcPct val="100000"/>
              </a:lnSpc>
              <a:spcBef>
                <a:spcPts val="261"/>
              </a:spcBef>
            </a:pPr>
            <a:endParaRPr b="1" lang="fr-FR" sz="16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Groupe support: le GRF</a:t>
            </a:r>
            <a:endParaRPr b="1" lang="fr-FR" sz="1800" spc="-1" strike="noStrike">
              <a:solidFill>
                <a:srgbClr val="00a6be"/>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Professeurs de collège: 6</a:t>
            </a:r>
            <a:endParaRPr b="0" lang="fr-FR" sz="1600" spc="-1" strike="noStrike">
              <a:solidFill>
                <a:srgbClr val="000000"/>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Professeurs de Lycée: 8</a:t>
            </a:r>
            <a:endParaRPr b="0" lang="fr-FR" sz="1600" spc="-1" strike="noStrike">
              <a:solidFill>
                <a:srgbClr val="000000"/>
              </a:solidFill>
              <a:latin typeface="Arial"/>
            </a:endParaRPr>
          </a:p>
          <a:p>
            <a:pPr>
              <a:lnSpc>
                <a:spcPct val="100000"/>
              </a:lnSpc>
              <a:spcBef>
                <a:spcPts val="360"/>
              </a:spcBef>
            </a:pPr>
            <a:endParaRPr b="1" lang="fr-FR" sz="16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Communication avec l’inspection</a:t>
            </a:r>
            <a:endParaRPr b="1" lang="fr-FR" sz="1800" spc="-1" strike="noStrike">
              <a:solidFill>
                <a:srgbClr val="00a6be"/>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Messagerie professionnelle</a:t>
            </a:r>
            <a:endParaRPr b="0" lang="fr-FR" sz="1600" spc="-1" strike="noStrike">
              <a:solidFill>
                <a:srgbClr val="000000"/>
              </a:solidFill>
              <a:latin typeface="Arial"/>
            </a:endParaRPr>
          </a:p>
          <a:p>
            <a:pPr lvl="1" marL="627120" indent="-169560">
              <a:lnSpc>
                <a:spcPct val="100000"/>
              </a:lnSpc>
              <a:spcBef>
                <a:spcPts val="320"/>
              </a:spcBef>
              <a:buClr>
                <a:srgbClr val="00a6be"/>
              </a:buClr>
              <a:buSzPct val="135000"/>
              <a:buFont typeface="Arial"/>
              <a:buChar char="•"/>
            </a:pPr>
            <a:r>
              <a:rPr b="1" lang="fr-FR" sz="1600" spc="-1" strike="noStrike">
                <a:solidFill>
                  <a:srgbClr val="000000"/>
                </a:solidFill>
                <a:latin typeface="Arial"/>
                <a:ea typeface="Arial"/>
              </a:rPr>
              <a:t>Actualisation des fichiers excel </a:t>
            </a:r>
            <a:endParaRPr b="0" lang="fr-FR" sz="1600" spc="-1" strike="noStrike">
              <a:solidFill>
                <a:srgbClr val="000000"/>
              </a:solidFill>
              <a:latin typeface="Arial"/>
            </a:endParaRPr>
          </a:p>
          <a:p>
            <a:pPr lvl="2" marL="912960" indent="-285480">
              <a:lnSpc>
                <a:spcPct val="100000"/>
              </a:lnSpc>
              <a:spcBef>
                <a:spcPts val="320"/>
              </a:spcBef>
              <a:buClr>
                <a:srgbClr val="000000"/>
              </a:buClr>
              <a:buFont typeface="Wingdings" charset="2"/>
              <a:buChar char=""/>
            </a:pPr>
            <a:r>
              <a:rPr b="0" lang="fr-FR" sz="1600" spc="-1" strike="noStrike">
                <a:solidFill>
                  <a:srgbClr val="000000"/>
                </a:solidFill>
                <a:latin typeface="Arial"/>
                <a:ea typeface="Arial"/>
              </a:rPr>
              <a:t>Classes prises en charges</a:t>
            </a:r>
            <a:endParaRPr b="0" lang="fr-FR" sz="1600" spc="-1" strike="noStrike">
              <a:solidFill>
                <a:srgbClr val="000000"/>
              </a:solidFill>
              <a:latin typeface="Arial"/>
            </a:endParaRPr>
          </a:p>
          <a:p>
            <a:pPr lvl="2" marL="912960" indent="-285480">
              <a:lnSpc>
                <a:spcPct val="100000"/>
              </a:lnSpc>
              <a:spcBef>
                <a:spcPts val="320"/>
              </a:spcBef>
              <a:buClr>
                <a:srgbClr val="000000"/>
              </a:buClr>
              <a:buFont typeface="Wingdings" charset="2"/>
              <a:buChar char=""/>
            </a:pPr>
            <a:r>
              <a:rPr b="0" lang="fr-FR" sz="1600" spc="-1" strike="noStrike">
                <a:solidFill>
                  <a:srgbClr val="000000"/>
                </a:solidFill>
                <a:latin typeface="Arial"/>
                <a:ea typeface="Arial"/>
              </a:rPr>
              <a:t>Horaires élèves/prof </a:t>
            </a:r>
            <a:endParaRPr b="0" lang="fr-FR" sz="1600" spc="-1" strike="noStrike">
              <a:solidFill>
                <a:srgbClr val="000000"/>
              </a:solidFill>
              <a:latin typeface="Arial"/>
            </a:endParaRPr>
          </a:p>
          <a:p>
            <a:pPr lvl="2" marL="912960" indent="-285480">
              <a:lnSpc>
                <a:spcPct val="100000"/>
              </a:lnSpc>
              <a:spcBef>
                <a:spcPts val="320"/>
              </a:spcBef>
              <a:buClr>
                <a:srgbClr val="000000"/>
              </a:buClr>
              <a:buFont typeface="Wingdings" charset="2"/>
              <a:buChar char=""/>
            </a:pPr>
            <a:r>
              <a:rPr b="0" lang="fr-FR" sz="1600" spc="-1" strike="noStrike">
                <a:solidFill>
                  <a:srgbClr val="000000"/>
                </a:solidFill>
                <a:latin typeface="Arial"/>
              </a:rPr>
              <a:t> </a:t>
            </a:r>
            <a:endParaRPr b="0" lang="fr-FR" sz="1600" spc="-1" strike="noStrike">
              <a:solidFill>
                <a:srgbClr val="000000"/>
              </a:solidFill>
              <a:latin typeface="Arial"/>
            </a:endParaRPr>
          </a:p>
        </p:txBody>
      </p:sp>
      <p:grpSp>
        <p:nvGrpSpPr>
          <p:cNvPr id="472" name="Group 4"/>
          <p:cNvGrpSpPr/>
          <p:nvPr/>
        </p:nvGrpSpPr>
        <p:grpSpPr>
          <a:xfrm>
            <a:off x="902520" y="199080"/>
            <a:ext cx="525240" cy="171360"/>
            <a:chOff x="902520" y="199080"/>
            <a:chExt cx="525240" cy="171360"/>
          </a:xfrm>
        </p:grpSpPr>
        <p:sp>
          <p:nvSpPr>
            <p:cNvPr id="473"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474"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additive="repl">
                                        <p:cTn id="7" dur="500" fill="hold"/>
                                        <p:tgtEl>
                                          <p:spTgt spid="469"/>
                                        </p:tgtEl>
                                        <p:attrNameLst>
                                          <p:attrName>ppt_x</p:attrName>
                                        </p:attrNameLst>
                                      </p:cBhvr>
                                      <p:tavLst>
                                        <p:tav tm="0">
                                          <p:val>
                                            <p:strVal val="#ppt_x"/>
                                          </p:val>
                                        </p:tav>
                                        <p:tav tm="100000">
                                          <p:val>
                                            <p:strVal val="#ppt_x"/>
                                          </p:val>
                                        </p:tav>
                                      </p:tavLst>
                                    </p:anim>
                                    <p:anim calcmode="lin" valueType="num">
                                      <p:cBhvr additive="repl">
                                        <p:cTn id="8" dur="500" fill="hold"/>
                                        <p:tgtEl>
                                          <p:spTgt spid="4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3" presetSubtype="10">
                                  <p:stCondLst>
                                    <p:cond delay="0"/>
                                  </p:stCondLst>
                                  <p:childTnLst>
                                    <p:set>
                                      <p:cBhvr>
                                        <p:cTn id="12" dur="1" fill="hold">
                                          <p:stCondLst>
                                            <p:cond delay="0"/>
                                          </p:stCondLst>
                                        </p:cTn>
                                        <p:tgtEl>
                                          <p:spTgt spid="471">
                                            <p:txEl>
                                              <p:pRg st="0" end="0"/>
                                            </p:txEl>
                                          </p:spTgt>
                                        </p:tgtEl>
                                        <p:attrNameLst>
                                          <p:attrName>style.visibility</p:attrName>
                                        </p:attrNameLst>
                                      </p:cBhvr>
                                      <p:to>
                                        <p:strVal val="visible"/>
                                      </p:to>
                                    </p:set>
                                    <p:animEffect filter="blinds(horizontal)" transition="in">
                                      <p:cBhvr additive="repl">
                                        <p:cTn id="13" dur="500"/>
                                        <p:tgtEl>
                                          <p:spTgt spid="471">
                                            <p:txEl>
                                              <p:pRg st="0" end="0"/>
                                            </p:txEl>
                                          </p:spTgt>
                                        </p:tgtEl>
                                      </p:cBhvr>
                                    </p:animEffect>
                                  </p:childTnLst>
                                </p:cTn>
                              </p:par>
                              <p:par>
                                <p:cTn id="14" nodeType="withEffect" fill="hold" presetClass="entr" presetID="3" presetSubtype="10">
                                  <p:stCondLst>
                                    <p:cond delay="0"/>
                                  </p:stCondLst>
                                  <p:childTnLst>
                                    <p:set>
                                      <p:cBhvr>
                                        <p:cTn id="15" dur="1" fill="hold">
                                          <p:stCondLst>
                                            <p:cond delay="0"/>
                                          </p:stCondLst>
                                        </p:cTn>
                                        <p:tgtEl>
                                          <p:spTgt spid="471">
                                            <p:txEl>
                                              <p:pRg st="1" end="1"/>
                                            </p:txEl>
                                          </p:spTgt>
                                        </p:tgtEl>
                                        <p:attrNameLst>
                                          <p:attrName>style.visibility</p:attrName>
                                        </p:attrNameLst>
                                      </p:cBhvr>
                                      <p:to>
                                        <p:strVal val="visible"/>
                                      </p:to>
                                    </p:set>
                                    <p:animEffect filter="blinds(horizontal)" transition="in">
                                      <p:cBhvr additive="repl">
                                        <p:cTn id="16" dur="500"/>
                                        <p:tgtEl>
                                          <p:spTgt spid="471">
                                            <p:txEl>
                                              <p:pRg st="1" end="1"/>
                                            </p:txEl>
                                          </p:spTgt>
                                        </p:tgtEl>
                                      </p:cBhvr>
                                    </p:animEffect>
                                  </p:childTnLst>
                                </p:cTn>
                              </p:par>
                              <p:par>
                                <p:cTn id="17" nodeType="withEffect" fill="hold" presetClass="entr" presetID="3" presetSubtype="10">
                                  <p:stCondLst>
                                    <p:cond delay="0"/>
                                  </p:stCondLst>
                                  <p:childTnLst>
                                    <p:set>
                                      <p:cBhvr>
                                        <p:cTn id="18" dur="1" fill="hold">
                                          <p:stCondLst>
                                            <p:cond delay="0"/>
                                          </p:stCondLst>
                                        </p:cTn>
                                        <p:tgtEl>
                                          <p:spTgt spid="471">
                                            <p:txEl>
                                              <p:pRg st="2" end="2"/>
                                            </p:txEl>
                                          </p:spTgt>
                                        </p:tgtEl>
                                        <p:attrNameLst>
                                          <p:attrName>style.visibility</p:attrName>
                                        </p:attrNameLst>
                                      </p:cBhvr>
                                      <p:to>
                                        <p:strVal val="visible"/>
                                      </p:to>
                                    </p:set>
                                    <p:animEffect filter="blinds(horizontal)" transition="in">
                                      <p:cBhvr additive="repl">
                                        <p:cTn id="19" dur="500"/>
                                        <p:tgtEl>
                                          <p:spTgt spid="4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3" presetSubtype="10">
                                  <p:stCondLst>
                                    <p:cond delay="0"/>
                                  </p:stCondLst>
                                  <p:childTnLst>
                                    <p:set>
                                      <p:cBhvr>
                                        <p:cTn id="23" dur="1" fill="hold">
                                          <p:stCondLst>
                                            <p:cond delay="0"/>
                                          </p:stCondLst>
                                        </p:cTn>
                                        <p:tgtEl>
                                          <p:spTgt spid="471">
                                            <p:txEl>
                                              <p:pRg st="4" end="4"/>
                                            </p:txEl>
                                          </p:spTgt>
                                        </p:tgtEl>
                                        <p:attrNameLst>
                                          <p:attrName>style.visibility</p:attrName>
                                        </p:attrNameLst>
                                      </p:cBhvr>
                                      <p:to>
                                        <p:strVal val="visible"/>
                                      </p:to>
                                    </p:set>
                                    <p:animEffect filter="blinds(horizontal)" transition="in">
                                      <p:cBhvr additive="repl">
                                        <p:cTn id="24" dur="500"/>
                                        <p:tgtEl>
                                          <p:spTgt spid="471">
                                            <p:txEl>
                                              <p:pRg st="4" end="4"/>
                                            </p:txEl>
                                          </p:spTgt>
                                        </p:tgtEl>
                                      </p:cBhvr>
                                    </p:animEffect>
                                  </p:childTnLst>
                                </p:cTn>
                              </p:par>
                              <p:par>
                                <p:cTn id="25" nodeType="withEffect" fill="hold" presetClass="entr" presetID="3" presetSubtype="10">
                                  <p:stCondLst>
                                    <p:cond delay="0"/>
                                  </p:stCondLst>
                                  <p:childTnLst>
                                    <p:set>
                                      <p:cBhvr>
                                        <p:cTn id="26" dur="1" fill="hold">
                                          <p:stCondLst>
                                            <p:cond delay="0"/>
                                          </p:stCondLst>
                                        </p:cTn>
                                        <p:tgtEl>
                                          <p:spTgt spid="471">
                                            <p:txEl>
                                              <p:pRg st="5" end="5"/>
                                            </p:txEl>
                                          </p:spTgt>
                                        </p:tgtEl>
                                        <p:attrNameLst>
                                          <p:attrName>style.visibility</p:attrName>
                                        </p:attrNameLst>
                                      </p:cBhvr>
                                      <p:to>
                                        <p:strVal val="visible"/>
                                      </p:to>
                                    </p:set>
                                    <p:animEffect filter="blinds(horizontal)" transition="in">
                                      <p:cBhvr additive="repl">
                                        <p:cTn id="27" dur="500"/>
                                        <p:tgtEl>
                                          <p:spTgt spid="471">
                                            <p:txEl>
                                              <p:pRg st="5" end="5"/>
                                            </p:txEl>
                                          </p:spTgt>
                                        </p:tgtEl>
                                      </p:cBhvr>
                                    </p:animEffect>
                                  </p:childTnLst>
                                </p:cTn>
                              </p:par>
                              <p:par>
                                <p:cTn id="28" nodeType="withEffect" fill="hold" presetClass="entr" presetID="3" presetSubtype="10">
                                  <p:stCondLst>
                                    <p:cond delay="0"/>
                                  </p:stCondLst>
                                  <p:childTnLst>
                                    <p:set>
                                      <p:cBhvr>
                                        <p:cTn id="29" dur="1" fill="hold">
                                          <p:stCondLst>
                                            <p:cond delay="0"/>
                                          </p:stCondLst>
                                        </p:cTn>
                                        <p:tgtEl>
                                          <p:spTgt spid="471">
                                            <p:txEl>
                                              <p:pRg st="6" end="6"/>
                                            </p:txEl>
                                          </p:spTgt>
                                        </p:tgtEl>
                                        <p:attrNameLst>
                                          <p:attrName>style.visibility</p:attrName>
                                        </p:attrNameLst>
                                      </p:cBhvr>
                                      <p:to>
                                        <p:strVal val="visible"/>
                                      </p:to>
                                    </p:set>
                                    <p:animEffect filter="blinds(horizontal)" transition="in">
                                      <p:cBhvr additive="repl">
                                        <p:cTn id="30" dur="500"/>
                                        <p:tgtEl>
                                          <p:spTgt spid="47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3" presetSubtype="10">
                                  <p:stCondLst>
                                    <p:cond delay="0"/>
                                  </p:stCondLst>
                                  <p:childTnLst>
                                    <p:set>
                                      <p:cBhvr>
                                        <p:cTn id="34" dur="1" fill="hold">
                                          <p:stCondLst>
                                            <p:cond delay="0"/>
                                          </p:stCondLst>
                                        </p:cTn>
                                        <p:tgtEl>
                                          <p:spTgt spid="471">
                                            <p:txEl>
                                              <p:pRg st="8" end="8"/>
                                            </p:txEl>
                                          </p:spTgt>
                                        </p:tgtEl>
                                        <p:attrNameLst>
                                          <p:attrName>style.visibility</p:attrName>
                                        </p:attrNameLst>
                                      </p:cBhvr>
                                      <p:to>
                                        <p:strVal val="visible"/>
                                      </p:to>
                                    </p:set>
                                    <p:animEffect filter="blinds(horizontal)" transition="in">
                                      <p:cBhvr additive="repl">
                                        <p:cTn id="35" dur="500"/>
                                        <p:tgtEl>
                                          <p:spTgt spid="471">
                                            <p:txEl>
                                              <p:pRg st="8" end="8"/>
                                            </p:txEl>
                                          </p:spTgt>
                                        </p:tgtEl>
                                      </p:cBhvr>
                                    </p:animEffect>
                                  </p:childTnLst>
                                </p:cTn>
                              </p:par>
                              <p:par>
                                <p:cTn id="36" nodeType="withEffect" fill="hold" presetClass="entr" presetID="3" presetSubtype="10">
                                  <p:stCondLst>
                                    <p:cond delay="0"/>
                                  </p:stCondLst>
                                  <p:childTnLst>
                                    <p:set>
                                      <p:cBhvr>
                                        <p:cTn id="37" dur="1" fill="hold">
                                          <p:stCondLst>
                                            <p:cond delay="0"/>
                                          </p:stCondLst>
                                        </p:cTn>
                                        <p:tgtEl>
                                          <p:spTgt spid="471">
                                            <p:txEl>
                                              <p:pRg st="9" end="9"/>
                                            </p:txEl>
                                          </p:spTgt>
                                        </p:tgtEl>
                                        <p:attrNameLst>
                                          <p:attrName>style.visibility</p:attrName>
                                        </p:attrNameLst>
                                      </p:cBhvr>
                                      <p:to>
                                        <p:strVal val="visible"/>
                                      </p:to>
                                    </p:set>
                                    <p:animEffect filter="blinds(horizontal)" transition="in">
                                      <p:cBhvr additive="repl">
                                        <p:cTn id="38" dur="500"/>
                                        <p:tgtEl>
                                          <p:spTgt spid="471">
                                            <p:txEl>
                                              <p:pRg st="9" end="9"/>
                                            </p:txEl>
                                          </p:spTgt>
                                        </p:tgtEl>
                                      </p:cBhvr>
                                    </p:animEffect>
                                  </p:childTnLst>
                                </p:cTn>
                              </p:par>
                              <p:par>
                                <p:cTn id="39" nodeType="withEffect" fill="hold" presetClass="entr" presetID="3" presetSubtype="10">
                                  <p:stCondLst>
                                    <p:cond delay="0"/>
                                  </p:stCondLst>
                                  <p:childTnLst>
                                    <p:set>
                                      <p:cBhvr>
                                        <p:cTn id="40" dur="1" fill="hold">
                                          <p:stCondLst>
                                            <p:cond delay="0"/>
                                          </p:stCondLst>
                                        </p:cTn>
                                        <p:tgtEl>
                                          <p:spTgt spid="471">
                                            <p:txEl>
                                              <p:pRg st="10" end="10"/>
                                            </p:txEl>
                                          </p:spTgt>
                                        </p:tgtEl>
                                        <p:attrNameLst>
                                          <p:attrName>style.visibility</p:attrName>
                                        </p:attrNameLst>
                                      </p:cBhvr>
                                      <p:to>
                                        <p:strVal val="visible"/>
                                      </p:to>
                                    </p:set>
                                    <p:animEffect filter="blinds(horizontal)" transition="in">
                                      <p:cBhvr additive="repl">
                                        <p:cTn id="41" dur="500"/>
                                        <p:tgtEl>
                                          <p:spTgt spid="471">
                                            <p:txEl>
                                              <p:pRg st="10" end="10"/>
                                            </p:txEl>
                                          </p:spTgt>
                                        </p:tgtEl>
                                      </p:cBhvr>
                                    </p:animEffect>
                                  </p:childTnLst>
                                </p:cTn>
                              </p:par>
                              <p:par>
                                <p:cTn id="42" nodeType="withEffect" fill="hold" presetClass="entr" presetID="3" presetSubtype="10">
                                  <p:stCondLst>
                                    <p:cond delay="0"/>
                                  </p:stCondLst>
                                  <p:childTnLst>
                                    <p:set>
                                      <p:cBhvr>
                                        <p:cTn id="43" dur="1" fill="hold">
                                          <p:stCondLst>
                                            <p:cond delay="0"/>
                                          </p:stCondLst>
                                        </p:cTn>
                                        <p:tgtEl>
                                          <p:spTgt spid="471">
                                            <p:txEl>
                                              <p:pRg st="11" end="11"/>
                                            </p:txEl>
                                          </p:spTgt>
                                        </p:tgtEl>
                                        <p:attrNameLst>
                                          <p:attrName>style.visibility</p:attrName>
                                        </p:attrNameLst>
                                      </p:cBhvr>
                                      <p:to>
                                        <p:strVal val="visible"/>
                                      </p:to>
                                    </p:set>
                                    <p:animEffect filter="blinds(horizontal)" transition="in">
                                      <p:cBhvr additive="repl">
                                        <p:cTn id="44" dur="500"/>
                                        <p:tgtEl>
                                          <p:spTgt spid="471">
                                            <p:txEl>
                                              <p:pRg st="11" end="11"/>
                                            </p:txEl>
                                          </p:spTgt>
                                        </p:tgtEl>
                                      </p:cBhvr>
                                    </p:animEffect>
                                  </p:childTnLst>
                                </p:cTn>
                              </p:par>
                              <p:par>
                                <p:cTn id="45" nodeType="withEffect" fill="hold" presetClass="entr" presetID="3" presetSubtype="10">
                                  <p:stCondLst>
                                    <p:cond delay="0"/>
                                  </p:stCondLst>
                                  <p:childTnLst>
                                    <p:set>
                                      <p:cBhvr>
                                        <p:cTn id="46" dur="1" fill="hold">
                                          <p:stCondLst>
                                            <p:cond delay="0"/>
                                          </p:stCondLst>
                                        </p:cTn>
                                        <p:tgtEl>
                                          <p:spTgt spid="471">
                                            <p:txEl>
                                              <p:pRg st="12" end="12"/>
                                            </p:txEl>
                                          </p:spTgt>
                                        </p:tgtEl>
                                        <p:attrNameLst>
                                          <p:attrName>style.visibility</p:attrName>
                                        </p:attrNameLst>
                                      </p:cBhvr>
                                      <p:to>
                                        <p:strVal val="visible"/>
                                      </p:to>
                                    </p:set>
                                    <p:animEffect filter="blinds(horizontal)" transition="in">
                                      <p:cBhvr additive="repl">
                                        <p:cTn id="47" dur="500"/>
                                        <p:tgtEl>
                                          <p:spTgt spid="471">
                                            <p:txEl>
                                              <p:pRg st="12" end="12"/>
                                            </p:txEl>
                                          </p:spTgt>
                                        </p:tgtEl>
                                      </p:cBhvr>
                                    </p:animEffect>
                                  </p:childTnLst>
                                </p:cTn>
                              </p:par>
                              <p:par>
                                <p:cTn id="48" nodeType="withEffect" fill="hold" presetClass="entr" presetID="3" presetSubtype="10">
                                  <p:stCondLst>
                                    <p:cond delay="0"/>
                                  </p:stCondLst>
                                  <p:childTnLst>
                                    <p:set>
                                      <p:cBhvr>
                                        <p:cTn id="49" dur="1" fill="hold">
                                          <p:stCondLst>
                                            <p:cond delay="0"/>
                                          </p:stCondLst>
                                        </p:cTn>
                                        <p:tgtEl>
                                          <p:spTgt spid="471">
                                            <p:txEl>
                                              <p:pRg st="13" end="13"/>
                                            </p:txEl>
                                          </p:spTgt>
                                        </p:tgtEl>
                                        <p:attrNameLst>
                                          <p:attrName>style.visibility</p:attrName>
                                        </p:attrNameLst>
                                      </p:cBhvr>
                                      <p:to>
                                        <p:strVal val="visible"/>
                                      </p:to>
                                    </p:set>
                                    <p:animEffect filter="blinds(horizontal)" transition="in">
                                      <p:cBhvr additive="repl">
                                        <p:cTn id="50" dur="500"/>
                                        <p:tgtEl>
                                          <p:spTgt spid="471">
                                            <p:txEl>
                                              <p:pRg st="13" end="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TextShape 1"/>
          <p:cNvSpPr txBox="1"/>
          <p:nvPr/>
        </p:nvSpPr>
        <p:spPr>
          <a:xfrm>
            <a:off x="172080" y="182880"/>
            <a:ext cx="8514360" cy="1286640"/>
          </a:xfrm>
          <a:prstGeom prst="rect">
            <a:avLst/>
          </a:prstGeom>
          <a:noFill/>
          <a:ln>
            <a:noFill/>
          </a:ln>
        </p:spPr>
        <p:txBody>
          <a:bodyPr anchor="ctr">
            <a:noAutofit/>
          </a:bodyPr>
          <a:p>
            <a:pPr algn="ctr">
              <a:lnSpc>
                <a:spcPct val="100000"/>
              </a:lnSpc>
            </a:pPr>
            <a:r>
              <a:rPr b="1" lang="fr-FR" sz="2500" spc="-1" strike="noStrike">
                <a:solidFill>
                  <a:srgbClr val="404040"/>
                </a:solidFill>
                <a:latin typeface="Arial Black"/>
                <a:ea typeface="Arial Black"/>
              </a:rPr>
              <a:t>CONTRIBUTION DES SVT A LA MAITRISE DE LA LANGUE ET AUX COMPETENCES MATHEMATIQUES</a:t>
            </a:r>
            <a:endParaRPr b="0" lang="fr-FR" sz="2500" spc="-1" strike="noStrike">
              <a:solidFill>
                <a:srgbClr val="000000"/>
              </a:solidFill>
              <a:latin typeface="Calibri"/>
            </a:endParaRPr>
          </a:p>
        </p:txBody>
      </p:sp>
      <p:sp>
        <p:nvSpPr>
          <p:cNvPr id="714" name="TextShape 2"/>
          <p:cNvSpPr txBox="1"/>
          <p:nvPr/>
        </p:nvSpPr>
        <p:spPr>
          <a:xfrm>
            <a:off x="172080" y="1469880"/>
            <a:ext cx="8166240" cy="4525560"/>
          </a:xfrm>
          <a:prstGeom prst="rect">
            <a:avLst/>
          </a:prstGeom>
          <a:noFill/>
          <a:ln>
            <a:noFill/>
          </a:ln>
        </p:spPr>
        <p:txBody>
          <a:bodyPr>
            <a:noAutofit/>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Prendre connaissance des résultats aux évaluations nationales des élèves de 6</a:t>
            </a:r>
            <a:r>
              <a:rPr b="1" lang="fr-FR" sz="1800" spc="-1" strike="noStrike" baseline="30000">
                <a:solidFill>
                  <a:srgbClr val="00a6be"/>
                </a:solidFill>
                <a:latin typeface="Arial"/>
                <a:ea typeface="Arial"/>
              </a:rPr>
              <a:t>ème</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Participer à la remédiation</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Intégrer très largement l’apprentissage de l’écrit dans sa diversité</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rPr>
              <a:t> </a:t>
            </a:r>
            <a:endParaRPr b="1" lang="fr-FR" sz="1800" spc="-1" strike="noStrike">
              <a:solidFill>
                <a:srgbClr val="00a6be"/>
              </a:solidFill>
              <a:latin typeface="Arial"/>
            </a:endParaRPr>
          </a:p>
        </p:txBody>
      </p:sp>
      <p:sp>
        <p:nvSpPr>
          <p:cNvPr id="715"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CDE5ECDB-1353-4CE2-AB45-838D485A7086}"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timing>
    <p:tnLst>
      <p:par>
        <p:cTn id="216" dur="indefinite" restart="never" nodeType="tmRoot">
          <p:childTnLst>
            <p:seq>
              <p:cTn id="217" dur="indefinite" nodeType="mainSeq">
                <p:childTnLst>
                  <p:par>
                    <p:cTn id="218" fill="hold">
                      <p:stCondLst>
                        <p:cond delay="indefinite"/>
                      </p:stCondLst>
                      <p:childTnLst>
                        <p:par>
                          <p:cTn id="219" fill="hold">
                            <p:stCondLst>
                              <p:cond delay="0"/>
                            </p:stCondLst>
                            <p:childTnLst>
                              <p:par>
                                <p:cTn id="220" nodeType="clickEffect" fill="hold" presetClass="entr" presetID="2" presetSubtype="4">
                                  <p:stCondLst>
                                    <p:cond delay="0"/>
                                  </p:stCondLst>
                                  <p:childTnLst>
                                    <p:set>
                                      <p:cBhvr>
                                        <p:cTn id="221" dur="1" fill="hold">
                                          <p:stCondLst>
                                            <p:cond delay="0"/>
                                          </p:stCondLst>
                                        </p:cTn>
                                        <p:tgtEl>
                                          <p:spTgt spid="713"/>
                                        </p:tgtEl>
                                        <p:attrNameLst>
                                          <p:attrName>style.visibility</p:attrName>
                                        </p:attrNameLst>
                                      </p:cBhvr>
                                      <p:to>
                                        <p:strVal val="visible"/>
                                      </p:to>
                                    </p:set>
                                    <p:anim calcmode="lin" valueType="num">
                                      <p:cBhvr additive="repl">
                                        <p:cTn id="222" dur="500" fill="hold"/>
                                        <p:tgtEl>
                                          <p:spTgt spid="713"/>
                                        </p:tgtEl>
                                        <p:attrNameLst>
                                          <p:attrName>ppt_x</p:attrName>
                                        </p:attrNameLst>
                                      </p:cBhvr>
                                      <p:tavLst>
                                        <p:tav tm="0">
                                          <p:val>
                                            <p:strVal val="#ppt_x"/>
                                          </p:val>
                                        </p:tav>
                                        <p:tav tm="100000">
                                          <p:val>
                                            <p:strVal val="#ppt_x"/>
                                          </p:val>
                                        </p:tav>
                                      </p:tavLst>
                                    </p:anim>
                                    <p:anim calcmode="lin" valueType="num">
                                      <p:cBhvr additive="repl">
                                        <p:cTn id="223" dur="500" fill="hold"/>
                                        <p:tgtEl>
                                          <p:spTgt spid="713"/>
                                        </p:tgtEl>
                                        <p:attrNameLst>
                                          <p:attrName>ppt_y</p:attrName>
                                        </p:attrNameLst>
                                      </p:cBhvr>
                                      <p:tavLst>
                                        <p:tav tm="0">
                                          <p:val>
                                            <p:strVal val="1+#ppt_h/2"/>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nodeType="clickEffect" fill="hold" presetClass="entr" presetID="3" presetSubtype="10">
                                  <p:stCondLst>
                                    <p:cond delay="0"/>
                                  </p:stCondLst>
                                  <p:childTnLst>
                                    <p:set>
                                      <p:cBhvr>
                                        <p:cTn id="227" dur="1" fill="hold">
                                          <p:stCondLst>
                                            <p:cond delay="0"/>
                                          </p:stCondLst>
                                        </p:cTn>
                                        <p:tgtEl>
                                          <p:spTgt spid="714">
                                            <p:txEl>
                                              <p:pRg st="0" end="0"/>
                                            </p:txEl>
                                          </p:spTgt>
                                        </p:tgtEl>
                                        <p:attrNameLst>
                                          <p:attrName>style.visibility</p:attrName>
                                        </p:attrNameLst>
                                      </p:cBhvr>
                                      <p:to>
                                        <p:strVal val="visible"/>
                                      </p:to>
                                    </p:set>
                                    <p:animEffect filter="blinds(horizontal)" transition="in">
                                      <p:cBhvr additive="repl">
                                        <p:cTn id="228" dur="500"/>
                                        <p:tgtEl>
                                          <p:spTgt spid="714">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3" presetSubtype="10">
                                  <p:stCondLst>
                                    <p:cond delay="0"/>
                                  </p:stCondLst>
                                  <p:childTnLst>
                                    <p:set>
                                      <p:cBhvr>
                                        <p:cTn id="232" dur="1" fill="hold">
                                          <p:stCondLst>
                                            <p:cond delay="0"/>
                                          </p:stCondLst>
                                        </p:cTn>
                                        <p:tgtEl>
                                          <p:spTgt spid="714">
                                            <p:txEl>
                                              <p:pRg st="2" end="2"/>
                                            </p:txEl>
                                          </p:spTgt>
                                        </p:tgtEl>
                                        <p:attrNameLst>
                                          <p:attrName>style.visibility</p:attrName>
                                        </p:attrNameLst>
                                      </p:cBhvr>
                                      <p:to>
                                        <p:strVal val="visible"/>
                                      </p:to>
                                    </p:set>
                                    <p:animEffect filter="blinds(horizontal)" transition="in">
                                      <p:cBhvr additive="repl">
                                        <p:cTn id="233" dur="500"/>
                                        <p:tgtEl>
                                          <p:spTgt spid="714">
                                            <p:txEl>
                                              <p:pRg st="2" end="2"/>
                                            </p:txEl>
                                          </p:spTgt>
                                        </p:tgtEl>
                                      </p:cBhvr>
                                    </p:animEffect>
                                  </p:childTnLst>
                                </p:cTn>
                              </p:par>
                            </p:childTnLst>
                          </p:cTn>
                        </p:par>
                      </p:childTnLst>
                    </p:cTn>
                  </p:par>
                  <p:par>
                    <p:cTn id="234" fill="hold">
                      <p:stCondLst>
                        <p:cond delay="indefinite"/>
                      </p:stCondLst>
                      <p:childTnLst>
                        <p:par>
                          <p:cTn id="235" fill="hold">
                            <p:stCondLst>
                              <p:cond delay="0"/>
                            </p:stCondLst>
                            <p:childTnLst>
                              <p:par>
                                <p:cTn id="236" nodeType="clickEffect" fill="hold" presetClass="entr" presetID="5" presetSubtype="10">
                                  <p:stCondLst>
                                    <p:cond delay="0"/>
                                  </p:stCondLst>
                                  <p:childTnLst>
                                    <p:set>
                                      <p:cBhvr>
                                        <p:cTn id="237" dur="1" fill="hold">
                                          <p:stCondLst>
                                            <p:cond delay="0"/>
                                          </p:stCondLst>
                                        </p:cTn>
                                        <p:tgtEl>
                                          <p:spTgt spid="714">
                                            <p:txEl>
                                              <p:pRg st="4" end="4"/>
                                            </p:txEl>
                                          </p:spTgt>
                                        </p:tgtEl>
                                        <p:attrNameLst>
                                          <p:attrName>style.visibility</p:attrName>
                                        </p:attrNameLst>
                                      </p:cBhvr>
                                      <p:to>
                                        <p:strVal val="visible"/>
                                      </p:to>
                                    </p:set>
                                    <p:animEffect filter="checkerboard(across)" transition="in">
                                      <p:cBhvr additive="repl">
                                        <p:cTn id="238" dur="500"/>
                                        <p:tgtEl>
                                          <p:spTgt spid="714">
                                            <p:txEl>
                                              <p:pRg st="4" end="4"/>
                                            </p:txEl>
                                          </p:spTgt>
                                        </p:tgtEl>
                                      </p:cBhvr>
                                    </p:animEffect>
                                  </p:childTnLst>
                                </p:cTn>
                              </p:par>
                              <p:par>
                                <p:cTn id="239" nodeType="withEffect" fill="hold" presetClass="entr" presetID="5" presetSubtype="10">
                                  <p:stCondLst>
                                    <p:cond delay="0"/>
                                  </p:stCondLst>
                                  <p:childTnLst>
                                    <p:set>
                                      <p:cBhvr>
                                        <p:cTn id="240" dur="1" fill="hold">
                                          <p:stCondLst>
                                            <p:cond delay="0"/>
                                          </p:stCondLst>
                                        </p:cTn>
                                        <p:tgtEl>
                                          <p:spTgt spid="714">
                                            <p:txEl>
                                              <p:pRg st="6" end="6"/>
                                            </p:txEl>
                                          </p:spTgt>
                                        </p:tgtEl>
                                        <p:attrNameLst>
                                          <p:attrName>style.visibility</p:attrName>
                                        </p:attrNameLst>
                                      </p:cBhvr>
                                      <p:to>
                                        <p:strVal val="visible"/>
                                      </p:to>
                                    </p:set>
                                    <p:animEffect filter="checkerboard(across)" transition="in">
                                      <p:cBhvr additive="repl">
                                        <p:cTn id="241" dur="500"/>
                                        <p:tgtEl>
                                          <p:spTgt spid="71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00a6be"/>
                </a:solidFill>
                <a:latin typeface="Arial Black"/>
                <a:ea typeface="Arial Black"/>
              </a:rPr>
              <a:t>PPCR </a:t>
            </a:r>
            <a:endParaRPr b="0" lang="fr-FR" sz="3200" spc="-1" strike="noStrike">
              <a:solidFill>
                <a:srgbClr val="000000"/>
              </a:solidFill>
              <a:latin typeface="Calibri"/>
            </a:endParaRPr>
          </a:p>
        </p:txBody>
      </p:sp>
      <p:sp>
        <p:nvSpPr>
          <p:cNvPr id="717"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D90BE2B5-20EB-483D-9694-680F0EDCE304}" type="slidenum">
              <a:rPr b="1" lang="fr-FR" sz="1000" spc="-1" strike="noStrike">
                <a:solidFill>
                  <a:srgbClr val="000000"/>
                </a:solidFill>
                <a:latin typeface="Calibri"/>
              </a:rPr>
              <a:t>&lt;number&gt;</a:t>
            </a:fld>
            <a:endParaRPr b="0" lang="en-US" sz="1000" spc="-1" strike="noStrike">
              <a:latin typeface="Times New Roman"/>
            </a:endParaRPr>
          </a:p>
        </p:txBody>
      </p:sp>
      <p:sp>
        <p:nvSpPr>
          <p:cNvPr id="718" name="TextShape 3"/>
          <p:cNvSpPr txBox="1"/>
          <p:nvPr/>
        </p:nvSpPr>
        <p:spPr>
          <a:xfrm>
            <a:off x="3011040" y="5059800"/>
            <a:ext cx="558972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719" name="TextShape 4"/>
          <p:cNvSpPr txBox="1"/>
          <p:nvPr/>
        </p:nvSpPr>
        <p:spPr>
          <a:xfrm>
            <a:off x="3011040" y="3369960"/>
            <a:ext cx="5589720" cy="1156680"/>
          </a:xfrm>
          <a:prstGeom prst="rect">
            <a:avLst/>
          </a:prstGeom>
          <a:noFill/>
          <a:ln>
            <a:noFill/>
          </a:ln>
        </p:spPr>
        <p:txBody>
          <a:bodyPr>
            <a:noAutofit/>
          </a:bodyPr>
          <a:p>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TextShape 1"/>
          <p:cNvSpPr txBox="1"/>
          <p:nvPr/>
        </p:nvSpPr>
        <p:spPr>
          <a:xfrm>
            <a:off x="433080" y="-27000"/>
            <a:ext cx="827748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LES DEUX VOLETS DU PPCR</a:t>
            </a:r>
            <a:endParaRPr b="0" lang="fr-FR" sz="2500" spc="-1" strike="noStrike">
              <a:solidFill>
                <a:srgbClr val="000000"/>
              </a:solidFill>
              <a:latin typeface="Calibri"/>
            </a:endParaRPr>
          </a:p>
        </p:txBody>
      </p:sp>
      <p:sp>
        <p:nvSpPr>
          <p:cNvPr id="721" name="TextShape 2"/>
          <p:cNvSpPr txBox="1"/>
          <p:nvPr/>
        </p:nvSpPr>
        <p:spPr>
          <a:xfrm>
            <a:off x="75240" y="1064880"/>
            <a:ext cx="8993160" cy="5792760"/>
          </a:xfrm>
          <a:prstGeom prst="rect">
            <a:avLst/>
          </a:prstGeom>
          <a:noFill/>
          <a:ln>
            <a:noFill/>
          </a:ln>
        </p:spPr>
        <p:txBody>
          <a:bodyPr>
            <a:normAutofit fontScale="51000"/>
          </a:bodyPr>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Visite d’accompagnement </a:t>
            </a:r>
            <a:endParaRPr b="1" lang="fr-FR" sz="1800" spc="-1" strike="noStrike">
              <a:solidFill>
                <a:srgbClr val="00a6be"/>
              </a:solidFill>
              <a:latin typeface="Arial"/>
            </a:endParaRPr>
          </a:p>
          <a:p>
            <a:pPr lvl="1" marL="627120" indent="-169560">
              <a:lnSpc>
                <a:spcPct val="100000"/>
              </a:lnSpc>
              <a:spcBef>
                <a:spcPts val="360"/>
              </a:spcBef>
              <a:buClr>
                <a:srgbClr val="00a6be"/>
              </a:buClr>
              <a:buSzPct val="135000"/>
              <a:buFont typeface="Arial"/>
              <a:buChar char="•"/>
            </a:pPr>
            <a:r>
              <a:rPr b="1" lang="fr-FR" sz="1800" spc="-1" strike="noStrike">
                <a:solidFill>
                  <a:srgbClr val="000000"/>
                </a:solidFill>
                <a:latin typeface="Arial"/>
                <a:ea typeface="Arial"/>
              </a:rPr>
              <a:t>Echelons inférieurs à 6 </a:t>
            </a:r>
            <a:endParaRPr b="0" lang="fr-FR" sz="1800" spc="-1" strike="noStrike">
              <a:solidFill>
                <a:srgbClr val="000000"/>
              </a:solidFill>
              <a:latin typeface="Arial"/>
            </a:endParaRPr>
          </a:p>
          <a:p>
            <a:pPr lvl="1" marL="627120" indent="-169560">
              <a:lnSpc>
                <a:spcPct val="100000"/>
              </a:lnSpc>
              <a:spcBef>
                <a:spcPts val="360"/>
              </a:spcBef>
              <a:buClr>
                <a:srgbClr val="00a6be"/>
              </a:buClr>
              <a:buSzPct val="135000"/>
              <a:buFont typeface="Arial"/>
              <a:buChar char="•"/>
            </a:pPr>
            <a:r>
              <a:rPr b="1" lang="fr-FR" sz="1800" spc="-1" strike="noStrike">
                <a:solidFill>
                  <a:srgbClr val="000000"/>
                </a:solidFill>
                <a:latin typeface="Arial"/>
                <a:ea typeface="Arial"/>
              </a:rPr>
              <a:t>Echelons supérieurs à 6 autres que 8 et 9 CN</a:t>
            </a:r>
            <a:endParaRPr b="0" lang="fr-FR" sz="1800" spc="-1" strike="noStrike">
              <a:solidFill>
                <a:srgbClr val="000000"/>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Visite d’évaluation</a:t>
            </a:r>
            <a:endParaRPr b="1" lang="fr-FR" sz="1800" spc="-1" strike="noStrike">
              <a:solidFill>
                <a:srgbClr val="00a6be"/>
              </a:solidFill>
              <a:latin typeface="Arial"/>
            </a:endParaRPr>
          </a:p>
          <a:p>
            <a:pPr>
              <a:lnSpc>
                <a:spcPct val="100000"/>
              </a:lnSpc>
              <a:spcBef>
                <a:spcPts val="360"/>
              </a:spcBef>
            </a:pPr>
            <a:r>
              <a:rPr b="1" lang="fr-FR" sz="1800" spc="-1" strike="noStrike">
                <a:solidFill>
                  <a:srgbClr val="00a6be"/>
                </a:solidFill>
                <a:latin typeface="Arial"/>
                <a:ea typeface="Arial"/>
              </a:rPr>
              <a:t>Pour les échelons 6, 8 et 9: avec conditions d’ancienneté</a:t>
            </a:r>
            <a:endParaRPr b="1" lang="fr-FR" sz="1800" spc="-1" strike="noStrike">
              <a:solidFill>
                <a:srgbClr val="00a6be"/>
              </a:solidFill>
              <a:latin typeface="Arial"/>
            </a:endParaRPr>
          </a:p>
          <a:p>
            <a:pPr lvl="1" marL="627120" indent="-169560">
              <a:lnSpc>
                <a:spcPct val="100000"/>
              </a:lnSpc>
              <a:spcBef>
                <a:spcPts val="360"/>
              </a:spcBef>
              <a:buClr>
                <a:srgbClr val="00a6be"/>
              </a:buClr>
              <a:buSzPct val="135000"/>
              <a:buFont typeface="Arial"/>
              <a:buChar char="•"/>
            </a:pPr>
            <a:r>
              <a:rPr b="1" lang="fr-FR" sz="1800" spc="-1" strike="noStrike">
                <a:solidFill>
                  <a:srgbClr val="000000"/>
                </a:solidFill>
                <a:latin typeface="Arial"/>
                <a:ea typeface="Arial"/>
              </a:rPr>
              <a:t>Année 2019-2020</a:t>
            </a:r>
            <a:endParaRPr b="0" lang="fr-FR" sz="1800" spc="-1" strike="noStrike">
              <a:solidFill>
                <a:srgbClr val="000000"/>
              </a:solidFill>
              <a:latin typeface="Arial"/>
            </a:endParaRPr>
          </a:p>
          <a:p>
            <a:pPr lvl="1" marL="627120" indent="-169560">
              <a:lnSpc>
                <a:spcPct val="100000"/>
              </a:lnSpc>
              <a:spcBef>
                <a:spcPts val="360"/>
              </a:spcBef>
              <a:buClr>
                <a:srgbClr val="00a6be"/>
              </a:buClr>
              <a:buSzPct val="135000"/>
              <a:buFont typeface="Arial"/>
              <a:buChar char="•"/>
            </a:pPr>
            <a:r>
              <a:rPr b="1" lang="fr-FR" sz="1800" spc="-1" strike="noStrike">
                <a:solidFill>
                  <a:srgbClr val="000000"/>
                </a:solidFill>
                <a:latin typeface="Arial"/>
                <a:ea typeface="Arial"/>
              </a:rPr>
              <a:t>Année 2020-2021</a:t>
            </a:r>
            <a:endParaRPr b="0" lang="fr-FR" sz="1800" spc="-1" strike="noStrike">
              <a:solidFill>
                <a:srgbClr val="000000"/>
              </a:solidFill>
              <a:latin typeface="Arial"/>
            </a:endParaRPr>
          </a:p>
          <a:p>
            <a:pPr algn="ctr">
              <a:lnSpc>
                <a:spcPct val="100000"/>
              </a:lnSpc>
              <a:spcBef>
                <a:spcPts val="360"/>
              </a:spcBef>
            </a:pPr>
            <a:r>
              <a:rPr b="1" lang="fr-FR" sz="1800" spc="-1" strike="noStrike">
                <a:solidFill>
                  <a:srgbClr val="00a6be"/>
                </a:solidFill>
                <a:latin typeface="Arial"/>
                <a:ea typeface="Arial"/>
              </a:rPr>
              <a:t>Préparer son entretien d’évaluation</a:t>
            </a:r>
            <a:endParaRPr b="1" lang="fr-FR" sz="1800" spc="-1" strike="noStrike">
              <a:solidFill>
                <a:srgbClr val="00a6be"/>
              </a:solidFill>
              <a:latin typeface="Arial"/>
            </a:endParaRPr>
          </a:p>
          <a:p>
            <a:pPr algn="ct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 « guide du rendez-vous de carrière » à cette adresse :</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u="sng">
                <a:solidFill>
                  <a:srgbClr val="0000ff"/>
                </a:solidFill>
                <a:uFillTx/>
                <a:latin typeface="Arial"/>
                <a:ea typeface="Arial"/>
                <a:hlinkClick r:id="rId1"/>
              </a:rPr>
              <a:t>http://www.education.gouv.fr/cid118572/rendez-vous-de-car-riere-mode-d-emploi.html</a:t>
            </a:r>
            <a:r>
              <a:rPr b="1" lang="fr-FR" sz="1800" spc="-1" strike="noStrike" u="sng">
                <a:solidFill>
                  <a:srgbClr val="0000ff"/>
                </a:solidFill>
                <a:uFillTx/>
                <a:latin typeface="Arial"/>
                <a:ea typeface="Arial"/>
                <a:hlinkClick r:id="rId2"/>
              </a:rPr>
              <a:t>. </a:t>
            </a:r>
            <a:r>
              <a:rPr b="1" lang="fr-FR" sz="1800" spc="-1" strike="noStrike">
                <a:solidFill>
                  <a:srgbClr val="00a6be"/>
                </a:solidFill>
                <a:latin typeface="Arial"/>
                <a:ea typeface="Arial"/>
              </a:rPr>
              <a:t> </a:t>
            </a:r>
            <a:endParaRPr b="1" lang="fr-FR" sz="1800" spc="-1" strike="noStrike">
              <a:solidFill>
                <a:srgbClr val="00a6be"/>
              </a:solidFill>
              <a:latin typeface="Arial"/>
            </a:endParaRPr>
          </a:p>
          <a:p>
            <a:pPr>
              <a:lnSpc>
                <a:spcPct val="100000"/>
              </a:lnSpc>
              <a:spcBef>
                <a:spcPts val="360"/>
              </a:spcBef>
            </a:pPr>
            <a:br/>
            <a:r>
              <a:rPr b="1" lang="fr-FR" sz="1800" spc="-1" strike="noStrike">
                <a:solidFill>
                  <a:srgbClr val="00a6be"/>
                </a:solidFill>
                <a:latin typeface="Arial"/>
                <a:ea typeface="Arial"/>
              </a:rPr>
              <a:t>En annexe de ce guide:  un document de référence pour l’entretien. </a:t>
            </a:r>
            <a:endParaRPr b="1" lang="fr-FR" sz="1800" spc="-1" strike="noStrike">
              <a:solidFill>
                <a:srgbClr val="00a6be"/>
              </a:solidFill>
              <a:latin typeface="Arial"/>
            </a:endParaRPr>
          </a:p>
          <a:p>
            <a:pPr>
              <a:lnSpc>
                <a:spcPct val="100000"/>
              </a:lnSpc>
              <a:spcBef>
                <a:spcPts val="360"/>
              </a:spcBef>
            </a:pPr>
            <a:r>
              <a:rPr b="1" lang="fr-FR" sz="1800" spc="-1" strike="noStrike">
                <a:solidFill>
                  <a:srgbClr val="00a6be"/>
                </a:solidFill>
                <a:latin typeface="Arial"/>
                <a:ea typeface="Arial"/>
              </a:rPr>
              <a:t>Possibilité de le compléter en amont de l’entretien et de l’envoyer </a:t>
            </a:r>
            <a:r>
              <a:rPr b="1" i="1" lang="fr-FR" sz="1800" spc="-1" strike="noStrike">
                <a:solidFill>
                  <a:srgbClr val="00a6be"/>
                </a:solidFill>
                <a:latin typeface="Arial"/>
                <a:ea typeface="Arial"/>
              </a:rPr>
              <a:t>:  </a:t>
            </a:r>
            <a:r>
              <a:rPr b="1" i="1" lang="fr-FR" sz="1800" spc="-1" strike="noStrike" u="sng">
                <a:solidFill>
                  <a:srgbClr val="0000ff"/>
                </a:solidFill>
                <a:uFillTx/>
                <a:latin typeface="Arial"/>
                <a:ea typeface="Arial"/>
                <a:hlinkClick r:id="rId3"/>
              </a:rPr>
              <a:t>florence.godard@ac-martinique.fr</a:t>
            </a:r>
            <a:r>
              <a:rPr b="1" i="1" lang="fr-FR" sz="1800" spc="-1" strike="noStrike">
                <a:solidFill>
                  <a:srgbClr val="00a6be"/>
                </a:solidFill>
                <a:latin typeface="Arial"/>
                <a:ea typeface="Arial"/>
              </a:rPr>
              <a:t> </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gn="ctr">
              <a:lnSpc>
                <a:spcPct val="100000"/>
              </a:lnSpc>
              <a:spcBef>
                <a:spcPts val="360"/>
              </a:spcBef>
            </a:pPr>
            <a:r>
              <a:rPr b="1" lang="fr-FR" sz="1800" spc="-1" strike="noStrike" u="sng">
                <a:solidFill>
                  <a:srgbClr val="00a6be"/>
                </a:solidFill>
                <a:uFillTx/>
                <a:latin typeface="Arial"/>
                <a:ea typeface="Arial"/>
              </a:rPr>
              <a:t>Documents à prévoir </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accès aux cahiers de textes numériques plusieurs jours avant le rendez-vous ; :</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l’extraction I-Prof</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Les programmations annuelles/de cycle</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La progression de la séquence en cours</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Les évaluations (énoncés et copies corrigées d’élèves) de tous les niveaux enseignés</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Des échantillons de bulletins trimestriels ou bilans périodiques</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L’ensemble des documents témoignant des projets et actions menés par vos soins dans l’établissement, au niveau académique ou national. </a:t>
            </a: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Des classeurs ou cahiers d’élèves de tous les niveaux enseignés</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endParaRPr b="1" lang="fr-FR" sz="1800" spc="-1" strike="noStrike">
              <a:solidFill>
                <a:srgbClr val="00a6be"/>
              </a:solidFill>
              <a:latin typeface="Arial"/>
            </a:endParaRPr>
          </a:p>
        </p:txBody>
      </p:sp>
      <p:sp>
        <p:nvSpPr>
          <p:cNvPr id="722"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2E840EDF-913D-4AFF-B434-D86A7A5567B8}"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723" name="CustomShape 4"/>
          <p:cNvSpPr/>
          <p:nvPr/>
        </p:nvSpPr>
        <p:spPr>
          <a:xfrm>
            <a:off x="5560200" y="604080"/>
            <a:ext cx="2964240" cy="1021680"/>
          </a:xfrm>
          <a:prstGeom prst="ellipse">
            <a:avLst/>
          </a:prstGeom>
          <a:solidFill>
            <a:schemeClr val="accent2">
              <a:lumMod val="40000"/>
              <a:lumOff val="60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Calibri"/>
              </a:rPr>
              <a:t>Faite par IA IPR ou chargés de mission d’inspection</a:t>
            </a:r>
            <a:endParaRPr b="0" lang="en-US" sz="1800" spc="-1" strike="noStrike">
              <a:latin typeface="Arial"/>
            </a:endParaRPr>
          </a:p>
        </p:txBody>
      </p:sp>
      <p:sp>
        <p:nvSpPr>
          <p:cNvPr id="724" name="CustomShape 5"/>
          <p:cNvSpPr/>
          <p:nvPr/>
        </p:nvSpPr>
        <p:spPr>
          <a:xfrm>
            <a:off x="5410440" y="1789920"/>
            <a:ext cx="2964240" cy="1021680"/>
          </a:xfrm>
          <a:prstGeom prst="ellipse">
            <a:avLst/>
          </a:prstGeom>
          <a:solidFill>
            <a:schemeClr val="accent2">
              <a:lumMod val="40000"/>
              <a:lumOff val="60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Calibri"/>
              </a:rPr>
              <a:t>Faite par IA IPR</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242" dur="indefinite" restart="never" nodeType="tmRoot">
          <p:childTnLst>
            <p:seq>
              <p:cTn id="243" dur="indefinite" nodeType="mainSeq">
                <p:childTnLst>
                  <p:par>
                    <p:cTn id="244" fill="hold">
                      <p:stCondLst>
                        <p:cond delay="indefinite"/>
                      </p:stCondLst>
                      <p:childTnLst>
                        <p:par>
                          <p:cTn id="245" fill="hold">
                            <p:stCondLst>
                              <p:cond delay="0"/>
                            </p:stCondLst>
                            <p:childTnLst>
                              <p:par>
                                <p:cTn id="246" nodeType="clickEffect" fill="hold" presetClass="entr" presetID="2" presetSubtype="4">
                                  <p:stCondLst>
                                    <p:cond delay="0"/>
                                  </p:stCondLst>
                                  <p:childTnLst>
                                    <p:set>
                                      <p:cBhvr>
                                        <p:cTn id="247" dur="1" fill="hold">
                                          <p:stCondLst>
                                            <p:cond delay="0"/>
                                          </p:stCondLst>
                                        </p:cTn>
                                        <p:tgtEl>
                                          <p:spTgt spid="720"/>
                                        </p:tgtEl>
                                        <p:attrNameLst>
                                          <p:attrName>style.visibility</p:attrName>
                                        </p:attrNameLst>
                                      </p:cBhvr>
                                      <p:to>
                                        <p:strVal val="visible"/>
                                      </p:to>
                                    </p:set>
                                    <p:anim calcmode="lin" valueType="num">
                                      <p:cBhvr additive="repl">
                                        <p:cTn id="248" dur="500" fill="hold"/>
                                        <p:tgtEl>
                                          <p:spTgt spid="720"/>
                                        </p:tgtEl>
                                        <p:attrNameLst>
                                          <p:attrName>ppt_x</p:attrName>
                                        </p:attrNameLst>
                                      </p:cBhvr>
                                      <p:tavLst>
                                        <p:tav tm="0">
                                          <p:val>
                                            <p:strVal val="#ppt_x"/>
                                          </p:val>
                                        </p:tav>
                                        <p:tav tm="100000">
                                          <p:val>
                                            <p:strVal val="#ppt_x"/>
                                          </p:val>
                                        </p:tav>
                                      </p:tavLst>
                                    </p:anim>
                                    <p:anim calcmode="lin" valueType="num">
                                      <p:cBhvr additive="repl">
                                        <p:cTn id="249" dur="500" fill="hold"/>
                                        <p:tgtEl>
                                          <p:spTgt spid="720"/>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nodeType="clickEffect" fill="hold" presetClass="entr" presetID="3" presetSubtype="10">
                                  <p:stCondLst>
                                    <p:cond delay="0"/>
                                  </p:stCondLst>
                                  <p:childTnLst>
                                    <p:set>
                                      <p:cBhvr>
                                        <p:cTn id="253" dur="1" fill="hold">
                                          <p:stCondLst>
                                            <p:cond delay="0"/>
                                          </p:stCondLst>
                                        </p:cTn>
                                        <p:tgtEl>
                                          <p:spTgt spid="721">
                                            <p:txEl>
                                              <p:pRg st="0" end="0"/>
                                            </p:txEl>
                                          </p:spTgt>
                                        </p:tgtEl>
                                        <p:attrNameLst>
                                          <p:attrName>style.visibility</p:attrName>
                                        </p:attrNameLst>
                                      </p:cBhvr>
                                      <p:to>
                                        <p:strVal val="visible"/>
                                      </p:to>
                                    </p:set>
                                    <p:animEffect filter="blinds(horizontal)" transition="in">
                                      <p:cBhvr additive="repl">
                                        <p:cTn id="254" dur="500"/>
                                        <p:tgtEl>
                                          <p:spTgt spid="721">
                                            <p:txEl>
                                              <p:pRg st="0" end="0"/>
                                            </p:txEl>
                                          </p:spTgt>
                                        </p:tgtEl>
                                      </p:cBhvr>
                                    </p:animEffect>
                                  </p:childTnLst>
                                </p:cTn>
                              </p:par>
                              <p:par>
                                <p:cTn id="255" nodeType="withEffect" fill="hold" presetClass="entr" presetID="3" presetSubtype="10">
                                  <p:stCondLst>
                                    <p:cond delay="0"/>
                                  </p:stCondLst>
                                  <p:childTnLst>
                                    <p:set>
                                      <p:cBhvr>
                                        <p:cTn id="256" dur="1" fill="hold">
                                          <p:stCondLst>
                                            <p:cond delay="0"/>
                                          </p:stCondLst>
                                        </p:cTn>
                                        <p:tgtEl>
                                          <p:spTgt spid="721">
                                            <p:txEl>
                                              <p:pRg st="1" end="1"/>
                                            </p:txEl>
                                          </p:spTgt>
                                        </p:tgtEl>
                                        <p:attrNameLst>
                                          <p:attrName>style.visibility</p:attrName>
                                        </p:attrNameLst>
                                      </p:cBhvr>
                                      <p:to>
                                        <p:strVal val="visible"/>
                                      </p:to>
                                    </p:set>
                                    <p:animEffect filter="blinds(horizontal)" transition="in">
                                      <p:cBhvr additive="repl">
                                        <p:cTn id="257" dur="500"/>
                                        <p:tgtEl>
                                          <p:spTgt spid="721">
                                            <p:txEl>
                                              <p:pRg st="1" end="1"/>
                                            </p:txEl>
                                          </p:spTgt>
                                        </p:tgtEl>
                                      </p:cBhvr>
                                    </p:animEffect>
                                  </p:childTnLst>
                                </p:cTn>
                              </p:par>
                              <p:par>
                                <p:cTn id="258" nodeType="withEffect" fill="hold" presetClass="entr" presetID="3" presetSubtype="10">
                                  <p:stCondLst>
                                    <p:cond delay="0"/>
                                  </p:stCondLst>
                                  <p:childTnLst>
                                    <p:set>
                                      <p:cBhvr>
                                        <p:cTn id="259" dur="1" fill="hold">
                                          <p:stCondLst>
                                            <p:cond delay="0"/>
                                          </p:stCondLst>
                                        </p:cTn>
                                        <p:tgtEl>
                                          <p:spTgt spid="721">
                                            <p:txEl>
                                              <p:pRg st="2" end="2"/>
                                            </p:txEl>
                                          </p:spTgt>
                                        </p:tgtEl>
                                        <p:attrNameLst>
                                          <p:attrName>style.visibility</p:attrName>
                                        </p:attrNameLst>
                                      </p:cBhvr>
                                      <p:to>
                                        <p:strVal val="visible"/>
                                      </p:to>
                                    </p:set>
                                    <p:animEffect filter="blinds(horizontal)" transition="in">
                                      <p:cBhvr additive="repl">
                                        <p:cTn id="260" dur="500"/>
                                        <p:tgtEl>
                                          <p:spTgt spid="721">
                                            <p:txEl>
                                              <p:pRg st="2" end="2"/>
                                            </p:txEl>
                                          </p:spTgt>
                                        </p:tgtEl>
                                      </p:cBhvr>
                                    </p:animEffec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5" presetSubtype="10">
                                  <p:stCondLst>
                                    <p:cond delay="0"/>
                                  </p:stCondLst>
                                  <p:childTnLst>
                                    <p:set>
                                      <p:cBhvr>
                                        <p:cTn id="264" dur="1" fill="hold">
                                          <p:stCondLst>
                                            <p:cond delay="0"/>
                                          </p:stCondLst>
                                        </p:cTn>
                                        <p:tgtEl>
                                          <p:spTgt spid="723"/>
                                        </p:tgtEl>
                                        <p:attrNameLst>
                                          <p:attrName>style.visibility</p:attrName>
                                        </p:attrNameLst>
                                      </p:cBhvr>
                                      <p:to>
                                        <p:strVal val="visible"/>
                                      </p:to>
                                    </p:set>
                                    <p:animEffect filter="checkerboard(across)" transition="in">
                                      <p:cBhvr additive="repl">
                                        <p:cTn id="265" dur="500"/>
                                        <p:tgtEl>
                                          <p:spTgt spid="723"/>
                                        </p:tgtEl>
                                      </p:cBhvr>
                                    </p:animEffect>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3" presetSubtype="10">
                                  <p:stCondLst>
                                    <p:cond delay="0"/>
                                  </p:stCondLst>
                                  <p:childTnLst>
                                    <p:set>
                                      <p:cBhvr>
                                        <p:cTn id="269" dur="1" fill="hold">
                                          <p:stCondLst>
                                            <p:cond delay="0"/>
                                          </p:stCondLst>
                                        </p:cTn>
                                        <p:tgtEl>
                                          <p:spTgt spid="721">
                                            <p:txEl>
                                              <p:pRg st="4" end="4"/>
                                            </p:txEl>
                                          </p:spTgt>
                                        </p:tgtEl>
                                        <p:attrNameLst>
                                          <p:attrName>style.visibility</p:attrName>
                                        </p:attrNameLst>
                                      </p:cBhvr>
                                      <p:to>
                                        <p:strVal val="visible"/>
                                      </p:to>
                                    </p:set>
                                    <p:animEffect filter="blinds(horizontal)" transition="in">
                                      <p:cBhvr additive="repl">
                                        <p:cTn id="270" dur="500"/>
                                        <p:tgtEl>
                                          <p:spTgt spid="721">
                                            <p:txEl>
                                              <p:pRg st="4" end="4"/>
                                            </p:txEl>
                                          </p:spTgt>
                                        </p:tgtEl>
                                      </p:cBhvr>
                                    </p:animEffec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3" presetSubtype="10">
                                  <p:stCondLst>
                                    <p:cond delay="0"/>
                                  </p:stCondLst>
                                  <p:childTnLst>
                                    <p:set>
                                      <p:cBhvr>
                                        <p:cTn id="274" dur="1" fill="hold">
                                          <p:stCondLst>
                                            <p:cond delay="0"/>
                                          </p:stCondLst>
                                        </p:cTn>
                                        <p:tgtEl>
                                          <p:spTgt spid="724"/>
                                        </p:tgtEl>
                                        <p:attrNameLst>
                                          <p:attrName>style.visibility</p:attrName>
                                        </p:attrNameLst>
                                      </p:cBhvr>
                                      <p:to>
                                        <p:strVal val="visible"/>
                                      </p:to>
                                    </p:set>
                                    <p:animEffect filter="blinds(horizontal)" transition="in">
                                      <p:cBhvr additive="repl">
                                        <p:cTn id="275" dur="500"/>
                                        <p:tgtEl>
                                          <p:spTgt spid="724"/>
                                        </p:tgtEl>
                                      </p:cBhvr>
                                    </p:animEffect>
                                  </p:childTnLst>
                                </p:cTn>
                              </p:par>
                              <p:par>
                                <p:cTn id="276" nodeType="withEffect" fill="hold" presetClass="entr" presetID="3" presetSubtype="10">
                                  <p:stCondLst>
                                    <p:cond delay="0"/>
                                  </p:stCondLst>
                                  <p:childTnLst>
                                    <p:set>
                                      <p:cBhvr>
                                        <p:cTn id="277" dur="1" fill="hold">
                                          <p:stCondLst>
                                            <p:cond delay="0"/>
                                          </p:stCondLst>
                                        </p:cTn>
                                        <p:tgtEl>
                                          <p:spTgt spid="721">
                                            <p:txEl>
                                              <p:pRg st="5" end="5"/>
                                            </p:txEl>
                                          </p:spTgt>
                                        </p:tgtEl>
                                        <p:attrNameLst>
                                          <p:attrName>style.visibility</p:attrName>
                                        </p:attrNameLst>
                                      </p:cBhvr>
                                      <p:to>
                                        <p:strVal val="visible"/>
                                      </p:to>
                                    </p:set>
                                    <p:animEffect filter="blinds(horizontal)" transition="in">
                                      <p:cBhvr additive="repl">
                                        <p:cTn id="278" dur="500"/>
                                        <p:tgtEl>
                                          <p:spTgt spid="721">
                                            <p:txEl>
                                              <p:pRg st="5" end="5"/>
                                            </p:txEl>
                                          </p:spTgt>
                                        </p:tgtEl>
                                      </p:cBhvr>
                                    </p:animEffect>
                                  </p:childTnLst>
                                </p:cTn>
                              </p:par>
                              <p:par>
                                <p:cTn id="279" nodeType="withEffect" fill="hold" presetClass="entr" presetID="3" presetSubtype="10">
                                  <p:stCondLst>
                                    <p:cond delay="0"/>
                                  </p:stCondLst>
                                  <p:childTnLst>
                                    <p:set>
                                      <p:cBhvr>
                                        <p:cTn id="280" dur="1" fill="hold">
                                          <p:stCondLst>
                                            <p:cond delay="0"/>
                                          </p:stCondLst>
                                        </p:cTn>
                                        <p:tgtEl>
                                          <p:spTgt spid="721">
                                            <p:txEl>
                                              <p:pRg st="6" end="6"/>
                                            </p:txEl>
                                          </p:spTgt>
                                        </p:tgtEl>
                                        <p:attrNameLst>
                                          <p:attrName>style.visibility</p:attrName>
                                        </p:attrNameLst>
                                      </p:cBhvr>
                                      <p:to>
                                        <p:strVal val="visible"/>
                                      </p:to>
                                    </p:set>
                                    <p:animEffect filter="blinds(horizontal)" transition="in">
                                      <p:cBhvr additive="repl">
                                        <p:cTn id="281" dur="500"/>
                                        <p:tgtEl>
                                          <p:spTgt spid="721">
                                            <p:txEl>
                                              <p:pRg st="6" end="6"/>
                                            </p:txEl>
                                          </p:spTgt>
                                        </p:tgtEl>
                                      </p:cBhvr>
                                    </p:animEffect>
                                  </p:childTnLst>
                                </p:cTn>
                              </p:par>
                              <p:par>
                                <p:cTn id="282" nodeType="withEffect" fill="hold" presetClass="entr" presetID="3" presetSubtype="10">
                                  <p:stCondLst>
                                    <p:cond delay="0"/>
                                  </p:stCondLst>
                                  <p:childTnLst>
                                    <p:set>
                                      <p:cBhvr>
                                        <p:cTn id="283" dur="1" fill="hold">
                                          <p:stCondLst>
                                            <p:cond delay="0"/>
                                          </p:stCondLst>
                                        </p:cTn>
                                        <p:tgtEl>
                                          <p:spTgt spid="721">
                                            <p:txEl>
                                              <p:pRg st="7" end="7"/>
                                            </p:txEl>
                                          </p:spTgt>
                                        </p:tgtEl>
                                        <p:attrNameLst>
                                          <p:attrName>style.visibility</p:attrName>
                                        </p:attrNameLst>
                                      </p:cBhvr>
                                      <p:to>
                                        <p:strVal val="visible"/>
                                      </p:to>
                                    </p:set>
                                    <p:animEffect filter="blinds(horizontal)" transition="in">
                                      <p:cBhvr additive="repl">
                                        <p:cTn id="284" dur="500"/>
                                        <p:tgtEl>
                                          <p:spTgt spid="721">
                                            <p:txEl>
                                              <p:pRg st="7" end="7"/>
                                            </p:txEl>
                                          </p:spTgt>
                                        </p:tgtEl>
                                      </p:cBhvr>
                                    </p:animEffect>
                                  </p:childTnLst>
                                </p:cTn>
                              </p:par>
                            </p:childTnLst>
                          </p:cTn>
                        </p:par>
                      </p:childTnLst>
                    </p:cTn>
                  </p:par>
                  <p:par>
                    <p:cTn id="285" fill="hold">
                      <p:stCondLst>
                        <p:cond delay="indefinite"/>
                      </p:stCondLst>
                      <p:childTnLst>
                        <p:par>
                          <p:cTn id="286" fill="hold">
                            <p:stCondLst>
                              <p:cond delay="0"/>
                            </p:stCondLst>
                            <p:childTnLst>
                              <p:par>
                                <p:cTn id="287" nodeType="clickEffect" fill="hold" presetClass="entr" presetID="2" presetSubtype="4">
                                  <p:stCondLst>
                                    <p:cond delay="0"/>
                                  </p:stCondLst>
                                  <p:childTnLst>
                                    <p:set>
                                      <p:cBhvr>
                                        <p:cTn id="288" dur="1" fill="hold">
                                          <p:stCondLst>
                                            <p:cond delay="0"/>
                                          </p:stCondLst>
                                        </p:cTn>
                                        <p:tgtEl>
                                          <p:spTgt spid="721">
                                            <p:txEl>
                                              <p:pRg st="8" end="8"/>
                                            </p:txEl>
                                          </p:spTgt>
                                        </p:tgtEl>
                                        <p:attrNameLst>
                                          <p:attrName>style.visibility</p:attrName>
                                        </p:attrNameLst>
                                      </p:cBhvr>
                                      <p:to>
                                        <p:strVal val="visible"/>
                                      </p:to>
                                    </p:set>
                                    <p:anim calcmode="lin" valueType="num">
                                      <p:cBhvr additive="repl">
                                        <p:cTn id="289" dur="500" fill="hold"/>
                                        <p:tgtEl>
                                          <p:spTgt spid="721">
                                            <p:txEl>
                                              <p:pRg st="8" end="8"/>
                                            </p:txEl>
                                          </p:spTgt>
                                        </p:tgtEl>
                                        <p:attrNameLst>
                                          <p:attrName>ppt_x</p:attrName>
                                        </p:attrNameLst>
                                      </p:cBhvr>
                                      <p:tavLst>
                                        <p:tav tm="0">
                                          <p:val>
                                            <p:strVal val="#ppt_x"/>
                                          </p:val>
                                        </p:tav>
                                        <p:tav tm="100000">
                                          <p:val>
                                            <p:strVal val="#ppt_x"/>
                                          </p:val>
                                        </p:tav>
                                      </p:tavLst>
                                    </p:anim>
                                    <p:anim calcmode="lin" valueType="num">
                                      <p:cBhvr additive="repl">
                                        <p:cTn id="290" dur="500" fill="hold"/>
                                        <p:tgtEl>
                                          <p:spTgt spid="7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3" presetSubtype="10">
                                  <p:stCondLst>
                                    <p:cond delay="0"/>
                                  </p:stCondLst>
                                  <p:childTnLst>
                                    <p:set>
                                      <p:cBhvr>
                                        <p:cTn id="294" dur="1" fill="hold">
                                          <p:stCondLst>
                                            <p:cond delay="0"/>
                                          </p:stCondLst>
                                        </p:cTn>
                                        <p:tgtEl>
                                          <p:spTgt spid="721">
                                            <p:txEl>
                                              <p:pRg st="10" end="10"/>
                                            </p:txEl>
                                          </p:spTgt>
                                        </p:tgtEl>
                                        <p:attrNameLst>
                                          <p:attrName>style.visibility</p:attrName>
                                        </p:attrNameLst>
                                      </p:cBhvr>
                                      <p:to>
                                        <p:strVal val="visible"/>
                                      </p:to>
                                    </p:set>
                                    <p:animEffect filter="blinds(horizontal)" transition="in">
                                      <p:cBhvr additive="repl">
                                        <p:cTn id="295" dur="500"/>
                                        <p:tgtEl>
                                          <p:spTgt spid="721">
                                            <p:txEl>
                                              <p:pRg st="10" end="10"/>
                                            </p:txEl>
                                          </p:spTgt>
                                        </p:tgtEl>
                                      </p:cBhvr>
                                    </p:animEffect>
                                  </p:childTnLst>
                                </p:cTn>
                              </p:par>
                              <p:par>
                                <p:cTn id="296" nodeType="withEffect" fill="hold" presetClass="entr" presetID="3" presetSubtype="10">
                                  <p:stCondLst>
                                    <p:cond delay="0"/>
                                  </p:stCondLst>
                                  <p:childTnLst>
                                    <p:set>
                                      <p:cBhvr>
                                        <p:cTn id="297" dur="1" fill="hold">
                                          <p:stCondLst>
                                            <p:cond delay="0"/>
                                          </p:stCondLst>
                                        </p:cTn>
                                        <p:tgtEl>
                                          <p:spTgt spid="721">
                                            <p:txEl>
                                              <p:pRg st="11" end="11"/>
                                            </p:txEl>
                                          </p:spTgt>
                                        </p:tgtEl>
                                        <p:attrNameLst>
                                          <p:attrName>style.visibility</p:attrName>
                                        </p:attrNameLst>
                                      </p:cBhvr>
                                      <p:to>
                                        <p:strVal val="visible"/>
                                      </p:to>
                                    </p:set>
                                    <p:animEffect filter="blinds(horizontal)" transition="in">
                                      <p:cBhvr additive="repl">
                                        <p:cTn id="298" dur="500"/>
                                        <p:tgtEl>
                                          <p:spTgt spid="721">
                                            <p:txEl>
                                              <p:pRg st="11" end="11"/>
                                            </p:txEl>
                                          </p:spTgt>
                                        </p:tgtEl>
                                      </p:cBhvr>
                                    </p:animEffect>
                                  </p:childTnLst>
                                </p:cTn>
                              </p:par>
                              <p:par>
                                <p:cTn id="299" nodeType="withEffect" fill="hold" presetClass="entr" presetID="3" presetSubtype="10">
                                  <p:stCondLst>
                                    <p:cond delay="0"/>
                                  </p:stCondLst>
                                  <p:childTnLst>
                                    <p:set>
                                      <p:cBhvr>
                                        <p:cTn id="300" dur="1" fill="hold">
                                          <p:stCondLst>
                                            <p:cond delay="0"/>
                                          </p:stCondLst>
                                        </p:cTn>
                                        <p:tgtEl>
                                          <p:spTgt spid="721">
                                            <p:txEl>
                                              <p:pRg st="12" end="12"/>
                                            </p:txEl>
                                          </p:spTgt>
                                        </p:tgtEl>
                                        <p:attrNameLst>
                                          <p:attrName>style.visibility</p:attrName>
                                        </p:attrNameLst>
                                      </p:cBhvr>
                                      <p:to>
                                        <p:strVal val="visible"/>
                                      </p:to>
                                    </p:set>
                                    <p:animEffect filter="blinds(horizontal)" transition="in">
                                      <p:cBhvr additive="repl">
                                        <p:cTn id="301" dur="500"/>
                                        <p:tgtEl>
                                          <p:spTgt spid="721">
                                            <p:txEl>
                                              <p:pRg st="12" end="12"/>
                                            </p:txEl>
                                          </p:spTgt>
                                        </p:tgtEl>
                                      </p:cBhvr>
                                    </p:animEffect>
                                  </p:childTnLst>
                                </p:cTn>
                              </p:par>
                              <p:par>
                                <p:cTn id="302" nodeType="withEffect" fill="hold" presetClass="entr" presetID="3" presetSubtype="10">
                                  <p:stCondLst>
                                    <p:cond delay="0"/>
                                  </p:stCondLst>
                                  <p:childTnLst>
                                    <p:set>
                                      <p:cBhvr>
                                        <p:cTn id="303" dur="1" fill="hold">
                                          <p:stCondLst>
                                            <p:cond delay="0"/>
                                          </p:stCondLst>
                                        </p:cTn>
                                        <p:tgtEl>
                                          <p:spTgt spid="721">
                                            <p:txEl>
                                              <p:pRg st="13" end="13"/>
                                            </p:txEl>
                                          </p:spTgt>
                                        </p:tgtEl>
                                        <p:attrNameLst>
                                          <p:attrName>style.visibility</p:attrName>
                                        </p:attrNameLst>
                                      </p:cBhvr>
                                      <p:to>
                                        <p:strVal val="visible"/>
                                      </p:to>
                                    </p:set>
                                    <p:animEffect filter="blinds(horizontal)" transition="in">
                                      <p:cBhvr additive="repl">
                                        <p:cTn id="304" dur="500"/>
                                        <p:tgtEl>
                                          <p:spTgt spid="721">
                                            <p:txEl>
                                              <p:pRg st="13" end="13"/>
                                            </p:txEl>
                                          </p:spTgt>
                                        </p:tgtEl>
                                      </p:cBhvr>
                                    </p:animEffec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5" presetSubtype="10">
                                  <p:stCondLst>
                                    <p:cond delay="0"/>
                                  </p:stCondLst>
                                  <p:childTnLst>
                                    <p:set>
                                      <p:cBhvr>
                                        <p:cTn id="308" dur="1" fill="hold">
                                          <p:stCondLst>
                                            <p:cond delay="0"/>
                                          </p:stCondLst>
                                        </p:cTn>
                                        <p:tgtEl>
                                          <p:spTgt spid="721">
                                            <p:txEl>
                                              <p:pRg st="15" end="15"/>
                                            </p:txEl>
                                          </p:spTgt>
                                        </p:tgtEl>
                                        <p:attrNameLst>
                                          <p:attrName>style.visibility</p:attrName>
                                        </p:attrNameLst>
                                      </p:cBhvr>
                                      <p:to>
                                        <p:strVal val="visible"/>
                                      </p:to>
                                    </p:set>
                                    <p:animEffect filter="checkerboard(across)" transition="in">
                                      <p:cBhvr additive="repl">
                                        <p:cTn id="309" dur="500"/>
                                        <p:tgtEl>
                                          <p:spTgt spid="721">
                                            <p:txEl>
                                              <p:pRg st="15" end="15"/>
                                            </p:txEl>
                                          </p:spTgt>
                                        </p:tgtEl>
                                      </p:cBhvr>
                                    </p:animEffect>
                                  </p:childTnLst>
                                </p:cTn>
                              </p:par>
                            </p:childTnLst>
                          </p:cTn>
                        </p:par>
                      </p:childTnLst>
                    </p:cTn>
                  </p:par>
                  <p:par>
                    <p:cTn id="310" fill="hold">
                      <p:stCondLst>
                        <p:cond delay="indefinite"/>
                      </p:stCondLst>
                      <p:childTnLst>
                        <p:par>
                          <p:cTn id="311" fill="hold">
                            <p:stCondLst>
                              <p:cond delay="0"/>
                            </p:stCondLst>
                            <p:childTnLst>
                              <p:par>
                                <p:cTn id="312" nodeType="clickEffect" fill="hold" presetClass="entr" presetID="3" presetSubtype="10">
                                  <p:stCondLst>
                                    <p:cond delay="0"/>
                                  </p:stCondLst>
                                  <p:childTnLst>
                                    <p:set>
                                      <p:cBhvr>
                                        <p:cTn id="313" dur="1" fill="hold">
                                          <p:stCondLst>
                                            <p:cond delay="0"/>
                                          </p:stCondLst>
                                        </p:cTn>
                                        <p:tgtEl>
                                          <p:spTgt spid="721">
                                            <p:txEl>
                                              <p:pRg st="16" end="16"/>
                                            </p:txEl>
                                          </p:spTgt>
                                        </p:tgtEl>
                                        <p:attrNameLst>
                                          <p:attrName>style.visibility</p:attrName>
                                        </p:attrNameLst>
                                      </p:cBhvr>
                                      <p:to>
                                        <p:strVal val="visible"/>
                                      </p:to>
                                    </p:set>
                                    <p:animEffect filter="blinds(horizontal)" transition="in">
                                      <p:cBhvr additive="repl">
                                        <p:cTn id="314" dur="500"/>
                                        <p:tgtEl>
                                          <p:spTgt spid="721">
                                            <p:txEl>
                                              <p:pRg st="16" end="16"/>
                                            </p:txEl>
                                          </p:spTgt>
                                        </p:tgtEl>
                                      </p:cBhvr>
                                    </p:animEffect>
                                  </p:childTnLst>
                                </p:cTn>
                              </p:par>
                              <p:par>
                                <p:cTn id="315" nodeType="withEffect" fill="hold" presetClass="entr" presetID="3" presetSubtype="10">
                                  <p:stCondLst>
                                    <p:cond delay="0"/>
                                  </p:stCondLst>
                                  <p:childTnLst>
                                    <p:set>
                                      <p:cBhvr>
                                        <p:cTn id="316" dur="1" fill="hold">
                                          <p:stCondLst>
                                            <p:cond delay="0"/>
                                          </p:stCondLst>
                                        </p:cTn>
                                        <p:tgtEl>
                                          <p:spTgt spid="721">
                                            <p:txEl>
                                              <p:pRg st="17" end="17"/>
                                            </p:txEl>
                                          </p:spTgt>
                                        </p:tgtEl>
                                        <p:attrNameLst>
                                          <p:attrName>style.visibility</p:attrName>
                                        </p:attrNameLst>
                                      </p:cBhvr>
                                      <p:to>
                                        <p:strVal val="visible"/>
                                      </p:to>
                                    </p:set>
                                    <p:animEffect filter="blinds(horizontal)" transition="in">
                                      <p:cBhvr additive="repl">
                                        <p:cTn id="317" dur="500"/>
                                        <p:tgtEl>
                                          <p:spTgt spid="721">
                                            <p:txEl>
                                              <p:pRg st="17" end="17"/>
                                            </p:txEl>
                                          </p:spTgt>
                                        </p:tgtEl>
                                      </p:cBhvr>
                                    </p:animEffect>
                                  </p:childTnLst>
                                </p:cTn>
                              </p:par>
                              <p:par>
                                <p:cTn id="318" nodeType="withEffect" fill="hold" presetClass="entr" presetID="3" presetSubtype="10">
                                  <p:stCondLst>
                                    <p:cond delay="0"/>
                                  </p:stCondLst>
                                  <p:childTnLst>
                                    <p:set>
                                      <p:cBhvr>
                                        <p:cTn id="319" dur="1" fill="hold">
                                          <p:stCondLst>
                                            <p:cond delay="0"/>
                                          </p:stCondLst>
                                        </p:cTn>
                                        <p:tgtEl>
                                          <p:spTgt spid="721">
                                            <p:txEl>
                                              <p:pRg st="18" end="18"/>
                                            </p:txEl>
                                          </p:spTgt>
                                        </p:tgtEl>
                                        <p:attrNameLst>
                                          <p:attrName>style.visibility</p:attrName>
                                        </p:attrNameLst>
                                      </p:cBhvr>
                                      <p:to>
                                        <p:strVal val="visible"/>
                                      </p:to>
                                    </p:set>
                                    <p:animEffect filter="blinds(horizontal)" transition="in">
                                      <p:cBhvr additive="repl">
                                        <p:cTn id="320" dur="500"/>
                                        <p:tgtEl>
                                          <p:spTgt spid="721">
                                            <p:txEl>
                                              <p:pRg st="18" end="18"/>
                                            </p:txEl>
                                          </p:spTgt>
                                        </p:tgtEl>
                                      </p:cBhvr>
                                    </p:animEffect>
                                  </p:childTnLst>
                                </p:cTn>
                              </p:par>
                              <p:par>
                                <p:cTn id="321" nodeType="withEffect" fill="hold" presetClass="entr" presetID="3" presetSubtype="10">
                                  <p:stCondLst>
                                    <p:cond delay="0"/>
                                  </p:stCondLst>
                                  <p:childTnLst>
                                    <p:set>
                                      <p:cBhvr>
                                        <p:cTn id="322" dur="1" fill="hold">
                                          <p:stCondLst>
                                            <p:cond delay="0"/>
                                          </p:stCondLst>
                                        </p:cTn>
                                        <p:tgtEl>
                                          <p:spTgt spid="721">
                                            <p:txEl>
                                              <p:pRg st="19" end="19"/>
                                            </p:txEl>
                                          </p:spTgt>
                                        </p:tgtEl>
                                        <p:attrNameLst>
                                          <p:attrName>style.visibility</p:attrName>
                                        </p:attrNameLst>
                                      </p:cBhvr>
                                      <p:to>
                                        <p:strVal val="visible"/>
                                      </p:to>
                                    </p:set>
                                    <p:animEffect filter="blinds(horizontal)" transition="in">
                                      <p:cBhvr additive="repl">
                                        <p:cTn id="323" dur="500"/>
                                        <p:tgtEl>
                                          <p:spTgt spid="721">
                                            <p:txEl>
                                              <p:pRg st="19" end="19"/>
                                            </p:txEl>
                                          </p:spTgt>
                                        </p:tgtEl>
                                      </p:cBhvr>
                                    </p:animEffect>
                                  </p:childTnLst>
                                </p:cTn>
                              </p:par>
                              <p:par>
                                <p:cTn id="324" nodeType="withEffect" fill="hold" presetClass="entr" presetID="3" presetSubtype="10">
                                  <p:stCondLst>
                                    <p:cond delay="0"/>
                                  </p:stCondLst>
                                  <p:childTnLst>
                                    <p:set>
                                      <p:cBhvr>
                                        <p:cTn id="325" dur="1" fill="hold">
                                          <p:stCondLst>
                                            <p:cond delay="0"/>
                                          </p:stCondLst>
                                        </p:cTn>
                                        <p:tgtEl>
                                          <p:spTgt spid="721">
                                            <p:txEl>
                                              <p:pRg st="20" end="20"/>
                                            </p:txEl>
                                          </p:spTgt>
                                        </p:tgtEl>
                                        <p:attrNameLst>
                                          <p:attrName>style.visibility</p:attrName>
                                        </p:attrNameLst>
                                      </p:cBhvr>
                                      <p:to>
                                        <p:strVal val="visible"/>
                                      </p:to>
                                    </p:set>
                                    <p:animEffect filter="blinds(horizontal)" transition="in">
                                      <p:cBhvr additive="repl">
                                        <p:cTn id="326" dur="500"/>
                                        <p:tgtEl>
                                          <p:spTgt spid="721">
                                            <p:txEl>
                                              <p:pRg st="20" end="20"/>
                                            </p:txEl>
                                          </p:spTgt>
                                        </p:tgtEl>
                                      </p:cBhvr>
                                    </p:animEffect>
                                  </p:childTnLst>
                                </p:cTn>
                              </p:par>
                              <p:par>
                                <p:cTn id="327" nodeType="withEffect" fill="hold" presetClass="entr" presetID="3" presetSubtype="10">
                                  <p:stCondLst>
                                    <p:cond delay="0"/>
                                  </p:stCondLst>
                                  <p:childTnLst>
                                    <p:set>
                                      <p:cBhvr>
                                        <p:cTn id="328" dur="1" fill="hold">
                                          <p:stCondLst>
                                            <p:cond delay="0"/>
                                          </p:stCondLst>
                                        </p:cTn>
                                        <p:tgtEl>
                                          <p:spTgt spid="721">
                                            <p:txEl>
                                              <p:pRg st="21" end="21"/>
                                            </p:txEl>
                                          </p:spTgt>
                                        </p:tgtEl>
                                        <p:attrNameLst>
                                          <p:attrName>style.visibility</p:attrName>
                                        </p:attrNameLst>
                                      </p:cBhvr>
                                      <p:to>
                                        <p:strVal val="visible"/>
                                      </p:to>
                                    </p:set>
                                    <p:animEffect filter="blinds(horizontal)" transition="in">
                                      <p:cBhvr additive="repl">
                                        <p:cTn id="329" dur="500"/>
                                        <p:tgtEl>
                                          <p:spTgt spid="721">
                                            <p:txEl>
                                              <p:pRg st="21" end="21"/>
                                            </p:txEl>
                                          </p:spTgt>
                                        </p:tgtEl>
                                      </p:cBhvr>
                                    </p:animEffect>
                                  </p:childTnLst>
                                </p:cTn>
                              </p:par>
                              <p:par>
                                <p:cTn id="330" nodeType="withEffect" fill="hold" presetClass="entr" presetID="3" presetSubtype="10">
                                  <p:stCondLst>
                                    <p:cond delay="0"/>
                                  </p:stCondLst>
                                  <p:childTnLst>
                                    <p:set>
                                      <p:cBhvr>
                                        <p:cTn id="331" dur="1" fill="hold">
                                          <p:stCondLst>
                                            <p:cond delay="0"/>
                                          </p:stCondLst>
                                        </p:cTn>
                                        <p:tgtEl>
                                          <p:spTgt spid="721">
                                            <p:txEl>
                                              <p:pRg st="22" end="22"/>
                                            </p:txEl>
                                          </p:spTgt>
                                        </p:tgtEl>
                                        <p:attrNameLst>
                                          <p:attrName>style.visibility</p:attrName>
                                        </p:attrNameLst>
                                      </p:cBhvr>
                                      <p:to>
                                        <p:strVal val="visible"/>
                                      </p:to>
                                    </p:set>
                                    <p:animEffect filter="blinds(horizontal)" transition="in">
                                      <p:cBhvr additive="repl">
                                        <p:cTn id="332" dur="500"/>
                                        <p:tgtEl>
                                          <p:spTgt spid="721">
                                            <p:txEl>
                                              <p:pRg st="22" end="22"/>
                                            </p:txEl>
                                          </p:spTgt>
                                        </p:tgtEl>
                                      </p:cBhvr>
                                    </p:animEffect>
                                  </p:childTnLst>
                                </p:cTn>
                              </p:par>
                              <p:par>
                                <p:cTn id="333" nodeType="withEffect" fill="hold" presetClass="entr" presetID="3" presetSubtype="10">
                                  <p:stCondLst>
                                    <p:cond delay="0"/>
                                  </p:stCondLst>
                                  <p:childTnLst>
                                    <p:set>
                                      <p:cBhvr>
                                        <p:cTn id="334" dur="1" fill="hold">
                                          <p:stCondLst>
                                            <p:cond delay="0"/>
                                          </p:stCondLst>
                                        </p:cTn>
                                        <p:tgtEl>
                                          <p:spTgt spid="721">
                                            <p:txEl>
                                              <p:pRg st="23" end="23"/>
                                            </p:txEl>
                                          </p:spTgt>
                                        </p:tgtEl>
                                        <p:attrNameLst>
                                          <p:attrName>style.visibility</p:attrName>
                                        </p:attrNameLst>
                                      </p:cBhvr>
                                      <p:to>
                                        <p:strVal val="visible"/>
                                      </p:to>
                                    </p:set>
                                    <p:animEffect filter="blinds(horizontal)" transition="in">
                                      <p:cBhvr additive="repl">
                                        <p:cTn id="335" dur="500"/>
                                        <p:tgtEl>
                                          <p:spTgt spid="721">
                                            <p:txEl>
                                              <p:pRg st="23" end="2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TextShape 1"/>
          <p:cNvSpPr txBox="1"/>
          <p:nvPr/>
        </p:nvSpPr>
        <p:spPr>
          <a:xfrm>
            <a:off x="2517120" y="2131560"/>
            <a:ext cx="6083640" cy="2005920"/>
          </a:xfrm>
          <a:prstGeom prst="rect">
            <a:avLst/>
          </a:prstGeom>
          <a:noFill/>
          <a:ln>
            <a:noFill/>
          </a:ln>
        </p:spPr>
        <p:txBody>
          <a:bodyPr anchor="ctr">
            <a:normAutofit fontScale="75000"/>
          </a:bodyPr>
          <a:p>
            <a:pPr>
              <a:lnSpc>
                <a:spcPct val="100000"/>
              </a:lnSpc>
            </a:pPr>
            <a:r>
              <a:rPr b="1" lang="fr-FR" sz="3200" spc="-1" strike="noStrike">
                <a:solidFill>
                  <a:srgbClr val="00a6be"/>
                </a:solidFill>
                <a:latin typeface="Arial Black"/>
                <a:ea typeface="Arial Black"/>
              </a:rPr>
              <a:t>ACCOMPAGNEMENT DES ENSEIGNANTS CONTRACTUELS et professeurs STAGIAIRES</a:t>
            </a:r>
            <a:endParaRPr b="0" lang="fr-FR" sz="3200" spc="-1" strike="noStrike">
              <a:solidFill>
                <a:srgbClr val="000000"/>
              </a:solidFill>
              <a:latin typeface="Calibri"/>
            </a:endParaRPr>
          </a:p>
        </p:txBody>
      </p:sp>
      <p:sp>
        <p:nvSpPr>
          <p:cNvPr id="726"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1454652E-8C32-4CF0-A574-4BDBEBD33578}" type="slidenum">
              <a:rPr b="1" lang="fr-FR" sz="1000" spc="-1" strike="noStrike">
                <a:solidFill>
                  <a:srgbClr val="000000"/>
                </a:solidFill>
                <a:latin typeface="Calibri"/>
              </a:rPr>
              <a:t>&lt;number&gt;</a:t>
            </a:fld>
            <a:endParaRPr b="0" lang="en-US" sz="1000" spc="-1" strike="noStrike">
              <a:latin typeface="Times New Roman"/>
            </a:endParaRPr>
          </a:p>
        </p:txBody>
      </p:sp>
      <p:sp>
        <p:nvSpPr>
          <p:cNvPr id="727" name="TextShape 3"/>
          <p:cNvSpPr txBox="1"/>
          <p:nvPr/>
        </p:nvSpPr>
        <p:spPr>
          <a:xfrm>
            <a:off x="3107160" y="4937760"/>
            <a:ext cx="7505280" cy="875520"/>
          </a:xfrm>
          <a:prstGeom prst="rect">
            <a:avLst/>
          </a:prstGeom>
          <a:noFill/>
          <a:ln>
            <a:noFill/>
          </a:ln>
        </p:spPr>
        <p:txBody>
          <a:bodyPr>
            <a:noAutofit/>
          </a:bodyPr>
          <a:p>
            <a:endParaRPr b="0" lang="fr-FR" sz="2800" spc="-1" strike="noStrike">
              <a:solidFill>
                <a:srgbClr val="000000"/>
              </a:solidFill>
              <a:latin typeface="Arial"/>
            </a:endParaRPr>
          </a:p>
        </p:txBody>
      </p:sp>
      <p:sp>
        <p:nvSpPr>
          <p:cNvPr id="728" name="TextShape 4"/>
          <p:cNvSpPr txBox="1"/>
          <p:nvPr/>
        </p:nvSpPr>
        <p:spPr>
          <a:xfrm>
            <a:off x="2648520" y="4502520"/>
            <a:ext cx="5821560" cy="1599480"/>
          </a:xfrm>
          <a:prstGeom prst="rect">
            <a:avLst/>
          </a:prstGeom>
          <a:noFill/>
          <a:ln>
            <a:noFill/>
          </a:ln>
        </p:spPr>
        <p:txBody>
          <a:bodyPr>
            <a:noAutofit/>
          </a:bodyPr>
          <a:p>
            <a:pPr>
              <a:lnSpc>
                <a:spcPct val="100000"/>
              </a:lnSpc>
              <a:spcBef>
                <a:spcPts val="561"/>
              </a:spcBef>
            </a:pPr>
            <a:r>
              <a:rPr b="0" lang="fr-FR" sz="2800" spc="-1" strike="noStrike">
                <a:solidFill>
                  <a:srgbClr val="000000"/>
                </a:solidFill>
                <a:latin typeface="Arial"/>
                <a:ea typeface="Arial"/>
              </a:rPr>
              <a:t>Une articulation entre visite sur le terrain et temps de travail individualisé, sur besoins identifiés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PLANIFICATION DES VISITES</a:t>
            </a:r>
            <a:endParaRPr b="0" lang="fr-FR" sz="2500" spc="-1" strike="noStrike">
              <a:solidFill>
                <a:srgbClr val="000000"/>
              </a:solidFill>
              <a:latin typeface="Calibri"/>
            </a:endParaRPr>
          </a:p>
        </p:txBody>
      </p:sp>
      <p:sp>
        <p:nvSpPr>
          <p:cNvPr id="730" name="TextShape 2"/>
          <p:cNvSpPr txBox="1"/>
          <p:nvPr/>
        </p:nvSpPr>
        <p:spPr>
          <a:xfrm>
            <a:off x="805320" y="1476360"/>
            <a:ext cx="7881120" cy="4525560"/>
          </a:xfrm>
          <a:prstGeom prst="rect">
            <a:avLst/>
          </a:prstGeom>
          <a:noFill/>
          <a:ln>
            <a:noFill/>
          </a:ln>
        </p:spPr>
        <p:txBody>
          <a:bodyPr>
            <a:noAutofit/>
          </a:bodyPr>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0000"/>
                </a:solidFill>
                <a:latin typeface="Arial"/>
                <a:ea typeface="Arial"/>
              </a:rPr>
              <a:t>Envoyer rapidement les emplois du temps à </a:t>
            </a:r>
            <a:r>
              <a:rPr b="1" lang="fr-FR" sz="1800" spc="-1" strike="noStrike" u="sng">
                <a:solidFill>
                  <a:srgbClr val="0000ff"/>
                </a:solidFill>
                <a:uFillTx/>
                <a:latin typeface="Arial"/>
                <a:ea typeface="Arial"/>
                <a:hlinkClick r:id="rId1"/>
              </a:rPr>
              <a:t>inna-indra-mari.claverie@ac-martinique.fr</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p:txBody>
      </p:sp>
      <p:sp>
        <p:nvSpPr>
          <p:cNvPr id="731"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29F6CD9D-D2C3-4543-898B-DE02584F8ED8}"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TextShape 1"/>
          <p:cNvSpPr txBox="1"/>
          <p:nvPr/>
        </p:nvSpPr>
        <p:spPr>
          <a:xfrm>
            <a:off x="805320" y="182880"/>
            <a:ext cx="7881120" cy="1286640"/>
          </a:xfrm>
          <a:prstGeom prst="rect">
            <a:avLst/>
          </a:prstGeom>
          <a:noFill/>
          <a:ln>
            <a:noFill/>
          </a:ln>
        </p:spPr>
        <p:txBody>
          <a:bodyPr anchor="ctr">
            <a:noAutofit/>
          </a:bodyPr>
          <a:p>
            <a:endParaRPr b="0" lang="fr-FR" sz="1800" spc="-1" strike="noStrike">
              <a:solidFill>
                <a:srgbClr val="000000"/>
              </a:solidFill>
              <a:latin typeface="Calibri"/>
            </a:endParaRPr>
          </a:p>
        </p:txBody>
      </p:sp>
      <p:sp>
        <p:nvSpPr>
          <p:cNvPr id="733" name="TextShape 2"/>
          <p:cNvSpPr txBox="1"/>
          <p:nvPr/>
        </p:nvSpPr>
        <p:spPr>
          <a:xfrm>
            <a:off x="805320" y="1476360"/>
            <a:ext cx="7881120" cy="4525560"/>
          </a:xfrm>
          <a:prstGeom prst="rect">
            <a:avLst/>
          </a:prstGeom>
          <a:noFill/>
          <a:ln>
            <a:noFill/>
          </a:ln>
        </p:spPr>
        <p:txBody>
          <a:bodyPr>
            <a:noAutofit/>
          </a:bodyPr>
          <a:p>
            <a:endParaRPr b="1" lang="fr-FR" sz="1800" spc="-1" strike="noStrike">
              <a:solidFill>
                <a:srgbClr val="00a6be"/>
              </a:solidFill>
              <a:latin typeface="Arial"/>
            </a:endParaRPr>
          </a:p>
        </p:txBody>
      </p:sp>
      <p:sp>
        <p:nvSpPr>
          <p:cNvPr id="734"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C6E51C01-D5A7-4161-8243-7AF4E355B1B3}" type="slidenum">
              <a:rPr b="1" lang="fr-FR" sz="900" spc="-1" strike="noStrike">
                <a:solidFill>
                  <a:srgbClr val="404040"/>
                </a:solidFill>
                <a:latin typeface="Arial"/>
                <a:ea typeface="Arial"/>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Titre de page </a:t>
            </a:r>
            <a:br/>
            <a:r>
              <a:rPr b="1" lang="fr-FR" sz="2500" spc="-1" strike="noStrike">
                <a:solidFill>
                  <a:srgbClr val="404040"/>
                </a:solidFill>
                <a:latin typeface="Arial Black"/>
                <a:ea typeface="Arial Black"/>
              </a:rPr>
              <a:t>sur une ou deux lignes</a:t>
            </a:r>
            <a:endParaRPr b="0" lang="fr-FR" sz="2500" spc="-1" strike="noStrike">
              <a:solidFill>
                <a:srgbClr val="000000"/>
              </a:solidFill>
              <a:latin typeface="Calibri"/>
            </a:endParaRPr>
          </a:p>
        </p:txBody>
      </p:sp>
      <p:sp>
        <p:nvSpPr>
          <p:cNvPr id="736"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03847CE5-F88B-45C4-AE51-361EAFE468B9}"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737" name="TextShape 3"/>
          <p:cNvSpPr txBox="1"/>
          <p:nvPr/>
        </p:nvSpPr>
        <p:spPr>
          <a:xfrm>
            <a:off x="804960" y="1470960"/>
            <a:ext cx="7881480" cy="4188960"/>
          </a:xfrm>
          <a:prstGeom prst="rect">
            <a:avLst/>
          </a:prstGeom>
          <a:noFill/>
          <a:ln>
            <a:noFill/>
          </a:ln>
        </p:spPr>
        <p:txBody>
          <a:bodyPr>
            <a:noAutofit/>
          </a:bodyPr>
          <a:p>
            <a:pPr marL="177840" indent="-177480">
              <a:lnSpc>
                <a:spcPct val="100000"/>
              </a:lnSpc>
              <a:spcBef>
                <a:spcPts val="360"/>
              </a:spcBef>
              <a:buClr>
                <a:srgbClr val="00a6be"/>
              </a:buClr>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marL="627120">
              <a:lnSpc>
                <a:spcPct val="100000"/>
              </a:lnSpc>
              <a:spcBef>
                <a:spcPts val="261"/>
              </a:spcBef>
            </a:pPr>
            <a:endParaRPr b="1" lang="fr-FR" sz="1300" spc="-1" strike="noStrike">
              <a:solidFill>
                <a:srgbClr val="00a6be"/>
              </a:solidFill>
              <a:latin typeface="Arial"/>
            </a:endParaRPr>
          </a:p>
          <a:p>
            <a:pPr marL="177840" indent="-177480">
              <a:lnSpc>
                <a:spcPct val="100000"/>
              </a:lnSpc>
              <a:spcBef>
                <a:spcPts val="360"/>
              </a:spcBef>
              <a:buClr>
                <a:srgbClr val="00a6be"/>
              </a:buClr>
              <a:buSzPct val="114000"/>
              <a:buFont typeface="Wingdings" charset="2"/>
              <a:buChar char=""/>
            </a:pPr>
            <a:r>
              <a:rPr b="1" lang="fr-FR" sz="1800" spc="-1" strike="noStrike">
                <a:solidFill>
                  <a:srgbClr val="00a6be"/>
                </a:solidFill>
                <a:latin typeface="Arial"/>
                <a:ea typeface="Arial"/>
              </a:rPr>
              <a:t> </a:t>
            </a:r>
            <a:r>
              <a:rPr b="1" lang="fr-FR" sz="1800" spc="-1" strike="noStrike">
                <a:solidFill>
                  <a:srgbClr val="00a6be"/>
                </a:solidFill>
                <a:latin typeface="Arial"/>
                <a:ea typeface="Arial"/>
              </a:rPr>
              <a:t>Titre de niveau 1 </a:t>
            </a:r>
            <a:endParaRPr b="1" lang="fr-FR" sz="1800" spc="-1" strike="noStrike">
              <a:solidFill>
                <a:srgbClr val="00a6be"/>
              </a:solidFill>
              <a:latin typeface="Arial"/>
            </a:endParaRPr>
          </a:p>
          <a:p>
            <a:pPr lvl="1" marL="627120" indent="-169560">
              <a:lnSpc>
                <a:spcPct val="100000"/>
              </a:lnSpc>
              <a:spcBef>
                <a:spcPts val="261"/>
              </a:spcBef>
              <a:buClr>
                <a:srgbClr val="00a6be"/>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00a6be"/>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p:txBody>
      </p:sp>
      <p:grpSp>
        <p:nvGrpSpPr>
          <p:cNvPr id="738" name="Group 4"/>
          <p:cNvGrpSpPr/>
          <p:nvPr/>
        </p:nvGrpSpPr>
        <p:grpSpPr>
          <a:xfrm>
            <a:off x="902520" y="199080"/>
            <a:ext cx="525240" cy="171360"/>
            <a:chOff x="902520" y="199080"/>
            <a:chExt cx="525240" cy="171360"/>
          </a:xfrm>
        </p:grpSpPr>
        <p:sp>
          <p:nvSpPr>
            <p:cNvPr id="739" name="CustomShape 5"/>
            <p:cNvSpPr/>
            <p:nvPr/>
          </p:nvSpPr>
          <p:spPr>
            <a:xfrm>
              <a:off x="902520" y="199080"/>
              <a:ext cx="82440" cy="17136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sp>
          <p:nvSpPr>
            <p:cNvPr id="740" name="CustomShape 6"/>
            <p:cNvSpPr/>
            <p:nvPr/>
          </p:nvSpPr>
          <p:spPr>
            <a:xfrm>
              <a:off x="943920" y="284760"/>
              <a:ext cx="483840" cy="85320"/>
            </a:xfrm>
            <a:prstGeom prst="rect">
              <a:avLst/>
            </a:prstGeom>
            <a:solidFill>
              <a:srgbClr val="00a6be"/>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TextShape 1"/>
          <p:cNvSpPr txBox="1"/>
          <p:nvPr/>
        </p:nvSpPr>
        <p:spPr>
          <a:xfrm>
            <a:off x="3011040" y="1855080"/>
            <a:ext cx="5590080" cy="2005920"/>
          </a:xfrm>
          <a:prstGeom prst="rect">
            <a:avLst/>
          </a:prstGeom>
          <a:noFill/>
          <a:ln>
            <a:noFill/>
          </a:ln>
        </p:spPr>
        <p:txBody>
          <a:bodyPr anchor="ctr">
            <a:noAutofit/>
          </a:bodyPr>
          <a:p>
            <a:pPr>
              <a:lnSpc>
                <a:spcPct val="100000"/>
              </a:lnSpc>
            </a:pPr>
            <a:r>
              <a:rPr b="1" lang="fr-FR" sz="3200" spc="-1" strike="noStrike">
                <a:solidFill>
                  <a:srgbClr val="e0b347"/>
                </a:solidFill>
                <a:latin typeface="Arial Black"/>
                <a:ea typeface="Arial Black"/>
              </a:rPr>
              <a:t>Titre de la partie</a:t>
            </a:r>
            <a:br/>
            <a:r>
              <a:rPr b="1" lang="fr-FR" sz="3200" spc="-1" strike="noStrike">
                <a:solidFill>
                  <a:srgbClr val="e0b347"/>
                </a:solidFill>
                <a:latin typeface="Arial Black"/>
                <a:ea typeface="Arial Black"/>
              </a:rPr>
              <a:t>sur une ou deux lignes</a:t>
            </a:r>
            <a:endParaRPr b="0" lang="fr-FR" sz="3200" spc="-1" strike="noStrike">
              <a:solidFill>
                <a:srgbClr val="000000"/>
              </a:solidFill>
              <a:latin typeface="Calibri"/>
            </a:endParaRPr>
          </a:p>
        </p:txBody>
      </p:sp>
      <p:sp>
        <p:nvSpPr>
          <p:cNvPr id="742" name="TextShape 2"/>
          <p:cNvSpPr txBox="1"/>
          <p:nvPr/>
        </p:nvSpPr>
        <p:spPr>
          <a:xfrm>
            <a:off x="8249760" y="6391080"/>
            <a:ext cx="351000" cy="364680"/>
          </a:xfrm>
          <a:prstGeom prst="rect">
            <a:avLst/>
          </a:prstGeom>
          <a:noFill/>
          <a:ln>
            <a:noFill/>
          </a:ln>
        </p:spPr>
        <p:txBody>
          <a:bodyPr anchor="ctr">
            <a:noAutofit/>
          </a:bodyPr>
          <a:p>
            <a:pPr algn="r">
              <a:lnSpc>
                <a:spcPct val="100000"/>
              </a:lnSpc>
            </a:pPr>
            <a:fld id="{7E406699-0198-4E79-9317-296AB5CEFB35}" type="slidenum">
              <a:rPr b="1" lang="fr-FR" sz="1000" spc="-1" strike="noStrike">
                <a:solidFill>
                  <a:srgbClr val="000000"/>
                </a:solidFill>
                <a:latin typeface="Calibri"/>
              </a:rPr>
              <a:t>&lt;number&gt;</a:t>
            </a:fld>
            <a:endParaRPr b="0" lang="en-US" sz="1000" spc="-1" strike="noStrike">
              <a:latin typeface="Times New Roman"/>
            </a:endParaRPr>
          </a:p>
        </p:txBody>
      </p:sp>
      <p:sp>
        <p:nvSpPr>
          <p:cNvPr id="743" name="TextShape 3"/>
          <p:cNvSpPr txBox="1"/>
          <p:nvPr/>
        </p:nvSpPr>
        <p:spPr>
          <a:xfrm>
            <a:off x="3011040" y="5059800"/>
            <a:ext cx="5589720" cy="875520"/>
          </a:xfrm>
          <a:prstGeom prst="rect">
            <a:avLst/>
          </a:prstGeom>
          <a:noFill/>
          <a:ln>
            <a:noFill/>
          </a:ln>
        </p:spPr>
        <p:txBody>
          <a:bodyPr>
            <a:noAutofit/>
          </a:bodyPr>
          <a:p>
            <a:pPr>
              <a:lnSpc>
                <a:spcPct val="100000"/>
              </a:lnSpc>
              <a:spcBef>
                <a:spcPts val="300"/>
              </a:spcBef>
            </a:pPr>
            <a:r>
              <a:rPr b="0" lang="fr-FR" sz="1500" spc="-1" strike="noStrike">
                <a:solidFill>
                  <a:srgbClr val="000000"/>
                </a:solidFill>
                <a:latin typeface="Arial"/>
                <a:ea typeface="Arial"/>
              </a:rPr>
              <a:t>Zone complémentaire : </a:t>
            </a:r>
            <a:br/>
            <a:r>
              <a:rPr b="0" lang="fr-FR" sz="1500" spc="-1" strike="noStrike">
                <a:solidFill>
                  <a:srgbClr val="000000"/>
                </a:solidFill>
                <a:latin typeface="Arial"/>
                <a:ea typeface="Arial"/>
              </a:rPr>
              <a:t>Noms des intervenants, etc. </a:t>
            </a:r>
            <a:endParaRPr b="0" lang="fr-FR" sz="1500" spc="-1" strike="noStrike">
              <a:solidFill>
                <a:srgbClr val="000000"/>
              </a:solidFill>
              <a:latin typeface="Arial"/>
            </a:endParaRPr>
          </a:p>
          <a:p>
            <a:pPr>
              <a:lnSpc>
                <a:spcPct val="100000"/>
              </a:lnSpc>
              <a:spcBef>
                <a:spcPts val="300"/>
              </a:spcBef>
            </a:pPr>
            <a:endParaRPr b="0" lang="fr-FR" sz="1500" spc="-1" strike="noStrike">
              <a:solidFill>
                <a:srgbClr val="000000"/>
              </a:solidFill>
              <a:latin typeface="Arial"/>
            </a:endParaRPr>
          </a:p>
        </p:txBody>
      </p:sp>
      <p:sp>
        <p:nvSpPr>
          <p:cNvPr id="744" name="TextShape 4"/>
          <p:cNvSpPr txBox="1"/>
          <p:nvPr/>
        </p:nvSpPr>
        <p:spPr>
          <a:xfrm>
            <a:off x="3011040" y="3369960"/>
            <a:ext cx="5589720" cy="1156680"/>
          </a:xfrm>
          <a:prstGeom prst="rect">
            <a:avLst/>
          </a:prstGeom>
          <a:noFill/>
          <a:ln>
            <a:noFill/>
          </a:ln>
        </p:spPr>
        <p:txBody>
          <a:bodyPr>
            <a:noAutofit/>
          </a:bodyPr>
          <a:p>
            <a:pPr>
              <a:lnSpc>
                <a:spcPct val="100000"/>
              </a:lnSpc>
              <a:spcBef>
                <a:spcPts val="561"/>
              </a:spcBef>
            </a:pPr>
            <a:r>
              <a:rPr b="0" lang="fr-FR" sz="2800" spc="-1" strike="noStrike">
                <a:solidFill>
                  <a:srgbClr val="000000"/>
                </a:solidFill>
                <a:latin typeface="Arial"/>
                <a:ea typeface="Arial"/>
              </a:rPr>
              <a:t>Sous-titre </a:t>
            </a:r>
            <a:br/>
            <a:r>
              <a:rPr b="0" lang="fr-FR" sz="2800" spc="-1" strike="noStrike">
                <a:solidFill>
                  <a:srgbClr val="000000"/>
                </a:solidFill>
                <a:latin typeface="Arial"/>
                <a:ea typeface="Arial"/>
              </a:rPr>
              <a:t>sur une ou deux lignes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SOMMAIRE</a:t>
            </a:r>
            <a:endParaRPr b="0" lang="fr-FR" sz="2500" spc="-1" strike="noStrike">
              <a:solidFill>
                <a:srgbClr val="000000"/>
              </a:solidFill>
              <a:latin typeface="Calibri"/>
            </a:endParaRPr>
          </a:p>
        </p:txBody>
      </p:sp>
      <p:sp>
        <p:nvSpPr>
          <p:cNvPr id="746"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574E0D0A-D5BC-4F63-BC72-0C81AB050C0F}"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747" name="TextShape 3"/>
          <p:cNvSpPr txBox="1"/>
          <p:nvPr/>
        </p:nvSpPr>
        <p:spPr>
          <a:xfrm>
            <a:off x="804960" y="1469520"/>
            <a:ext cx="7881480" cy="4397040"/>
          </a:xfrm>
          <a:prstGeom prst="rect">
            <a:avLst/>
          </a:prstGeom>
          <a:noFill/>
          <a:ln>
            <a:noFill/>
          </a:ln>
        </p:spPr>
        <p:txBody>
          <a:bodyPr>
            <a:noAutofit/>
          </a:bodyPr>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première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seconde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troisième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quatrième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cinquième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sixième partie</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septième partie </a:t>
            </a:r>
            <a:endParaRPr b="1" lang="fr-FR" sz="1800" spc="-1" strike="noStrike">
              <a:solidFill>
                <a:srgbClr val="00a6be"/>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000000"/>
                </a:solidFill>
                <a:latin typeface="Arial"/>
                <a:ea typeface="Arial"/>
              </a:rPr>
              <a:t> </a:t>
            </a:r>
            <a:r>
              <a:rPr b="1" lang="fr-FR" sz="1800" spc="-1" strike="noStrike">
                <a:solidFill>
                  <a:srgbClr val="000000"/>
                </a:solidFill>
                <a:latin typeface="Arial"/>
                <a:ea typeface="Arial"/>
              </a:rPr>
              <a:t>Titre de la huitième partie </a:t>
            </a:r>
            <a:endParaRPr b="1" lang="fr-FR" sz="1800" spc="-1" strike="noStrike">
              <a:solidFill>
                <a:srgbClr val="00a6be"/>
              </a:solidFill>
              <a:latin typeface="Arial"/>
            </a:endParaRPr>
          </a:p>
          <a:p>
            <a:pPr>
              <a:lnSpc>
                <a:spcPct val="100000"/>
              </a:lnSpc>
              <a:spcBef>
                <a:spcPts val="360"/>
              </a:spcBef>
            </a:pPr>
            <a:endParaRPr b="1" lang="fr-FR" sz="1800" spc="-1" strike="noStrike">
              <a:solidFill>
                <a:srgbClr val="00a6be"/>
              </a:solidFill>
              <a:latin typeface="Arial"/>
            </a:endParaRPr>
          </a:p>
        </p:txBody>
      </p:sp>
      <p:grpSp>
        <p:nvGrpSpPr>
          <p:cNvPr id="748" name="Group 4"/>
          <p:cNvGrpSpPr/>
          <p:nvPr/>
        </p:nvGrpSpPr>
        <p:grpSpPr>
          <a:xfrm>
            <a:off x="920160" y="403200"/>
            <a:ext cx="525240" cy="171360"/>
            <a:chOff x="920160" y="403200"/>
            <a:chExt cx="525240" cy="171360"/>
          </a:xfrm>
        </p:grpSpPr>
        <p:sp>
          <p:nvSpPr>
            <p:cNvPr id="749" name="CustomShape 5"/>
            <p:cNvSpPr/>
            <p:nvPr/>
          </p:nvSpPr>
          <p:spPr>
            <a:xfrm>
              <a:off x="920160" y="403200"/>
              <a:ext cx="82440" cy="17136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sp>
          <p:nvSpPr>
            <p:cNvPr id="750" name="CustomShape 6"/>
            <p:cNvSpPr/>
            <p:nvPr/>
          </p:nvSpPr>
          <p:spPr>
            <a:xfrm>
              <a:off x="961560" y="488880"/>
              <a:ext cx="483840" cy="8532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Titre de page </a:t>
            </a:r>
            <a:br/>
            <a:r>
              <a:rPr b="1" lang="fr-FR" sz="2500" spc="-1" strike="noStrike">
                <a:solidFill>
                  <a:srgbClr val="404040"/>
                </a:solidFill>
                <a:latin typeface="Arial Black"/>
                <a:ea typeface="Arial Black"/>
              </a:rPr>
              <a:t>sur une ou deux lignes</a:t>
            </a:r>
            <a:endParaRPr b="0" lang="fr-FR" sz="2500" spc="-1" strike="noStrike">
              <a:solidFill>
                <a:srgbClr val="000000"/>
              </a:solidFill>
              <a:latin typeface="Calibri"/>
            </a:endParaRPr>
          </a:p>
        </p:txBody>
      </p:sp>
      <p:sp>
        <p:nvSpPr>
          <p:cNvPr id="752"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CDA30F07-DEAB-4F36-84B0-CCAB3511DFC2}" type="slidenum">
              <a:rPr b="1" lang="fr-FR" sz="900" spc="-1" strike="noStrike">
                <a:solidFill>
                  <a:srgbClr val="404040"/>
                </a:solidFill>
                <a:latin typeface="Arial"/>
                <a:ea typeface="Arial"/>
              </a:rPr>
              <a:t>&lt;number&gt;</a:t>
            </a:fld>
            <a:endParaRPr b="0" lang="en-US" sz="900" spc="-1" strike="noStrike">
              <a:latin typeface="Times New Roman"/>
            </a:endParaRPr>
          </a:p>
        </p:txBody>
      </p:sp>
      <p:sp>
        <p:nvSpPr>
          <p:cNvPr id="753" name="TextShape 3"/>
          <p:cNvSpPr txBox="1"/>
          <p:nvPr/>
        </p:nvSpPr>
        <p:spPr>
          <a:xfrm>
            <a:off x="804960" y="1470960"/>
            <a:ext cx="7881480" cy="4188960"/>
          </a:xfrm>
          <a:prstGeom prst="rect">
            <a:avLst/>
          </a:prstGeom>
          <a:noFill/>
          <a:ln>
            <a:noFill/>
          </a:ln>
        </p:spPr>
        <p:txBody>
          <a:bodyPr>
            <a:noAutofit/>
          </a:bodyPr>
          <a:p>
            <a:pPr marL="177840" indent="-177480">
              <a:lnSpc>
                <a:spcPct val="100000"/>
              </a:lnSpc>
              <a:spcBef>
                <a:spcPts val="360"/>
              </a:spcBef>
              <a:buClr>
                <a:srgbClr val="e0b347"/>
              </a:buClr>
              <a:buSzPct val="114000"/>
              <a:buFont typeface="Wingdings" charset="2"/>
              <a:buChar char=""/>
            </a:pPr>
            <a:r>
              <a:rPr b="1" lang="fr-FR" sz="1800" spc="-1" strike="noStrike">
                <a:solidFill>
                  <a:srgbClr val="e0b347"/>
                </a:solidFill>
                <a:latin typeface="Arial"/>
                <a:ea typeface="Arial"/>
              </a:rPr>
              <a:t>Titre de niveau 1</a:t>
            </a:r>
            <a:endParaRPr b="1" lang="fr-FR" sz="1800" spc="-1" strike="noStrike">
              <a:solidFill>
                <a:srgbClr val="e0b347"/>
              </a:solidFill>
              <a:latin typeface="Arial"/>
            </a:endParaRPr>
          </a:p>
          <a:p>
            <a:pPr lvl="1" marL="627120" indent="-169560">
              <a:lnSpc>
                <a:spcPct val="100000"/>
              </a:lnSpc>
              <a:spcBef>
                <a:spcPts val="261"/>
              </a:spcBef>
              <a:buClr>
                <a:srgbClr val="e0b347"/>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e0b347"/>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e0b347"/>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endParaRPr b="1" lang="fr-FR" sz="1300" spc="-1" strike="noStrike">
              <a:solidFill>
                <a:srgbClr val="e0b347"/>
              </a:solidFill>
              <a:latin typeface="Arial"/>
            </a:endParaRPr>
          </a:p>
          <a:p>
            <a:pPr marL="177840" indent="-177480">
              <a:lnSpc>
                <a:spcPct val="100000"/>
              </a:lnSpc>
              <a:spcBef>
                <a:spcPts val="360"/>
              </a:spcBef>
              <a:buClr>
                <a:srgbClr val="e0b347"/>
              </a:buClr>
              <a:buSzPct val="114000"/>
              <a:buFont typeface="Wingdings" charset="2"/>
              <a:buChar char=""/>
            </a:pPr>
            <a:r>
              <a:rPr b="1" lang="fr-FR" sz="1800" spc="-1" strike="noStrike">
                <a:solidFill>
                  <a:srgbClr val="e0b347"/>
                </a:solidFill>
                <a:latin typeface="Arial"/>
                <a:ea typeface="Arial"/>
              </a:rPr>
              <a:t>Titre de niveau 1</a:t>
            </a:r>
            <a:endParaRPr b="1" lang="fr-FR" sz="1800" spc="-1" strike="noStrike">
              <a:solidFill>
                <a:srgbClr val="e0b347"/>
              </a:solidFill>
              <a:latin typeface="Arial"/>
            </a:endParaRPr>
          </a:p>
          <a:p>
            <a:pPr lvl="1" marL="627120" indent="-169560">
              <a:lnSpc>
                <a:spcPct val="100000"/>
              </a:lnSpc>
              <a:spcBef>
                <a:spcPts val="261"/>
              </a:spcBef>
              <a:buClr>
                <a:srgbClr val="e0b347"/>
              </a:buClr>
              <a:buSzPct val="135000"/>
              <a:buFont typeface="Arial"/>
              <a:buChar char="•"/>
            </a:pPr>
            <a:r>
              <a:rPr b="1" lang="fr-FR" sz="1300" spc="-1" strike="noStrike">
                <a:solidFill>
                  <a:srgbClr val="000000"/>
                </a:solidFill>
                <a:latin typeface="Arial"/>
                <a:ea typeface="Arial"/>
              </a:rPr>
              <a:t>Titre de niveau 2</a:t>
            </a:r>
            <a:endParaRPr b="0" lang="fr-FR" sz="1300" spc="-1" strike="noStrike">
              <a:solidFill>
                <a:srgbClr val="000000"/>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e0b347"/>
              </a:solidFill>
              <a:latin typeface="Arial"/>
            </a:endParaRPr>
          </a:p>
          <a:p>
            <a:pPr marL="627120">
              <a:lnSpc>
                <a:spcPct val="100000"/>
              </a:lnSpc>
              <a:spcBef>
                <a:spcPts val="261"/>
              </a:spcBef>
            </a:pPr>
            <a:r>
              <a:rPr b="0" lang="fr-FR" sz="1300" spc="-1" strike="noStrike">
                <a:solidFill>
                  <a:srgbClr val="000000"/>
                </a:solidFill>
                <a:latin typeface="Arial"/>
                <a:ea typeface="Arial"/>
              </a:rPr>
              <a:t>Texte courant Texte courant Texte courant Texte courant Texte courant Texte courant</a:t>
            </a:r>
            <a:endParaRPr b="1" lang="fr-FR" sz="1300" spc="-1" strike="noStrike">
              <a:solidFill>
                <a:srgbClr val="e0b347"/>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 </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lvl="2" marL="804960" indent="-177480">
              <a:lnSpc>
                <a:spcPct val="100000"/>
              </a:lnSpc>
              <a:spcBef>
                <a:spcPts val="261"/>
              </a:spcBef>
              <a:buClr>
                <a:srgbClr val="000000"/>
              </a:buClr>
              <a:buFont typeface="Lucida Grande"/>
              <a:buChar char="-"/>
            </a:pPr>
            <a:r>
              <a:rPr b="0" lang="fr-FR" sz="1300" spc="-1" strike="noStrike">
                <a:solidFill>
                  <a:srgbClr val="000000"/>
                </a:solidFill>
                <a:latin typeface="Arial"/>
                <a:ea typeface="Arial"/>
              </a:rPr>
              <a:t>Liste à puce</a:t>
            </a:r>
            <a:endParaRPr b="0" lang="fr-FR" sz="1300" spc="-1" strike="noStrike">
              <a:solidFill>
                <a:srgbClr val="000000"/>
              </a:solidFill>
              <a:latin typeface="Arial"/>
            </a:endParaRPr>
          </a:p>
          <a:p>
            <a:pPr>
              <a:lnSpc>
                <a:spcPct val="100000"/>
              </a:lnSpc>
              <a:spcBef>
                <a:spcPts val="360"/>
              </a:spcBef>
            </a:pPr>
            <a:endParaRPr b="1" lang="fr-FR" sz="1300" spc="-1" strike="noStrike">
              <a:solidFill>
                <a:srgbClr val="e0b347"/>
              </a:solidFill>
              <a:latin typeface="Arial"/>
            </a:endParaRPr>
          </a:p>
        </p:txBody>
      </p:sp>
      <p:grpSp>
        <p:nvGrpSpPr>
          <p:cNvPr id="754" name="Group 4"/>
          <p:cNvGrpSpPr/>
          <p:nvPr/>
        </p:nvGrpSpPr>
        <p:grpSpPr>
          <a:xfrm>
            <a:off x="902520" y="199080"/>
            <a:ext cx="525240" cy="171360"/>
            <a:chOff x="902520" y="199080"/>
            <a:chExt cx="525240" cy="171360"/>
          </a:xfrm>
        </p:grpSpPr>
        <p:sp>
          <p:nvSpPr>
            <p:cNvPr id="755" name="CustomShape 5"/>
            <p:cNvSpPr/>
            <p:nvPr/>
          </p:nvSpPr>
          <p:spPr>
            <a:xfrm>
              <a:off x="902520" y="199080"/>
              <a:ext cx="82440" cy="17136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sp>
          <p:nvSpPr>
            <p:cNvPr id="756" name="CustomShape 6"/>
            <p:cNvSpPr/>
            <p:nvPr/>
          </p:nvSpPr>
          <p:spPr>
            <a:xfrm>
              <a:off x="943920" y="284760"/>
              <a:ext cx="483840" cy="85320"/>
            </a:xfrm>
            <a:prstGeom prst="rect">
              <a:avLst/>
            </a:prstGeom>
            <a:solidFill>
              <a:srgbClr val="e0b347"/>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TextShape 1"/>
          <p:cNvSpPr txBox="1"/>
          <p:nvPr/>
        </p:nvSpPr>
        <p:spPr>
          <a:xfrm>
            <a:off x="3063960" y="182880"/>
            <a:ext cx="5622480" cy="1286640"/>
          </a:xfrm>
          <a:prstGeom prst="rect">
            <a:avLst/>
          </a:prstGeom>
          <a:noFill/>
          <a:ln>
            <a:noFill/>
          </a:ln>
        </p:spPr>
        <p:txBody>
          <a:bodyPr anchor="ctr">
            <a:noAutofit/>
          </a:bodyPr>
          <a:p>
            <a:pPr algn="ctr">
              <a:lnSpc>
                <a:spcPct val="100000"/>
              </a:lnSpc>
            </a:pPr>
            <a:r>
              <a:rPr b="1" lang="fr-FR" sz="2500" spc="-1" strike="noStrike" u="sng">
                <a:solidFill>
                  <a:srgbClr val="404040"/>
                </a:solidFill>
                <a:uFillTx/>
                <a:latin typeface="Century Gothic"/>
                <a:ea typeface="Arial Black"/>
              </a:rPr>
              <a:t>Configurer un transfert depuis le mail académique</a:t>
            </a:r>
            <a:endParaRPr b="0" lang="fr-FR" sz="2500" spc="-1" strike="noStrike">
              <a:solidFill>
                <a:srgbClr val="000000"/>
              </a:solidFill>
              <a:latin typeface="Calibri"/>
            </a:endParaRPr>
          </a:p>
        </p:txBody>
      </p:sp>
      <p:pic>
        <p:nvPicPr>
          <p:cNvPr id="476" name="Espace réservé du contenu 5" descr="Une image contenant capture d’écran&#10;&#10;Description générée automatiquement"/>
          <p:cNvPicPr/>
          <p:nvPr/>
        </p:nvPicPr>
        <p:blipFill>
          <a:blip r:embed="rId1"/>
          <a:stretch/>
        </p:blipFill>
        <p:spPr>
          <a:xfrm>
            <a:off x="805320" y="746640"/>
            <a:ext cx="2122200" cy="5364720"/>
          </a:xfrm>
          <a:prstGeom prst="rect">
            <a:avLst/>
          </a:prstGeom>
          <a:ln>
            <a:noFill/>
          </a:ln>
        </p:spPr>
      </p:pic>
      <p:sp>
        <p:nvSpPr>
          <p:cNvPr id="477"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90CB280B-2DF6-4209-B75F-F0F36180BB84}" type="slidenum">
              <a:rPr b="1" lang="fr-FR" sz="900" spc="-1" strike="noStrike">
                <a:solidFill>
                  <a:srgbClr val="404040"/>
                </a:solidFill>
                <a:latin typeface="Arial"/>
                <a:ea typeface="Arial"/>
              </a:rPr>
              <a:t>4</a:t>
            </a:fld>
            <a:endParaRPr b="0" lang="en-US" sz="900" spc="-1" strike="noStrike">
              <a:latin typeface="Times New Roman"/>
            </a:endParaRPr>
          </a:p>
        </p:txBody>
      </p:sp>
      <p:sp>
        <p:nvSpPr>
          <p:cNvPr id="478" name="CustomShape 3"/>
          <p:cNvSpPr/>
          <p:nvPr/>
        </p:nvSpPr>
        <p:spPr>
          <a:xfrm flipH="1" flipV="1">
            <a:off x="2742120" y="1469880"/>
            <a:ext cx="819000" cy="76248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479" name="Image 16" descr="Une image contenant capture d’écran&#10;&#10;Description générée automatiquement"/>
          <p:cNvPicPr/>
          <p:nvPr/>
        </p:nvPicPr>
        <p:blipFill>
          <a:blip r:embed="rId2"/>
          <a:stretch/>
        </p:blipFill>
        <p:spPr>
          <a:xfrm>
            <a:off x="5581440" y="1906560"/>
            <a:ext cx="2941920" cy="4204440"/>
          </a:xfrm>
          <a:prstGeom prst="rect">
            <a:avLst/>
          </a:prstGeom>
          <a:ln>
            <a:noFill/>
          </a:ln>
        </p:spPr>
      </p:pic>
      <p:sp>
        <p:nvSpPr>
          <p:cNvPr id="480" name="CustomShape 4"/>
          <p:cNvSpPr/>
          <p:nvPr/>
        </p:nvSpPr>
        <p:spPr>
          <a:xfrm>
            <a:off x="4816800" y="4959720"/>
            <a:ext cx="883080" cy="56448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1" name="CustomShape 5"/>
          <p:cNvSpPr/>
          <p:nvPr/>
        </p:nvSpPr>
        <p:spPr>
          <a:xfrm>
            <a:off x="3381840" y="2018880"/>
            <a:ext cx="198540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Calibri"/>
              </a:rPr>
              <a:t>1. Cliquer sur « Préférences »…</a:t>
            </a:r>
            <a:endParaRPr b="0" lang="en-US" sz="1800" spc="-1" strike="noStrike">
              <a:latin typeface="Arial"/>
            </a:endParaRPr>
          </a:p>
        </p:txBody>
      </p:sp>
      <p:sp>
        <p:nvSpPr>
          <p:cNvPr id="482" name="CustomShape 6"/>
          <p:cNvSpPr/>
          <p:nvPr/>
        </p:nvSpPr>
        <p:spPr>
          <a:xfrm>
            <a:off x="3188520" y="4625280"/>
            <a:ext cx="198540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Calibri"/>
              </a:rPr>
              <a:t>2. Puis sur « Courrier »</a:t>
            </a:r>
            <a:endParaRPr b="0" lang="en-US" sz="1800" spc="-1" strike="noStrike">
              <a:latin typeface="Arial"/>
            </a:endParaRPr>
          </a:p>
        </p:txBody>
      </p:sp>
      <p:sp>
        <p:nvSpPr>
          <p:cNvPr id="483" name="CustomShape 7"/>
          <p:cNvSpPr/>
          <p:nvPr/>
        </p:nvSpPr>
        <p:spPr>
          <a:xfrm>
            <a:off x="5700240" y="2517480"/>
            <a:ext cx="2674800" cy="593280"/>
          </a:xfrm>
          <a:prstGeom prst="rect">
            <a:avLst/>
          </a:prstGeom>
          <a:gradFill rotWithShape="0">
            <a:gsLst>
              <a:gs pos="0">
                <a:srgbClr val="509a98"/>
              </a:gs>
              <a:gs pos="100000">
                <a:srgbClr val="509a98"/>
              </a:gs>
            </a:gsLst>
            <a:path path="circle"/>
          </a:gra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4" name="CustomShape 8"/>
          <p:cNvSpPr/>
          <p:nvPr/>
        </p:nvSpPr>
        <p:spPr>
          <a:xfrm>
            <a:off x="805320" y="1199520"/>
            <a:ext cx="1664280" cy="427320"/>
          </a:xfrm>
          <a:prstGeom prst="rect">
            <a:avLst/>
          </a:prstGeom>
          <a:gradFill rotWithShape="0">
            <a:gsLst>
              <a:gs pos="0">
                <a:srgbClr val="509a98"/>
              </a:gs>
              <a:gs pos="100000">
                <a:srgbClr val="509a98"/>
              </a:gs>
            </a:gsLst>
            <a:path path="circle"/>
          </a:gra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5" name="CustomShape 9"/>
          <p:cNvSpPr/>
          <p:nvPr/>
        </p:nvSpPr>
        <p:spPr>
          <a:xfrm>
            <a:off x="826560" y="1769400"/>
            <a:ext cx="1780200" cy="249120"/>
          </a:xfrm>
          <a:prstGeom prst="rect">
            <a:avLst/>
          </a:prstGeom>
          <a:solidFill>
            <a:srgbClr val="e2dfdf"/>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TextShape 1"/>
          <p:cNvSpPr txBox="1"/>
          <p:nvPr/>
        </p:nvSpPr>
        <p:spPr>
          <a:xfrm>
            <a:off x="1097640" y="3901680"/>
            <a:ext cx="6931440" cy="1679040"/>
          </a:xfrm>
          <a:prstGeom prst="rect">
            <a:avLst/>
          </a:prstGeom>
          <a:noFill/>
          <a:ln>
            <a:noFill/>
          </a:ln>
        </p:spPr>
        <p:txBody>
          <a:bodyPr>
            <a:noAutofit/>
          </a:bodyPr>
          <a:p>
            <a:pPr>
              <a:lnSpc>
                <a:spcPct val="100000"/>
              </a:lnSpc>
            </a:pPr>
            <a:r>
              <a:rPr b="0" lang="fr-FR" sz="1200" spc="-1" strike="noStrike">
                <a:solidFill>
                  <a:srgbClr val="404040"/>
                </a:solidFill>
                <a:latin typeface="Arial"/>
                <a:ea typeface="Arial"/>
              </a:rPr>
              <a:t>Contact : </a:t>
            </a:r>
            <a:br/>
            <a:r>
              <a:rPr b="0" lang="fr-FR" sz="1200" spc="-1" strike="noStrike">
                <a:solidFill>
                  <a:srgbClr val="404040"/>
                </a:solidFill>
                <a:latin typeface="Arial"/>
                <a:ea typeface="Arial"/>
              </a:rPr>
              <a:t>Nom et prénom </a:t>
            </a:r>
            <a:br/>
            <a:r>
              <a:rPr b="0" lang="fr-FR" sz="1200" spc="-1" strike="noStrike">
                <a:solidFill>
                  <a:srgbClr val="404040"/>
                </a:solidFill>
                <a:latin typeface="Arial"/>
                <a:ea typeface="Arial"/>
              </a:rPr>
              <a:t>adresse mél</a:t>
            </a:r>
            <a:br/>
            <a:br/>
            <a:r>
              <a:rPr b="0" lang="fr-FR" sz="1200" spc="-1" strike="noStrike">
                <a:solidFill>
                  <a:srgbClr val="404040"/>
                </a:solidFill>
                <a:latin typeface="Arial"/>
                <a:ea typeface="Arial"/>
              </a:rPr>
              <a:t>site internet </a:t>
            </a:r>
            <a:endParaRPr b="0" lang="fr-FR"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1"/>
          <p:cNvSpPr txBox="1"/>
          <p:nvPr/>
        </p:nvSpPr>
        <p:spPr>
          <a:xfrm>
            <a:off x="0" y="158760"/>
            <a:ext cx="9143640" cy="1286640"/>
          </a:xfrm>
          <a:prstGeom prst="rect">
            <a:avLst/>
          </a:prstGeom>
          <a:noFill/>
          <a:ln>
            <a:noFill/>
          </a:ln>
        </p:spPr>
        <p:txBody>
          <a:bodyPr anchor="ctr">
            <a:normAutofit/>
          </a:bodyPr>
          <a:p>
            <a:pPr algn="ctr">
              <a:lnSpc>
                <a:spcPct val="100000"/>
              </a:lnSpc>
            </a:pPr>
            <a:r>
              <a:rPr b="1" lang="fr-FR" sz="2400" spc="-1" strike="noStrike" u="sng">
                <a:solidFill>
                  <a:srgbClr val="404040"/>
                </a:solidFill>
                <a:uFillTx/>
                <a:latin typeface="Century Gothic"/>
                <a:ea typeface="Arial Black"/>
              </a:rPr>
              <a:t>Configurer un transfert depuis le mail académique</a:t>
            </a:r>
            <a:endParaRPr b="0" lang="fr-FR" sz="2400" spc="-1" strike="noStrike">
              <a:solidFill>
                <a:srgbClr val="000000"/>
              </a:solidFill>
              <a:latin typeface="Calibri"/>
            </a:endParaRPr>
          </a:p>
        </p:txBody>
      </p:sp>
      <p:sp>
        <p:nvSpPr>
          <p:cNvPr id="487" name="TextShape 2"/>
          <p:cNvSpPr txBox="1"/>
          <p:nvPr/>
        </p:nvSpPr>
        <p:spPr>
          <a:xfrm>
            <a:off x="8150040" y="6391080"/>
            <a:ext cx="450000" cy="364680"/>
          </a:xfrm>
          <a:prstGeom prst="rect">
            <a:avLst/>
          </a:prstGeom>
          <a:noFill/>
          <a:ln>
            <a:noFill/>
          </a:ln>
        </p:spPr>
        <p:txBody>
          <a:bodyPr anchor="ctr">
            <a:noAutofit/>
          </a:bodyPr>
          <a:p>
            <a:pPr algn="r">
              <a:lnSpc>
                <a:spcPct val="100000"/>
              </a:lnSpc>
            </a:pPr>
            <a:fld id="{96060D8B-7702-449B-BCE3-53F06C7E8E6E}" type="slidenum">
              <a:rPr b="1" lang="fr-FR" sz="900" spc="-1" strike="noStrike">
                <a:solidFill>
                  <a:srgbClr val="404040"/>
                </a:solidFill>
                <a:latin typeface="Arial"/>
                <a:ea typeface="Arial"/>
              </a:rPr>
              <a:t>6</a:t>
            </a:fld>
            <a:endParaRPr b="0" lang="en-US" sz="900" spc="-1" strike="noStrike">
              <a:latin typeface="Times New Roman"/>
            </a:endParaRPr>
          </a:p>
        </p:txBody>
      </p:sp>
      <p:pic>
        <p:nvPicPr>
          <p:cNvPr id="488" name="Image 5" descr="Une image contenant capture d’écran&#10;&#10;Description générée automatiquement"/>
          <p:cNvPicPr/>
          <p:nvPr/>
        </p:nvPicPr>
        <p:blipFill>
          <a:blip r:embed="rId1"/>
          <a:stretch/>
        </p:blipFill>
        <p:spPr>
          <a:xfrm>
            <a:off x="280080" y="2014200"/>
            <a:ext cx="8583480" cy="3324240"/>
          </a:xfrm>
          <a:prstGeom prst="rect">
            <a:avLst/>
          </a:prstGeom>
          <a:ln>
            <a:noFill/>
          </a:ln>
        </p:spPr>
      </p:pic>
      <p:sp>
        <p:nvSpPr>
          <p:cNvPr id="489" name="CustomShape 3"/>
          <p:cNvSpPr/>
          <p:nvPr/>
        </p:nvSpPr>
        <p:spPr>
          <a:xfrm>
            <a:off x="4211280" y="2616480"/>
            <a:ext cx="1037880" cy="5331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0" name="CustomShape 4"/>
          <p:cNvSpPr/>
          <p:nvPr/>
        </p:nvSpPr>
        <p:spPr>
          <a:xfrm flipH="1" flipV="1">
            <a:off x="414720" y="3666600"/>
            <a:ext cx="189720" cy="146484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1" name="CustomShape 5"/>
          <p:cNvSpPr/>
          <p:nvPr/>
        </p:nvSpPr>
        <p:spPr>
          <a:xfrm flipH="1" flipV="1">
            <a:off x="2224800" y="4266360"/>
            <a:ext cx="927360" cy="666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2" name="CustomShape 6"/>
          <p:cNvSpPr/>
          <p:nvPr/>
        </p:nvSpPr>
        <p:spPr>
          <a:xfrm flipV="1">
            <a:off x="7437960" y="3174120"/>
            <a:ext cx="782640" cy="49212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3" name="CustomShape 7"/>
          <p:cNvSpPr/>
          <p:nvPr/>
        </p:nvSpPr>
        <p:spPr>
          <a:xfrm>
            <a:off x="2225160" y="2106720"/>
            <a:ext cx="1985400" cy="577080"/>
          </a:xfrm>
          <a:prstGeom prst="rect">
            <a:avLst/>
          </a:prstGeom>
          <a:noFill/>
          <a:ln w="19080">
            <a:solidFill>
              <a:schemeClr val="bg1"/>
            </a:solidFill>
            <a:round/>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ffffff"/>
                </a:solidFill>
                <a:latin typeface="Century Gothic"/>
              </a:rPr>
              <a:t>1. Cliquer sur « Transfert »…</a:t>
            </a:r>
            <a:endParaRPr b="0" lang="en-US" sz="1600" spc="-1" strike="noStrike">
              <a:latin typeface="Arial"/>
            </a:endParaRPr>
          </a:p>
        </p:txBody>
      </p:sp>
      <p:sp>
        <p:nvSpPr>
          <p:cNvPr id="494" name="CustomShape 8"/>
          <p:cNvSpPr/>
          <p:nvPr/>
        </p:nvSpPr>
        <p:spPr>
          <a:xfrm>
            <a:off x="334440" y="5110200"/>
            <a:ext cx="2432160" cy="33372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000000"/>
                </a:solidFill>
                <a:latin typeface="Century Gothic"/>
              </a:rPr>
              <a:t>2. Activer le transfert</a:t>
            </a:r>
            <a:endParaRPr b="0" lang="en-US" sz="1600" spc="-1" strike="noStrike">
              <a:latin typeface="Arial"/>
            </a:endParaRPr>
          </a:p>
        </p:txBody>
      </p:sp>
      <p:sp>
        <p:nvSpPr>
          <p:cNvPr id="495" name="CustomShape 9"/>
          <p:cNvSpPr/>
          <p:nvPr/>
        </p:nvSpPr>
        <p:spPr>
          <a:xfrm>
            <a:off x="3028680" y="4894560"/>
            <a:ext cx="2516760" cy="57708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000000"/>
                </a:solidFill>
                <a:latin typeface="Century Gothic"/>
              </a:rPr>
              <a:t>3. Renseigner le mail pour le transfert</a:t>
            </a:r>
            <a:endParaRPr b="0" lang="en-US" sz="1600" spc="-1" strike="noStrike">
              <a:latin typeface="Arial"/>
            </a:endParaRPr>
          </a:p>
        </p:txBody>
      </p:sp>
      <p:sp>
        <p:nvSpPr>
          <p:cNvPr id="496" name="CustomShape 10"/>
          <p:cNvSpPr/>
          <p:nvPr/>
        </p:nvSpPr>
        <p:spPr>
          <a:xfrm>
            <a:off x="5853600" y="3676680"/>
            <a:ext cx="2516760" cy="33372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000000"/>
                </a:solidFill>
                <a:latin typeface="Century Gothic"/>
              </a:rPr>
              <a:t>4. Enregistrer</a:t>
            </a:r>
            <a:endParaRPr b="0" lang="en-US" sz="1600" spc="-1" strike="noStrike">
              <a:latin typeface="Arial"/>
            </a:endParaRPr>
          </a:p>
        </p:txBody>
      </p:sp>
      <p:sp>
        <p:nvSpPr>
          <p:cNvPr id="497" name="CustomShape 11"/>
          <p:cNvSpPr/>
          <p:nvPr/>
        </p:nvSpPr>
        <p:spPr>
          <a:xfrm>
            <a:off x="787320" y="3835440"/>
            <a:ext cx="2700360" cy="335520"/>
          </a:xfrm>
          <a:prstGeom prst="rect">
            <a:avLst/>
          </a:prstGeom>
          <a:solidFill>
            <a:srgbClr val="f9fbfc"/>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TextShape 1"/>
          <p:cNvSpPr txBox="1"/>
          <p:nvPr/>
        </p:nvSpPr>
        <p:spPr>
          <a:xfrm>
            <a:off x="805320" y="182880"/>
            <a:ext cx="7881120" cy="1286640"/>
          </a:xfrm>
          <a:prstGeom prst="rect">
            <a:avLst/>
          </a:prstGeom>
          <a:noFill/>
          <a:ln>
            <a:noFill/>
          </a:ln>
        </p:spPr>
        <p:txBody>
          <a:bodyPr anchor="ctr">
            <a:noAutofit/>
          </a:bodyPr>
          <a:p>
            <a:pPr>
              <a:lnSpc>
                <a:spcPct val="100000"/>
              </a:lnSpc>
            </a:pPr>
            <a:r>
              <a:rPr b="1" lang="fr-FR" sz="2500" spc="-1" strike="noStrike">
                <a:solidFill>
                  <a:srgbClr val="404040"/>
                </a:solidFill>
                <a:latin typeface="Arial Black"/>
                <a:ea typeface="Arial Black"/>
              </a:rPr>
              <a:t>Utiliser son Webmail personnel pour envoyer des messages </a:t>
            </a:r>
            <a:r>
              <a:rPr b="1" lang="fr-FR" sz="2500" spc="-1" strike="noStrike" u="sng">
                <a:solidFill>
                  <a:srgbClr val="404040"/>
                </a:solidFill>
                <a:uFillTx/>
                <a:latin typeface="Arial Black"/>
                <a:ea typeface="Arial Black"/>
              </a:rPr>
              <a:t>avec son adresse académique</a:t>
            </a:r>
            <a:endParaRPr b="0" lang="fr-FR" sz="2500" spc="-1" strike="noStrike">
              <a:solidFill>
                <a:srgbClr val="000000"/>
              </a:solidFill>
              <a:latin typeface="Calibri"/>
            </a:endParaRPr>
          </a:p>
        </p:txBody>
      </p:sp>
      <p:sp>
        <p:nvSpPr>
          <p:cNvPr id="499" name="TextShape 2"/>
          <p:cNvSpPr txBox="1"/>
          <p:nvPr/>
        </p:nvSpPr>
        <p:spPr>
          <a:xfrm>
            <a:off x="805320" y="1476360"/>
            <a:ext cx="7881120" cy="4525560"/>
          </a:xfrm>
          <a:prstGeom prst="rect">
            <a:avLst/>
          </a:prstGeom>
          <a:noFill/>
          <a:ln>
            <a:noFill/>
          </a:ln>
        </p:spPr>
        <p:txBody>
          <a:bodyPr>
            <a:normAutofit fontScale="87000"/>
          </a:bodyPr>
          <a:p>
            <a:pPr>
              <a:lnSpc>
                <a:spcPct val="150000"/>
              </a:lnSpc>
            </a:pPr>
            <a:r>
              <a:rPr b="0" lang="fr-MQ" sz="1800" spc="-1" strike="noStrike">
                <a:solidFill>
                  <a:srgbClr val="3c4043"/>
                </a:solidFill>
                <a:latin typeface="Roboto"/>
                <a:ea typeface="Arial"/>
              </a:rPr>
              <a:t>Vous devez chercher dans les paramètres de votre webmail la fonctionnalité qui permet « </a:t>
            </a:r>
            <a:r>
              <a:rPr b="1" lang="fr-MQ" sz="1800" spc="-1" strike="noStrike">
                <a:solidFill>
                  <a:srgbClr val="3c4043"/>
                </a:solidFill>
                <a:latin typeface="Roboto"/>
                <a:ea typeface="Arial"/>
              </a:rPr>
              <a:t>d’envoyer des e-mails en tant que » </a:t>
            </a:r>
            <a:r>
              <a:rPr b="0" lang="fr-MQ" sz="1800" spc="-1" strike="noStrike">
                <a:solidFill>
                  <a:srgbClr val="3c4043"/>
                </a:solidFill>
                <a:latin typeface="Roboto"/>
                <a:ea typeface="Arial"/>
              </a:rPr>
              <a:t>ou « </a:t>
            </a:r>
            <a:r>
              <a:rPr b="1" lang="fr-MQ" sz="1800" spc="-1" strike="noStrike">
                <a:solidFill>
                  <a:srgbClr val="3c4043"/>
                </a:solidFill>
                <a:latin typeface="Roboto"/>
                <a:ea typeface="Arial"/>
              </a:rPr>
              <a:t>envoyer des mails depuis ma boite avec un autre alias </a:t>
            </a:r>
            <a:r>
              <a:rPr b="0" lang="fr-MQ" sz="1800" spc="-1" strike="noStrike">
                <a:solidFill>
                  <a:srgbClr val="3c4043"/>
                </a:solidFill>
                <a:latin typeface="Roboto"/>
                <a:ea typeface="Arial"/>
              </a:rPr>
              <a:t>»</a:t>
            </a:r>
            <a:endParaRPr b="1" lang="fr-FR" sz="1800" spc="-1" strike="noStrike">
              <a:solidFill>
                <a:srgbClr val="00a6be"/>
              </a:solidFill>
              <a:latin typeface="Arial"/>
            </a:endParaRPr>
          </a:p>
          <a:p>
            <a:pPr>
              <a:lnSpc>
                <a:spcPct val="150000"/>
              </a:lnSpc>
            </a:pPr>
            <a:endParaRPr b="1" lang="fr-FR" sz="1800" spc="-1" strike="noStrike">
              <a:solidFill>
                <a:srgbClr val="00a6be"/>
              </a:solidFill>
              <a:latin typeface="Arial"/>
            </a:endParaRPr>
          </a:p>
          <a:p>
            <a:pPr>
              <a:lnSpc>
                <a:spcPct val="150000"/>
              </a:lnSpc>
            </a:pPr>
            <a:r>
              <a:rPr b="0" lang="fr-MQ" sz="1800" spc="-1" strike="noStrike">
                <a:solidFill>
                  <a:srgbClr val="3c4043"/>
                </a:solidFill>
                <a:latin typeface="Roboto"/>
                <a:ea typeface="Arial"/>
              </a:rPr>
              <a:t>Fonctionnalité présentante pour la majorité des webmail.</a:t>
            </a:r>
            <a:endParaRPr b="1" lang="fr-FR" sz="1800" spc="-1" strike="noStrike">
              <a:solidFill>
                <a:srgbClr val="00a6be"/>
              </a:solidFill>
              <a:latin typeface="Arial"/>
            </a:endParaRPr>
          </a:p>
          <a:p>
            <a:pPr>
              <a:lnSpc>
                <a:spcPct val="150000"/>
              </a:lnSpc>
            </a:pPr>
            <a:r>
              <a:rPr b="0" lang="fr-MQ" sz="1800" spc="-1" strike="noStrike">
                <a:solidFill>
                  <a:srgbClr val="3c4043"/>
                </a:solidFill>
                <a:latin typeface="Roboto"/>
                <a:ea typeface="Arial"/>
              </a:rPr>
              <a:t>Service non disponible depuis le webmail d’ORANGE</a:t>
            </a:r>
            <a:endParaRPr b="1" lang="fr-FR" sz="1800" spc="-1" strike="noStrike">
              <a:solidFill>
                <a:srgbClr val="00a6be"/>
              </a:solidFill>
              <a:latin typeface="Arial"/>
            </a:endParaRPr>
          </a:p>
          <a:p>
            <a:pPr>
              <a:lnSpc>
                <a:spcPct val="150000"/>
              </a:lnSpc>
            </a:pPr>
            <a:endParaRPr b="1" lang="fr-FR" sz="1800" spc="-1" strike="noStrike">
              <a:solidFill>
                <a:srgbClr val="00a6be"/>
              </a:solidFill>
              <a:latin typeface="Arial"/>
            </a:endParaRPr>
          </a:p>
          <a:p>
            <a:pPr>
              <a:lnSpc>
                <a:spcPct val="150000"/>
              </a:lnSpc>
            </a:pPr>
            <a:r>
              <a:rPr b="0" lang="fr-MQ" sz="1800" spc="-1" strike="noStrike">
                <a:solidFill>
                  <a:srgbClr val="3c4043"/>
                </a:solidFill>
                <a:latin typeface="Roboto"/>
                <a:ea typeface="Arial"/>
              </a:rPr>
              <a:t>Une fois le service activé, pensez à configurer certains  paramètres</a:t>
            </a:r>
            <a:r>
              <a:rPr b="0" lang="fr-FR" sz="1800" spc="-1" strike="noStrike">
                <a:solidFill>
                  <a:srgbClr val="3c4043"/>
                </a:solidFill>
                <a:latin typeface="Roboto"/>
                <a:ea typeface="Arial"/>
              </a:rPr>
              <a:t> </a:t>
            </a:r>
            <a:r>
              <a:rPr b="0" lang="fr-MQ" sz="1800" spc="-1" strike="noStrike">
                <a:solidFill>
                  <a:srgbClr val="3c4043"/>
                </a:solidFill>
                <a:latin typeface="Roboto"/>
                <a:ea typeface="Arial"/>
              </a:rPr>
              <a:t>utiles :</a:t>
            </a:r>
            <a:endParaRPr b="1" lang="fr-FR" sz="1800" spc="-1" strike="noStrike">
              <a:solidFill>
                <a:srgbClr val="00a6be"/>
              </a:solidFill>
              <a:latin typeface="Arial"/>
            </a:endParaRPr>
          </a:p>
          <a:p>
            <a:pPr marL="936000" indent="-124560">
              <a:lnSpc>
                <a:spcPct val="150000"/>
              </a:lnSpc>
              <a:buClr>
                <a:srgbClr val="3c4043"/>
              </a:buClr>
              <a:buFont typeface="Wingdings" charset="2"/>
              <a:buChar char=""/>
            </a:pPr>
            <a:r>
              <a:rPr b="0" lang="fr-MQ" sz="1800" spc="-1" strike="noStrike">
                <a:solidFill>
                  <a:srgbClr val="3c4043"/>
                </a:solidFill>
                <a:latin typeface="Roboto"/>
                <a:ea typeface="Arial"/>
              </a:rPr>
              <a:t>-En réponse avec un message utilisation de l’adresse à laquelle a été envoyé le message</a:t>
            </a:r>
            <a:endParaRPr b="1" lang="fr-FR" sz="1800" spc="-1" strike="noStrike">
              <a:solidFill>
                <a:srgbClr val="00a6be"/>
              </a:solidFill>
              <a:latin typeface="Arial"/>
            </a:endParaRPr>
          </a:p>
          <a:p>
            <a:pPr marL="936000" indent="-124560">
              <a:lnSpc>
                <a:spcPct val="150000"/>
              </a:lnSpc>
              <a:buClr>
                <a:srgbClr val="3c4043"/>
              </a:buClr>
              <a:buFont typeface="Wingdings" charset="2"/>
              <a:buChar char=""/>
            </a:pPr>
            <a:r>
              <a:rPr b="0" lang="fr-MQ" sz="1800" spc="-1" strike="noStrike">
                <a:solidFill>
                  <a:srgbClr val="3c4043"/>
                </a:solidFill>
                <a:latin typeface="Roboto"/>
                <a:ea typeface="Arial"/>
              </a:rPr>
              <a:t>- </a:t>
            </a:r>
            <a:r>
              <a:rPr b="0" lang="fr-FR" sz="1800" spc="-1" strike="noStrike">
                <a:solidFill>
                  <a:srgbClr val="3c4043"/>
                </a:solidFill>
                <a:latin typeface="Roboto"/>
                <a:ea typeface="Arial"/>
              </a:rPr>
              <a:t>D</a:t>
            </a:r>
            <a:r>
              <a:rPr b="0" lang="fr-MQ" sz="1800" spc="-1" strike="noStrike">
                <a:solidFill>
                  <a:srgbClr val="3c4043"/>
                </a:solidFill>
                <a:latin typeface="Roboto"/>
                <a:ea typeface="Arial"/>
              </a:rPr>
              <a:t>élégation des droits sur les marquages « lu » et « non lu »</a:t>
            </a:r>
            <a:endParaRPr b="1" lang="fr-FR" sz="1800" spc="-1" strike="noStrike">
              <a:solidFill>
                <a:srgbClr val="00a6be"/>
              </a:solidFill>
              <a:latin typeface="Arial"/>
            </a:endParaRPr>
          </a:p>
          <a:p>
            <a:pPr marL="936000" indent="-124560">
              <a:lnSpc>
                <a:spcPct val="150000"/>
              </a:lnSpc>
              <a:buClr>
                <a:srgbClr val="3c4043"/>
              </a:buClr>
              <a:buFont typeface="Wingdings" charset="2"/>
              <a:buChar char=""/>
            </a:pPr>
            <a:r>
              <a:rPr b="0" lang="fr-MQ" sz="1800" spc="-1" strike="noStrike">
                <a:solidFill>
                  <a:srgbClr val="3c4043"/>
                </a:solidFill>
                <a:latin typeface="Roboto"/>
                <a:ea typeface="Arial"/>
              </a:rPr>
              <a:t>-faire attention à la gestion des alias pour votre webmail</a:t>
            </a:r>
            <a:endParaRPr b="1" lang="fr-FR" sz="1800" spc="-1" strike="noStrike">
              <a:solidFill>
                <a:srgbClr val="00a6be"/>
              </a:solidFill>
              <a:latin typeface="Arial"/>
            </a:endParaRPr>
          </a:p>
        </p:txBody>
      </p:sp>
      <p:sp>
        <p:nvSpPr>
          <p:cNvPr id="500" name="TextShape 3"/>
          <p:cNvSpPr txBox="1"/>
          <p:nvPr/>
        </p:nvSpPr>
        <p:spPr>
          <a:xfrm>
            <a:off x="8150040" y="6391080"/>
            <a:ext cx="450000" cy="364680"/>
          </a:xfrm>
          <a:prstGeom prst="rect">
            <a:avLst/>
          </a:prstGeom>
          <a:noFill/>
          <a:ln>
            <a:noFill/>
          </a:ln>
        </p:spPr>
        <p:txBody>
          <a:bodyPr anchor="ctr">
            <a:noAutofit/>
          </a:bodyPr>
          <a:p>
            <a:pPr algn="r">
              <a:lnSpc>
                <a:spcPct val="100000"/>
              </a:lnSpc>
            </a:pPr>
            <a:fld id="{E2BE81B5-68FC-4580-ACB6-27FE1A95861D}" type="slidenum">
              <a:rPr b="1" lang="fr-FR" sz="900" spc="-1" strike="noStrike">
                <a:solidFill>
                  <a:srgbClr val="404040"/>
                </a:solidFill>
                <a:latin typeface="Arial"/>
                <a:ea typeface="Arial"/>
              </a:rPr>
              <a:t>7</a:t>
            </a:fld>
            <a:endParaRPr b="0" lang="en-US" sz="900" spc="-1" strike="noStrike">
              <a:latin typeface="Times New Roman"/>
            </a:endParaRPr>
          </a:p>
        </p:txBody>
      </p:sp>
      <p:sp>
        <p:nvSpPr>
          <p:cNvPr id="501" name="CustomShape 4"/>
          <p:cNvSpPr/>
          <p:nvPr/>
        </p:nvSpPr>
        <p:spPr>
          <a:xfrm>
            <a:off x="1143000" y="718920"/>
            <a:ext cx="360" cy="276480"/>
          </a:xfrm>
          <a:prstGeom prst="rect">
            <a:avLst/>
          </a:prstGeom>
          <a:solidFill>
            <a:srgbClr val="ffffff"/>
          </a:solidFill>
          <a:ln>
            <a:noFill/>
          </a:ln>
        </p:spPr>
        <p:style>
          <a:lnRef idx="0"/>
          <a:fillRef idx="0"/>
          <a:effectRef idx="0"/>
          <a:fontRef idx="minor"/>
        </p:style>
      </p:sp>
      <p:pic>
        <p:nvPicPr>
          <p:cNvPr id="502" name="Picture 7" descr="puis"/>
          <p:cNvPicPr/>
          <p:nvPr/>
        </p:nvPicPr>
        <p:blipFill>
          <a:blip r:embed="rId1"/>
          <a:stretch/>
        </p:blipFill>
        <p:spPr>
          <a:xfrm>
            <a:off x="3252960" y="-485640"/>
            <a:ext cx="171000" cy="171000"/>
          </a:xfrm>
          <a:prstGeom prst="rect">
            <a:avLst/>
          </a:prstGeom>
          <a:ln>
            <a:noFill/>
          </a:ln>
        </p:spPr>
      </p:pic>
      <p:pic>
        <p:nvPicPr>
          <p:cNvPr id="503" name="Picture 8" descr="puis"/>
          <p:cNvPicPr/>
          <p:nvPr/>
        </p:nvPicPr>
        <p:blipFill>
          <a:blip r:embed="rId2"/>
          <a:stretch/>
        </p:blipFill>
        <p:spPr>
          <a:xfrm>
            <a:off x="2426400" y="874080"/>
            <a:ext cx="171000" cy="171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0" y="0"/>
            <a:ext cx="0" cy="0"/>
          </a:xfrm>
          <a:prstGeom prst="rect">
            <a:avLst/>
          </a:prstGeom>
          <a:noFill/>
          <a:ln>
            <a:noFill/>
          </a:ln>
        </p:spPr>
        <p:txBody>
          <a:bodyPr lIns="0" rIns="0" tIns="0" bIns="0">
            <a:noAutofit/>
          </a:bodyPr>
          <a:p>
            <a:endParaRPr b="0" lang="en-US" sz="2400" spc="-1" strike="noStrike">
              <a:latin typeface="Times New Roman"/>
            </a:endParaRPr>
          </a:p>
        </p:txBody>
      </p:sp>
      <p:sp>
        <p:nvSpPr>
          <p:cNvPr id="505" name="TextShape 2"/>
          <p:cNvSpPr txBox="1"/>
          <p:nvPr/>
        </p:nvSpPr>
        <p:spPr>
          <a:xfrm>
            <a:off x="0" y="0"/>
            <a:ext cx="0" cy="0"/>
          </a:xfrm>
          <a:prstGeom prst="rect">
            <a:avLst/>
          </a:prstGeom>
          <a:noFill/>
          <a:ln>
            <a:noFill/>
          </a:ln>
        </p:spPr>
        <p:txBody>
          <a:bodyPr lIns="0" rIns="0" tIns="0" bIns="0">
            <a:noAutofit/>
          </a:bodyPr>
          <a:p>
            <a:endParaRPr b="0" lang="en-US" sz="2400" spc="-1" strike="noStrike">
              <a:latin typeface="Times New Roman"/>
            </a:endParaRPr>
          </a:p>
        </p:txBody>
      </p:sp>
      <p:sp>
        <p:nvSpPr>
          <p:cNvPr id="506" name="TextShape 3"/>
          <p:cNvSpPr txBox="1"/>
          <p:nvPr/>
        </p:nvSpPr>
        <p:spPr>
          <a:xfrm>
            <a:off x="8150040" y="6391080"/>
            <a:ext cx="450000" cy="364680"/>
          </a:xfrm>
          <a:prstGeom prst="rect">
            <a:avLst/>
          </a:prstGeom>
          <a:noFill/>
          <a:ln>
            <a:noFill/>
          </a:ln>
        </p:spPr>
        <p:txBody>
          <a:bodyPr lIns="0" rIns="0" tIns="0" bIns="0" anchor="ctr">
            <a:noAutofit/>
          </a:bodyPr>
          <a:p>
            <a:pPr algn="r">
              <a:lnSpc>
                <a:spcPct val="100000"/>
              </a:lnSpc>
            </a:pPr>
            <a:fld id="{DED97266-DCC1-48D0-927A-452F5551260B}" type="slidenum">
              <a:rPr b="1" lang="fr-FR" sz="900" spc="-1" strike="noStrike">
                <a:solidFill>
                  <a:srgbClr val="8b8b8b"/>
                </a:solidFill>
                <a:latin typeface="Calibri"/>
                <a:ea typeface="Arial"/>
              </a:rPr>
              <a:t>7</a:t>
            </a:fld>
            <a:endParaRPr b="0" lang="en-US" sz="900" spc="-1" strike="noStrike">
              <a:latin typeface="Times New Roman"/>
            </a:endParaRPr>
          </a:p>
        </p:txBody>
      </p:sp>
      <p:grpSp>
        <p:nvGrpSpPr>
          <p:cNvPr id="507" name="Group 4"/>
          <p:cNvGrpSpPr/>
          <p:nvPr/>
        </p:nvGrpSpPr>
        <p:grpSpPr>
          <a:xfrm>
            <a:off x="496080" y="431280"/>
            <a:ext cx="8070480" cy="5911920"/>
            <a:chOff x="496080" y="431280"/>
            <a:chExt cx="8070480" cy="5911920"/>
          </a:xfrm>
        </p:grpSpPr>
        <p:pic>
          <p:nvPicPr>
            <p:cNvPr id="508" name="Image 4" descr=""/>
            <p:cNvPicPr/>
            <p:nvPr/>
          </p:nvPicPr>
          <p:blipFill>
            <a:blip r:embed="rId1"/>
            <a:stretch/>
          </p:blipFill>
          <p:spPr>
            <a:xfrm>
              <a:off x="496080" y="1203480"/>
              <a:ext cx="4988160" cy="5139720"/>
            </a:xfrm>
            <a:prstGeom prst="rect">
              <a:avLst/>
            </a:prstGeom>
            <a:ln>
              <a:noFill/>
            </a:ln>
          </p:spPr>
        </p:pic>
        <p:sp>
          <p:nvSpPr>
            <p:cNvPr id="509" name="CustomShape 5"/>
            <p:cNvSpPr/>
            <p:nvPr/>
          </p:nvSpPr>
          <p:spPr>
            <a:xfrm>
              <a:off x="5838120" y="2036880"/>
              <a:ext cx="2728440" cy="45540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2. Sélectionner l’onglet Comptes et importation (ou comptes)</a:t>
              </a:r>
              <a:endParaRPr b="0" lang="en-US" sz="1200" spc="-1" strike="noStrike">
                <a:latin typeface="Arial"/>
              </a:endParaRPr>
            </a:p>
          </p:txBody>
        </p:sp>
        <p:sp>
          <p:nvSpPr>
            <p:cNvPr id="510" name="CustomShape 6"/>
            <p:cNvSpPr/>
            <p:nvPr/>
          </p:nvSpPr>
          <p:spPr>
            <a:xfrm flipH="1">
              <a:off x="3933720" y="2293920"/>
              <a:ext cx="2040480" cy="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1" name="CustomShape 7"/>
            <p:cNvSpPr/>
            <p:nvPr/>
          </p:nvSpPr>
          <p:spPr>
            <a:xfrm>
              <a:off x="5783760" y="4277880"/>
              <a:ext cx="2728440" cy="100296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3. cliquez sur Ajouter une autre adresse e-mail.</a:t>
              </a:r>
              <a:endParaRPr b="0" lang="en-US" sz="1200" spc="-1" strike="noStrike">
                <a:latin typeface="Arial"/>
              </a:endParaRPr>
            </a:p>
            <a:p>
              <a:pPr algn="ctr">
                <a:lnSpc>
                  <a:spcPct val="100000"/>
                </a:lnSpc>
              </a:pPr>
              <a:r>
                <a:rPr b="1" lang="fr-FR" sz="1200" spc="-1" strike="noStrike">
                  <a:solidFill>
                    <a:srgbClr val="000000"/>
                  </a:solidFill>
                  <a:latin typeface="Century Gothic"/>
                </a:rPr>
                <a:t>Saisissez votre nom et l'adresse d'expédition que vous souhaitez utiliser.</a:t>
              </a:r>
              <a:endParaRPr b="0" lang="en-US" sz="1200" spc="-1" strike="noStrike">
                <a:latin typeface="Arial"/>
              </a:endParaRPr>
            </a:p>
          </p:txBody>
        </p:sp>
        <p:sp>
          <p:nvSpPr>
            <p:cNvPr id="512" name="CustomShape 8"/>
            <p:cNvSpPr/>
            <p:nvPr/>
          </p:nvSpPr>
          <p:spPr>
            <a:xfrm flipH="1">
              <a:off x="3250440" y="4609080"/>
              <a:ext cx="2972520" cy="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513" name="Image 12" descr=""/>
            <p:cNvPicPr/>
            <p:nvPr/>
          </p:nvPicPr>
          <p:blipFill>
            <a:blip r:embed="rId2"/>
            <a:stretch/>
          </p:blipFill>
          <p:spPr>
            <a:xfrm>
              <a:off x="636840" y="865440"/>
              <a:ext cx="1161000" cy="304560"/>
            </a:xfrm>
            <a:prstGeom prst="rect">
              <a:avLst/>
            </a:prstGeom>
            <a:ln>
              <a:noFill/>
            </a:ln>
          </p:spPr>
        </p:pic>
        <p:sp>
          <p:nvSpPr>
            <p:cNvPr id="514" name="CustomShape 9"/>
            <p:cNvSpPr/>
            <p:nvPr/>
          </p:nvSpPr>
          <p:spPr>
            <a:xfrm>
              <a:off x="496080" y="4012920"/>
              <a:ext cx="4660920" cy="1506240"/>
            </a:xfrm>
            <a:prstGeom prst="rect">
              <a:avLst/>
            </a:prstGeom>
            <a:noFill/>
            <a:ln w="28440">
              <a:solidFill>
                <a:srgbClr val="8b2934"/>
              </a:solidFill>
              <a:prstDash val="sysDot"/>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5" name="CustomShape 10"/>
            <p:cNvSpPr/>
            <p:nvPr/>
          </p:nvSpPr>
          <p:spPr>
            <a:xfrm>
              <a:off x="2007360" y="431280"/>
              <a:ext cx="6390720" cy="4338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1800" spc="-1" strike="noStrike">
                  <a:solidFill>
                    <a:srgbClr val="404040"/>
                  </a:solidFill>
                  <a:latin typeface="Arial Black"/>
                  <a:ea typeface="Arial Black"/>
                </a:rPr>
                <a:t>Procédure Webmail GMAIL </a:t>
              </a:r>
              <a:endParaRPr b="0" lang="en-US" sz="1800" spc="-1" strike="noStrike">
                <a:latin typeface="Arial"/>
              </a:endParaRPr>
            </a:p>
          </p:txBody>
        </p:sp>
        <p:sp>
          <p:nvSpPr>
            <p:cNvPr id="516" name="CustomShape 11"/>
            <p:cNvSpPr/>
            <p:nvPr/>
          </p:nvSpPr>
          <p:spPr>
            <a:xfrm>
              <a:off x="5907600" y="1174680"/>
              <a:ext cx="2502360" cy="45540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1. Paramètres/ afficher tous les paramètres</a:t>
              </a:r>
              <a:endParaRPr b="0" lang="en-US" sz="1200" spc="-1" strike="noStrike">
                <a:latin typeface="Arial"/>
              </a:endParaRPr>
            </a:p>
          </p:txBody>
        </p:sp>
        <p:sp>
          <p:nvSpPr>
            <p:cNvPr id="517" name="CustomShape 12"/>
            <p:cNvSpPr/>
            <p:nvPr/>
          </p:nvSpPr>
          <p:spPr>
            <a:xfrm flipH="1">
              <a:off x="4641840" y="1489680"/>
              <a:ext cx="1332000" cy="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518" name="Image 24" descr=""/>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p:blipFill>
          <p:spPr>
            <a:xfrm>
              <a:off x="1591920" y="4140720"/>
              <a:ext cx="1012680" cy="168480"/>
            </a:xfrm>
            <a:prstGeom prst="rect">
              <a:avLst/>
            </a:prstGeom>
            <a:ln>
              <a:noFill/>
            </a:ln>
          </p:spPr>
        </p:pic>
        <p:pic>
          <p:nvPicPr>
            <p:cNvPr id="519" name="Image 25" descr=""/>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p:blipFill>
          <p:spPr>
            <a:xfrm>
              <a:off x="1684080" y="4342320"/>
              <a:ext cx="725040" cy="120600"/>
            </a:xfrm>
            <a:prstGeom prst="rect">
              <a:avLst/>
            </a:prstGeom>
            <a:ln>
              <a:noFill/>
            </a:ln>
          </p:spPr>
        </p:pic>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0" name="Image 35" descr=""/>
          <p:cNvPicPr/>
          <p:nvPr/>
        </p:nvPicPr>
        <p:blipFill>
          <a:blip r:embed="rId1"/>
          <a:stretch/>
        </p:blipFill>
        <p:spPr>
          <a:xfrm>
            <a:off x="126000" y="361800"/>
            <a:ext cx="5487840" cy="1956960"/>
          </a:xfrm>
          <a:prstGeom prst="rect">
            <a:avLst/>
          </a:prstGeom>
          <a:ln>
            <a:noFill/>
          </a:ln>
        </p:spPr>
      </p:pic>
      <p:sp>
        <p:nvSpPr>
          <p:cNvPr id="521" name="CustomShape 1"/>
          <p:cNvSpPr/>
          <p:nvPr/>
        </p:nvSpPr>
        <p:spPr>
          <a:xfrm>
            <a:off x="352080" y="4215600"/>
            <a:ext cx="1394280" cy="637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8. Configurer les paramètres du transfert </a:t>
            </a:r>
            <a:endParaRPr b="0" lang="en-US" sz="1200" spc="-1" strike="noStrike">
              <a:latin typeface="Arial"/>
            </a:endParaRPr>
          </a:p>
        </p:txBody>
      </p:sp>
      <p:sp>
        <p:nvSpPr>
          <p:cNvPr id="522" name="CustomShape 2"/>
          <p:cNvSpPr/>
          <p:nvPr/>
        </p:nvSpPr>
        <p:spPr>
          <a:xfrm>
            <a:off x="4373280" y="4111200"/>
            <a:ext cx="2579400" cy="343440"/>
          </a:xfrm>
          <a:prstGeom prst="rect">
            <a:avLst/>
          </a:prstGeom>
          <a:noFill/>
          <a:ln w="28440">
            <a:solidFill>
              <a:srgbClr val="8b2934"/>
            </a:solidFill>
            <a:prstDash val="sysDot"/>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23" name="Image 37" descr=""/>
          <p:cNvPicPr/>
          <p:nvPr/>
        </p:nvPicPr>
        <p:blipFill>
          <a:blip r:embed="rId2"/>
          <a:stretch/>
        </p:blipFill>
        <p:spPr>
          <a:xfrm>
            <a:off x="3471840" y="3429000"/>
            <a:ext cx="5531400" cy="2735280"/>
          </a:xfrm>
          <a:prstGeom prst="rect">
            <a:avLst/>
          </a:prstGeom>
          <a:ln>
            <a:noFill/>
          </a:ln>
        </p:spPr>
      </p:pic>
      <p:sp>
        <p:nvSpPr>
          <p:cNvPr id="524" name="CustomShape 3"/>
          <p:cNvSpPr/>
          <p:nvPr/>
        </p:nvSpPr>
        <p:spPr>
          <a:xfrm>
            <a:off x="3471840" y="5185800"/>
            <a:ext cx="4318560" cy="978480"/>
          </a:xfrm>
          <a:prstGeom prst="rect">
            <a:avLst/>
          </a:prstGeom>
          <a:noFill/>
          <a:ln w="28440">
            <a:solidFill>
              <a:srgbClr val="8b2934"/>
            </a:solidFill>
            <a:prstDash val="sysDot"/>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5" name="CustomShape 4"/>
          <p:cNvSpPr/>
          <p:nvPr/>
        </p:nvSpPr>
        <p:spPr>
          <a:xfrm flipV="1">
            <a:off x="1746720" y="4454280"/>
            <a:ext cx="2824920" cy="8352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6" name="CustomShape 5"/>
          <p:cNvSpPr/>
          <p:nvPr/>
        </p:nvSpPr>
        <p:spPr>
          <a:xfrm>
            <a:off x="1746720" y="4538520"/>
            <a:ext cx="1724760" cy="11361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7" name="TextShape 6"/>
          <p:cNvSpPr txBox="1"/>
          <p:nvPr/>
        </p:nvSpPr>
        <p:spPr>
          <a:xfrm>
            <a:off x="0" y="0"/>
            <a:ext cx="0" cy="0"/>
          </a:xfrm>
          <a:prstGeom prst="rect">
            <a:avLst/>
          </a:prstGeom>
          <a:noFill/>
          <a:ln>
            <a:noFill/>
          </a:ln>
        </p:spPr>
        <p:txBody>
          <a:bodyPr lIns="0" rIns="0" tIns="0" bIns="0">
            <a:noAutofit/>
          </a:bodyPr>
          <a:p>
            <a:endParaRPr b="0" lang="en-US" sz="2400" spc="-1" strike="noStrike">
              <a:latin typeface="Times New Roman"/>
            </a:endParaRPr>
          </a:p>
        </p:txBody>
      </p:sp>
      <p:sp>
        <p:nvSpPr>
          <p:cNvPr id="528" name="TextShape 7"/>
          <p:cNvSpPr txBox="1"/>
          <p:nvPr/>
        </p:nvSpPr>
        <p:spPr>
          <a:xfrm>
            <a:off x="8150040" y="6391080"/>
            <a:ext cx="450000" cy="364680"/>
          </a:xfrm>
          <a:prstGeom prst="rect">
            <a:avLst/>
          </a:prstGeom>
          <a:noFill/>
          <a:ln>
            <a:noFill/>
          </a:ln>
        </p:spPr>
        <p:txBody>
          <a:bodyPr lIns="0" rIns="0" tIns="0" bIns="0" anchor="ctr">
            <a:noAutofit/>
          </a:bodyPr>
          <a:p>
            <a:pPr algn="r">
              <a:lnSpc>
                <a:spcPct val="100000"/>
              </a:lnSpc>
            </a:pPr>
            <a:fld id="{0726C9D0-9B7E-4775-A05C-A5E4B62FA27B}" type="slidenum">
              <a:rPr b="1" lang="fr-FR" sz="900" spc="-1" strike="noStrike">
                <a:solidFill>
                  <a:srgbClr val="8b8b8b"/>
                </a:solidFill>
                <a:latin typeface="Calibri"/>
                <a:ea typeface="Arial"/>
              </a:rPr>
              <a:t>7</a:t>
            </a:fld>
            <a:endParaRPr b="0" lang="en-US" sz="900" spc="-1" strike="noStrike">
              <a:latin typeface="Times New Roman"/>
            </a:endParaRPr>
          </a:p>
        </p:txBody>
      </p:sp>
      <p:sp>
        <p:nvSpPr>
          <p:cNvPr id="529" name="CustomShape 8"/>
          <p:cNvSpPr/>
          <p:nvPr/>
        </p:nvSpPr>
        <p:spPr>
          <a:xfrm>
            <a:off x="6555960" y="881280"/>
            <a:ext cx="2168640" cy="637920"/>
          </a:xfrm>
          <a:prstGeom prst="rect">
            <a:avLst/>
          </a:prstGeom>
          <a:noFill/>
          <a:ln w="19080">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4. Saisissez votre nom et l'adresse d'expédition que vous souhaitez utiliser.</a:t>
            </a:r>
            <a:endParaRPr b="0" lang="en-US" sz="1200" spc="-1" strike="noStrike">
              <a:latin typeface="Arial"/>
            </a:endParaRPr>
          </a:p>
        </p:txBody>
      </p:sp>
      <p:sp>
        <p:nvSpPr>
          <p:cNvPr id="530" name="CustomShape 9"/>
          <p:cNvSpPr/>
          <p:nvPr/>
        </p:nvSpPr>
        <p:spPr>
          <a:xfrm flipH="1">
            <a:off x="4015440" y="1340640"/>
            <a:ext cx="2168280" cy="3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31" name="CustomShape 10"/>
          <p:cNvSpPr/>
          <p:nvPr/>
        </p:nvSpPr>
        <p:spPr>
          <a:xfrm>
            <a:off x="5798880" y="1936800"/>
            <a:ext cx="1991160" cy="637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200" spc="-1" strike="noStrike">
                <a:solidFill>
                  <a:srgbClr val="000000"/>
                </a:solidFill>
                <a:latin typeface="Century Gothic"/>
              </a:rPr>
              <a:t>5.Cliquez sur Étape suivante puis Envoyer la validation.</a:t>
            </a:r>
            <a:endParaRPr b="0" lang="en-US" sz="1200" spc="-1" strike="noStrike">
              <a:latin typeface="Arial"/>
            </a:endParaRPr>
          </a:p>
        </p:txBody>
      </p:sp>
      <p:sp>
        <p:nvSpPr>
          <p:cNvPr id="532" name="CustomShape 11"/>
          <p:cNvSpPr/>
          <p:nvPr/>
        </p:nvSpPr>
        <p:spPr>
          <a:xfrm flipH="1" flipV="1">
            <a:off x="3798000" y="2148120"/>
            <a:ext cx="1815480" cy="11160"/>
          </a:xfrm>
          <a:custGeom>
            <a:avLst/>
            <a:gdLst/>
            <a:ahLst/>
            <a:rect l="l" t="t" r="r" b="b"/>
            <a:pathLst>
              <a:path w="21600" h="21600">
                <a:moveTo>
                  <a:pt x="0" y="0"/>
                </a:moveTo>
                <a:lnTo>
                  <a:pt x="21600" y="21600"/>
                </a:lnTo>
              </a:path>
            </a:pathLst>
          </a:custGeom>
          <a:noFill/>
          <a:ln w="38160">
            <a:solidFill>
              <a:srgbClr val="c00000"/>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33" name="CustomShape 12"/>
          <p:cNvSpPr/>
          <p:nvPr/>
        </p:nvSpPr>
        <p:spPr>
          <a:xfrm>
            <a:off x="1418760" y="2629440"/>
            <a:ext cx="6404400" cy="820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200" spc="-1" strike="noStrike">
                <a:solidFill>
                  <a:srgbClr val="000000"/>
                </a:solidFill>
                <a:latin typeface="Century Gothic"/>
              </a:rPr>
              <a:t>6. Se connecter à son Webmail professionnel</a:t>
            </a:r>
            <a:endParaRPr b="0" lang="en-US" sz="1200" spc="-1" strike="noStrike">
              <a:latin typeface="Arial"/>
            </a:endParaRPr>
          </a:p>
          <a:p>
            <a:pPr>
              <a:lnSpc>
                <a:spcPct val="100000"/>
              </a:lnSpc>
            </a:pPr>
            <a:endParaRPr b="0" lang="en-US" sz="1200" spc="-1" strike="noStrike">
              <a:latin typeface="Arial"/>
            </a:endParaRPr>
          </a:p>
          <a:p>
            <a:pPr>
              <a:lnSpc>
                <a:spcPct val="100000"/>
              </a:lnSpc>
            </a:pPr>
            <a:r>
              <a:rPr b="1" lang="fr-FR" sz="1200" spc="-1" strike="noStrike">
                <a:solidFill>
                  <a:srgbClr val="000000"/>
                </a:solidFill>
                <a:latin typeface="Century Gothic"/>
              </a:rPr>
              <a:t>7. Cliquer sur le lien de validation envoyé par votre adresse Gmail à votre adresse mail professionnelle</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EAD5D-29AB-4724-938D-960F20175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E18C37-4CFE-4B35-97A3-E3D50F0274FF}">
  <ds:schemaRefs>
    <ds:schemaRef ds:uri="http://schemas.microsoft.com/sharepoint/v3"/>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95CEEE5-92C4-4676-ADC3-FF5949841B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2158</TotalTime>
  <Words>2825</Words>
  <Paragraphs>555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2015-02-04T10:43:31Z</dcterms:created>
  <dc:creator>Administrateur MEN</dc:creator>
  <dc:description/>
  <dc:language>en-US</dc:language>
  <cp:lastModifiedBy>florence godard</cp:lastModifiedBy>
  <cp:lastPrinted>2015-02-04T16:19:06Z</cp:lastPrinted>
  <dcterms:modified xsi:type="dcterms:W3CDTF">2020-09-23T18:23:00Z</dcterms:modified>
  <cp:revision>233</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0x010100AA711CBDF24E87429AD9C0273156F54A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50</vt:i4>
  </property>
</Properties>
</file>