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6" r:id="rId2"/>
    <p:sldId id="268" r:id="rId3"/>
    <p:sldId id="267" r:id="rId4"/>
    <p:sldId id="258" r:id="rId5"/>
    <p:sldId id="269" r:id="rId6"/>
    <p:sldId id="27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9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98" y="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E718B-D3AF-4047-832A-3509E32AF9DD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651C5-103A-40FF-B036-9BEDB96F63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71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421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067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94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034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561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34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41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12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521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570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691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AEBD2-D66A-4E4D-93BC-6036E0719D56}" type="datetimeFigureOut">
              <a:rPr lang="fr-FR" smtClean="0"/>
              <a:pPr/>
              <a:t>04/10/2024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4D17F-9E36-4FFF-889E-9B3C8A81349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41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328" y="1092679"/>
            <a:ext cx="112718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b="0" i="0" dirty="0" smtClean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Exemple pratique formation des élèves à l’écrit de </a:t>
            </a:r>
            <a:r>
              <a:rPr lang="fr-FR" sz="4800" dirty="0" smtClean="0">
                <a:solidFill>
                  <a:srgbClr val="000000"/>
                </a:solidFill>
                <a:latin typeface="Rockwell" panose="02060603020205020403" pitchFamily="18" charset="0"/>
              </a:rPr>
              <a:t>spécialité SVT </a:t>
            </a:r>
            <a:r>
              <a:rPr lang="fr-FR" sz="4800" b="0" i="0" dirty="0" smtClean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du baccalauréat</a:t>
            </a:r>
            <a:r>
              <a:rPr lang="fr-FR" sz="4800" dirty="0" smtClean="0">
                <a:solidFill>
                  <a:srgbClr val="000000"/>
                </a:solidFill>
                <a:latin typeface="Rockwell" panose="02060603020205020403" pitchFamily="18" charset="0"/>
              </a:rPr>
              <a:t> Général – </a:t>
            </a:r>
          </a:p>
          <a:p>
            <a:pPr algn="ctr"/>
            <a:r>
              <a:rPr lang="fr-FR" sz="4800" dirty="0" smtClean="0">
                <a:solidFill>
                  <a:srgbClr val="000000"/>
                </a:solidFill>
                <a:latin typeface="Rockwell" panose="02060603020205020403" pitchFamily="18" charset="0"/>
              </a:rPr>
              <a:t>Quelques pistes pour former à la connaissance et l’utilisation des arguments</a:t>
            </a:r>
          </a:p>
        </p:txBody>
      </p:sp>
    </p:spTree>
    <p:extLst>
      <p:ext uri="{BB962C8B-B14F-4D97-AF65-F5344CB8AC3E}">
        <p14:creationId xmlns:p14="http://schemas.microsoft.com/office/powerpoint/2010/main" val="418533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2001" cy="757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Associer les arguments (expériences, observations, exemples) travaillés en activité aux connaissances dans les bilans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992" y="757131"/>
            <a:ext cx="6142008" cy="473410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1149"/>
          <a:stretch/>
        </p:blipFill>
        <p:spPr>
          <a:xfrm>
            <a:off x="-1" y="2403894"/>
            <a:ext cx="6171142" cy="453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03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22" y="845883"/>
            <a:ext cx="9408543" cy="601211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0512" y="435"/>
            <a:ext cx="12111487" cy="757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Faire compléter un tableau synthétique aux élèves tout au long de l’année en indiquant les arguments et notions clés</a:t>
            </a:r>
          </a:p>
        </p:txBody>
      </p:sp>
    </p:spTree>
    <p:extLst>
      <p:ext uri="{BB962C8B-B14F-4D97-AF65-F5344CB8AC3E}">
        <p14:creationId xmlns:p14="http://schemas.microsoft.com/office/powerpoint/2010/main" val="2781963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6219" y="3384560"/>
            <a:ext cx="6226622" cy="49157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219" y="4826500"/>
            <a:ext cx="6230766" cy="4643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10320" y="622251"/>
            <a:ext cx="6222521" cy="22244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Poser 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questions orales 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début de séances ou 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questions écrites 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évaluation formative ou sommative portant sur les connaissances mais aussi demandant d’associer un argument à une idée/notion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844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0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499" y="763412"/>
            <a:ext cx="5837208" cy="23170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7509" y="113233"/>
            <a:ext cx="11910204" cy="757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Réaliser des corrigés d’exercices de type 1 en ciblant les arguments pour chaque grande idée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382" y="3080472"/>
            <a:ext cx="5817618" cy="377752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36" y="3154085"/>
            <a:ext cx="6043609" cy="370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31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469" t="593" r="439"/>
          <a:stretch/>
        </p:blipFill>
        <p:spPr>
          <a:xfrm>
            <a:off x="0" y="870363"/>
            <a:ext cx="5342354" cy="532967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257" y="1017918"/>
            <a:ext cx="6827743" cy="58400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509" y="113233"/>
            <a:ext cx="11910204" cy="757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Réaliser des corrigés d’exercices de type 1 en ciblant les arguments pour chaque grande idée</a:t>
            </a:r>
          </a:p>
        </p:txBody>
      </p:sp>
    </p:spTree>
    <p:extLst>
      <p:ext uri="{BB962C8B-B14F-4D97-AF65-F5344CB8AC3E}">
        <p14:creationId xmlns:p14="http://schemas.microsoft.com/office/powerpoint/2010/main" val="9926471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99</Words>
  <Application>Microsoft Office PowerPoint</Application>
  <PresentationFormat>Grand écran</PresentationFormat>
  <Paragraphs>7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Rockwell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Marie-clanisse RAPHAEL</dc:creator>
  <cp:lastModifiedBy>Marie-clanisse RAPHAEL</cp:lastModifiedBy>
  <cp:revision>37</cp:revision>
  <dcterms:created xsi:type="dcterms:W3CDTF">2023-09-22T19:00:43Z</dcterms:created>
  <dcterms:modified xsi:type="dcterms:W3CDTF">2024-10-04T14:21:45Z</dcterms:modified>
</cp:coreProperties>
</file>