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29"/>
  </p:notesMasterIdLst>
  <p:handoutMasterIdLst>
    <p:handoutMasterId r:id="rId30"/>
  </p:handoutMasterIdLst>
  <p:sldIdLst>
    <p:sldId id="311" r:id="rId3"/>
    <p:sldId id="313" r:id="rId4"/>
    <p:sldId id="257" r:id="rId5"/>
    <p:sldId id="279" r:id="rId6"/>
    <p:sldId id="258" r:id="rId7"/>
    <p:sldId id="271" r:id="rId8"/>
    <p:sldId id="280" r:id="rId9"/>
    <p:sldId id="260" r:id="rId10"/>
    <p:sldId id="272" r:id="rId11"/>
    <p:sldId id="273" r:id="rId12"/>
    <p:sldId id="278" r:id="rId13"/>
    <p:sldId id="261" r:id="rId14"/>
    <p:sldId id="289" r:id="rId15"/>
    <p:sldId id="274" r:id="rId16"/>
    <p:sldId id="275" r:id="rId17"/>
    <p:sldId id="276" r:id="rId18"/>
    <p:sldId id="277" r:id="rId19"/>
    <p:sldId id="282" r:id="rId20"/>
    <p:sldId id="283" r:id="rId21"/>
    <p:sldId id="284" r:id="rId22"/>
    <p:sldId id="285" r:id="rId23"/>
    <p:sldId id="286" r:id="rId24"/>
    <p:sldId id="288" r:id="rId25"/>
    <p:sldId id="264" r:id="rId26"/>
    <p:sldId id="281" r:id="rId27"/>
    <p:sldId id="26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95D31D-03DB-481B-8CF7-1332165586E5}" type="doc">
      <dgm:prSet loTypeId="urn:microsoft.com/office/officeart/2017/3/layout/DropPinTimeline" loCatId="process" qsTypeId="urn:microsoft.com/office/officeart/2005/8/quickstyle/simple5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C0BBD36C-F451-4DF5-A771-4E50E1BA0DAB}">
      <dgm:prSet/>
      <dgm:spPr/>
      <dgm:t>
        <a:bodyPr/>
        <a:lstStyle/>
        <a:p>
          <a:pPr>
            <a:defRPr b="1"/>
          </a:pPr>
          <a:r>
            <a:rPr lang="en-US" dirty="0" err="1"/>
            <a:t>Juillet</a:t>
          </a:r>
          <a:endParaRPr lang="en-US" dirty="0"/>
        </a:p>
      </dgm:t>
    </dgm:pt>
    <dgm:pt modelId="{EF0936CF-40F2-474F-955A-F17D7C40950F}" type="parTrans" cxnId="{0FEDE5BC-74F4-44DA-8F1A-4BB38F0A6CC3}">
      <dgm:prSet/>
      <dgm:spPr/>
      <dgm:t>
        <a:bodyPr/>
        <a:lstStyle/>
        <a:p>
          <a:endParaRPr lang="en-US"/>
        </a:p>
      </dgm:t>
    </dgm:pt>
    <dgm:pt modelId="{EFB4CB52-2554-40E0-9C8A-92B3A1E99F1F}" type="sibTrans" cxnId="{0FEDE5BC-74F4-44DA-8F1A-4BB38F0A6CC3}">
      <dgm:prSet/>
      <dgm:spPr/>
      <dgm:t>
        <a:bodyPr/>
        <a:lstStyle/>
        <a:p>
          <a:endParaRPr lang="en-US"/>
        </a:p>
      </dgm:t>
    </dgm:pt>
    <dgm:pt modelId="{96CB4F49-A4BE-4012-AED2-55DC2C6514DE}">
      <dgm:prSet/>
      <dgm:spPr/>
      <dgm:t>
        <a:bodyPr/>
        <a:lstStyle/>
        <a:p>
          <a:r>
            <a:rPr lang="en-US" dirty="0" err="1"/>
            <a:t>Carriacou</a:t>
          </a:r>
          <a:r>
            <a:rPr lang="en-US" dirty="0"/>
            <a:t> Regatta</a:t>
          </a:r>
        </a:p>
      </dgm:t>
    </dgm:pt>
    <dgm:pt modelId="{1EFB7F16-595B-420D-9F97-FBD9FCC2C1AC}" type="parTrans" cxnId="{DEE6EECE-D783-4BBE-B6F6-EB45818EAAEC}">
      <dgm:prSet/>
      <dgm:spPr/>
      <dgm:t>
        <a:bodyPr/>
        <a:lstStyle/>
        <a:p>
          <a:endParaRPr lang="en-US"/>
        </a:p>
      </dgm:t>
    </dgm:pt>
    <dgm:pt modelId="{4056F8B2-A106-48C7-9709-CEE5D1CAB16E}" type="sibTrans" cxnId="{DEE6EECE-D783-4BBE-B6F6-EB45818EAAEC}">
      <dgm:prSet/>
      <dgm:spPr/>
      <dgm:t>
        <a:bodyPr/>
        <a:lstStyle/>
        <a:p>
          <a:endParaRPr lang="en-US"/>
        </a:p>
      </dgm:t>
    </dgm:pt>
    <dgm:pt modelId="{AE9A42BE-A5C9-40D7-9505-5BF51AACD210}">
      <dgm:prSet/>
      <dgm:spPr/>
      <dgm:t>
        <a:bodyPr/>
        <a:lstStyle/>
        <a:p>
          <a:pPr>
            <a:defRPr b="1"/>
          </a:pPr>
          <a:r>
            <a:rPr lang="en-US" dirty="0" err="1"/>
            <a:t>Ao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û</a:t>
          </a:r>
          <a:r>
            <a:rPr lang="en-US" dirty="0" err="1"/>
            <a:t>t</a:t>
          </a:r>
          <a:endParaRPr lang="en-US" dirty="0"/>
        </a:p>
      </dgm:t>
    </dgm:pt>
    <dgm:pt modelId="{30E02520-C510-4195-B912-4DA3B6DB90C4}" type="parTrans" cxnId="{FFF8226C-C05A-4EBC-BD6E-13FD521CC181}">
      <dgm:prSet/>
      <dgm:spPr/>
      <dgm:t>
        <a:bodyPr/>
        <a:lstStyle/>
        <a:p>
          <a:endParaRPr lang="en-US"/>
        </a:p>
      </dgm:t>
    </dgm:pt>
    <dgm:pt modelId="{D7D81724-2263-4914-86B5-5574795DFE5A}" type="sibTrans" cxnId="{FFF8226C-C05A-4EBC-BD6E-13FD521CC181}">
      <dgm:prSet/>
      <dgm:spPr/>
      <dgm:t>
        <a:bodyPr/>
        <a:lstStyle/>
        <a:p>
          <a:endParaRPr lang="en-US"/>
        </a:p>
      </dgm:t>
    </dgm:pt>
    <dgm:pt modelId="{95B96596-7978-4BA4-8280-130C2B1FA8DF}">
      <dgm:prSet/>
      <dgm:spPr/>
      <dgm:t>
        <a:bodyPr/>
        <a:lstStyle/>
        <a:p>
          <a:r>
            <a:rPr lang="en-US" dirty="0"/>
            <a:t>The Rainbow City Festival</a:t>
          </a:r>
        </a:p>
      </dgm:t>
    </dgm:pt>
    <dgm:pt modelId="{49FDC1C7-81D3-4461-9498-01A022CB7650}" type="parTrans" cxnId="{DC6B8D40-9F82-49EF-BBB1-98C9DC034381}">
      <dgm:prSet/>
      <dgm:spPr/>
      <dgm:t>
        <a:bodyPr/>
        <a:lstStyle/>
        <a:p>
          <a:endParaRPr lang="en-US"/>
        </a:p>
      </dgm:t>
    </dgm:pt>
    <dgm:pt modelId="{9A9BA562-DA30-48B3-BA3F-12E34EE12F1D}" type="sibTrans" cxnId="{DC6B8D40-9F82-49EF-BBB1-98C9DC034381}">
      <dgm:prSet/>
      <dgm:spPr/>
      <dgm:t>
        <a:bodyPr/>
        <a:lstStyle/>
        <a:p>
          <a:endParaRPr lang="en-US"/>
        </a:p>
      </dgm:t>
    </dgm:pt>
    <dgm:pt modelId="{37B318BF-359C-44AD-8810-82CEA49CC725}">
      <dgm:prSet/>
      <dgm:spPr/>
      <dgm:t>
        <a:bodyPr/>
        <a:lstStyle/>
        <a:p>
          <a:pPr>
            <a:defRPr b="1"/>
          </a:pPr>
          <a:r>
            <a:rPr lang="en-US"/>
            <a:t>Octobre</a:t>
          </a:r>
        </a:p>
      </dgm:t>
    </dgm:pt>
    <dgm:pt modelId="{1F6046EF-699C-4502-AEB6-87957BCA17B0}" type="parTrans" cxnId="{D324A696-42F3-4C4D-8E43-F687F8E03854}">
      <dgm:prSet/>
      <dgm:spPr/>
      <dgm:t>
        <a:bodyPr/>
        <a:lstStyle/>
        <a:p>
          <a:endParaRPr lang="en-US"/>
        </a:p>
      </dgm:t>
    </dgm:pt>
    <dgm:pt modelId="{7D2B58F9-4761-47FC-ADDD-F01387DDC862}" type="sibTrans" cxnId="{D324A696-42F3-4C4D-8E43-F687F8E03854}">
      <dgm:prSet/>
      <dgm:spPr/>
      <dgm:t>
        <a:bodyPr/>
        <a:lstStyle/>
        <a:p>
          <a:endParaRPr lang="en-US"/>
        </a:p>
      </dgm:t>
    </dgm:pt>
    <dgm:pt modelId="{D9BC4B6A-F352-431E-B572-779BE20CC981}">
      <dgm:prSet/>
      <dgm:spPr/>
      <dgm:t>
        <a:bodyPr/>
        <a:lstStyle/>
        <a:p>
          <a:r>
            <a:rPr lang="en-US" dirty="0"/>
            <a:t>Thanks giving Day</a:t>
          </a:r>
        </a:p>
      </dgm:t>
    </dgm:pt>
    <dgm:pt modelId="{4D5BAF42-8B82-423A-957A-D9A5FDF963B9}" type="parTrans" cxnId="{5395BCD2-EB96-4C42-9EED-81E2494E5ABB}">
      <dgm:prSet/>
      <dgm:spPr/>
      <dgm:t>
        <a:bodyPr/>
        <a:lstStyle/>
        <a:p>
          <a:endParaRPr lang="en-US"/>
        </a:p>
      </dgm:t>
    </dgm:pt>
    <dgm:pt modelId="{B5BC89F8-4BD5-4550-BDC8-CD4862A006D1}" type="sibTrans" cxnId="{5395BCD2-EB96-4C42-9EED-81E2494E5ABB}">
      <dgm:prSet/>
      <dgm:spPr/>
      <dgm:t>
        <a:bodyPr/>
        <a:lstStyle/>
        <a:p>
          <a:endParaRPr lang="en-US"/>
        </a:p>
      </dgm:t>
    </dgm:pt>
    <dgm:pt modelId="{0578B403-3807-4165-8615-73F38A1DA725}">
      <dgm:prSet/>
      <dgm:spPr/>
      <dgm:t>
        <a:bodyPr/>
        <a:lstStyle/>
        <a:p>
          <a:pPr>
            <a:defRPr b="1"/>
          </a:pPr>
          <a:r>
            <a:rPr lang="en-US"/>
            <a:t>Novembre</a:t>
          </a:r>
        </a:p>
      </dgm:t>
    </dgm:pt>
    <dgm:pt modelId="{85886AD2-C577-4E9C-AADA-A9D84BA193FA}" type="parTrans" cxnId="{11DF98D6-B7C1-447C-8C58-DAD3113E3101}">
      <dgm:prSet/>
      <dgm:spPr/>
      <dgm:t>
        <a:bodyPr/>
        <a:lstStyle/>
        <a:p>
          <a:endParaRPr lang="en-US"/>
        </a:p>
      </dgm:t>
    </dgm:pt>
    <dgm:pt modelId="{28E754C4-D165-4918-9EC8-72135DF4EAB7}" type="sibTrans" cxnId="{11DF98D6-B7C1-447C-8C58-DAD3113E3101}">
      <dgm:prSet/>
      <dgm:spPr/>
      <dgm:t>
        <a:bodyPr/>
        <a:lstStyle/>
        <a:p>
          <a:endParaRPr lang="en-US"/>
        </a:p>
      </dgm:t>
    </dgm:pt>
    <dgm:pt modelId="{7B40AA55-C714-40EB-9EB9-E8C7EEACFDA2}">
      <dgm:prSet/>
      <dgm:spPr/>
      <dgm:t>
        <a:bodyPr/>
        <a:lstStyle/>
        <a:p>
          <a:r>
            <a:rPr lang="en-US" dirty="0"/>
            <a:t>All Saints</a:t>
          </a:r>
        </a:p>
      </dgm:t>
    </dgm:pt>
    <dgm:pt modelId="{75D41A67-D90C-46CF-8827-D17FDE052D38}" type="parTrans" cxnId="{728AB6A9-50A2-4B59-BA38-E162F2BC2FBB}">
      <dgm:prSet/>
      <dgm:spPr/>
      <dgm:t>
        <a:bodyPr/>
        <a:lstStyle/>
        <a:p>
          <a:endParaRPr lang="en-US"/>
        </a:p>
      </dgm:t>
    </dgm:pt>
    <dgm:pt modelId="{A074189F-8BCF-4CB8-B7B4-73AEF37B7509}" type="sibTrans" cxnId="{728AB6A9-50A2-4B59-BA38-E162F2BC2FBB}">
      <dgm:prSet/>
      <dgm:spPr/>
      <dgm:t>
        <a:bodyPr/>
        <a:lstStyle/>
        <a:p>
          <a:endParaRPr lang="en-US"/>
        </a:p>
      </dgm:t>
    </dgm:pt>
    <dgm:pt modelId="{16B88ED7-F907-42C6-B088-CC54AC83ADEA}">
      <dgm:prSet/>
      <dgm:spPr/>
      <dgm:t>
        <a:bodyPr/>
        <a:lstStyle/>
        <a:p>
          <a:pPr>
            <a:defRPr b="1"/>
          </a:pPr>
          <a:r>
            <a:rPr lang="en-US" dirty="0" err="1"/>
            <a:t>D</a:t>
          </a:r>
          <a:r>
            <a:rPr lang="en-US" dirty="0" err="1">
              <a:latin typeface="Calibri" panose="020F0502020204030204" pitchFamily="34" charset="0"/>
              <a:cs typeface="Calibri" panose="020F0502020204030204" pitchFamily="34" charset="0"/>
            </a:rPr>
            <a:t>é</a:t>
          </a:r>
          <a:r>
            <a:rPr lang="en-US" dirty="0" err="1"/>
            <a:t>cembre</a:t>
          </a:r>
          <a:endParaRPr lang="en-US" dirty="0"/>
        </a:p>
      </dgm:t>
    </dgm:pt>
    <dgm:pt modelId="{DA7EF447-6551-46A0-A0F9-9069FB65305D}" type="parTrans" cxnId="{856C7469-7FD2-459A-B8A3-0DA350FFF381}">
      <dgm:prSet/>
      <dgm:spPr/>
      <dgm:t>
        <a:bodyPr/>
        <a:lstStyle/>
        <a:p>
          <a:endParaRPr lang="en-US"/>
        </a:p>
      </dgm:t>
    </dgm:pt>
    <dgm:pt modelId="{DEE895F4-303D-4390-9955-5986577CA3DF}" type="sibTrans" cxnId="{856C7469-7FD2-459A-B8A3-0DA350FFF381}">
      <dgm:prSet/>
      <dgm:spPr/>
      <dgm:t>
        <a:bodyPr/>
        <a:lstStyle/>
        <a:p>
          <a:endParaRPr lang="en-US"/>
        </a:p>
      </dgm:t>
    </dgm:pt>
    <dgm:pt modelId="{A34692E2-F353-4AAC-B99F-C17A776A9B9A}">
      <dgm:prSet/>
      <dgm:spPr/>
      <dgm:t>
        <a:bodyPr/>
        <a:lstStyle/>
        <a:p>
          <a:r>
            <a:rPr lang="en-US" dirty="0" err="1"/>
            <a:t>Carriacou</a:t>
          </a:r>
          <a:r>
            <a:rPr lang="en-US" dirty="0"/>
            <a:t> Parang Festival</a:t>
          </a:r>
        </a:p>
      </dgm:t>
    </dgm:pt>
    <dgm:pt modelId="{B1EB7DE9-FEBF-457E-9FAC-5351CED72CD1}" type="parTrans" cxnId="{E4C7F848-FEEC-4965-8CF5-6D9C458E5F2D}">
      <dgm:prSet/>
      <dgm:spPr/>
      <dgm:t>
        <a:bodyPr/>
        <a:lstStyle/>
        <a:p>
          <a:endParaRPr lang="en-US"/>
        </a:p>
      </dgm:t>
    </dgm:pt>
    <dgm:pt modelId="{A72C2CE2-C037-4897-8BF5-6B7288848B1A}" type="sibTrans" cxnId="{E4C7F848-FEEC-4965-8CF5-6D9C458E5F2D}">
      <dgm:prSet/>
      <dgm:spPr/>
      <dgm:t>
        <a:bodyPr/>
        <a:lstStyle/>
        <a:p>
          <a:endParaRPr lang="en-US"/>
        </a:p>
      </dgm:t>
    </dgm:pt>
    <dgm:pt modelId="{84C06468-5788-4952-8A68-DADB00D49F0A}">
      <dgm:prSet/>
      <dgm:spPr/>
      <dgm:t>
        <a:bodyPr/>
        <a:lstStyle/>
        <a:p>
          <a:r>
            <a:rPr lang="en-US" dirty="0"/>
            <a:t>Carnival</a:t>
          </a:r>
        </a:p>
      </dgm:t>
    </dgm:pt>
    <dgm:pt modelId="{F420F247-15F8-42B5-9D2B-8AFFBA8B76BE}" type="parTrans" cxnId="{31D56B0F-1364-4012-A136-B64EC6203BBA}">
      <dgm:prSet/>
      <dgm:spPr/>
      <dgm:t>
        <a:bodyPr/>
        <a:lstStyle/>
        <a:p>
          <a:endParaRPr lang="en-GB"/>
        </a:p>
      </dgm:t>
    </dgm:pt>
    <dgm:pt modelId="{7A6C45CC-6695-46FD-884F-6AB110D994F8}" type="sibTrans" cxnId="{31D56B0F-1364-4012-A136-B64EC6203BBA}">
      <dgm:prSet/>
      <dgm:spPr/>
      <dgm:t>
        <a:bodyPr/>
        <a:lstStyle/>
        <a:p>
          <a:endParaRPr lang="en-GB"/>
        </a:p>
      </dgm:t>
    </dgm:pt>
    <dgm:pt modelId="{D5A2CDFD-0620-403A-B5EB-7AC6C2C6858F}">
      <dgm:prSet/>
      <dgm:spPr/>
      <dgm:t>
        <a:bodyPr/>
        <a:lstStyle/>
        <a:p>
          <a:r>
            <a:rPr lang="en-US" dirty="0"/>
            <a:t>Emancipation Day</a:t>
          </a:r>
        </a:p>
      </dgm:t>
    </dgm:pt>
    <dgm:pt modelId="{F69AFCB7-BEC4-470F-A587-BBF3B67B84F7}" type="parTrans" cxnId="{FCC3B220-4156-4892-A391-31A94EFD4831}">
      <dgm:prSet/>
      <dgm:spPr/>
      <dgm:t>
        <a:bodyPr/>
        <a:lstStyle/>
        <a:p>
          <a:endParaRPr lang="en-GB"/>
        </a:p>
      </dgm:t>
    </dgm:pt>
    <dgm:pt modelId="{8A84D1D2-00D4-4D8A-890E-2E6E93839215}" type="sibTrans" cxnId="{FCC3B220-4156-4892-A391-31A94EFD4831}">
      <dgm:prSet/>
      <dgm:spPr/>
      <dgm:t>
        <a:bodyPr/>
        <a:lstStyle/>
        <a:p>
          <a:endParaRPr lang="en-GB"/>
        </a:p>
      </dgm:t>
    </dgm:pt>
    <dgm:pt modelId="{572467E0-9A56-4822-9312-A595EE0A8B67}">
      <dgm:prSet/>
      <dgm:spPr/>
      <dgm:t>
        <a:bodyPr/>
        <a:lstStyle/>
        <a:p>
          <a:r>
            <a:rPr lang="en-US" dirty="0"/>
            <a:t>Pure Grenada Dive Fest</a:t>
          </a:r>
        </a:p>
      </dgm:t>
    </dgm:pt>
    <dgm:pt modelId="{42A21787-FF65-45A9-8D9F-7F5268981889}" type="parTrans" cxnId="{E117CF45-2C78-44E3-B4C3-2FA2104FE3C1}">
      <dgm:prSet/>
      <dgm:spPr/>
      <dgm:t>
        <a:bodyPr/>
        <a:lstStyle/>
        <a:p>
          <a:endParaRPr lang="en-GB"/>
        </a:p>
      </dgm:t>
    </dgm:pt>
    <dgm:pt modelId="{DD688653-80FD-4D82-964E-AD9E347D74E1}" type="sibTrans" cxnId="{E117CF45-2C78-44E3-B4C3-2FA2104FE3C1}">
      <dgm:prSet/>
      <dgm:spPr/>
      <dgm:t>
        <a:bodyPr/>
        <a:lstStyle/>
        <a:p>
          <a:endParaRPr lang="en-GB"/>
        </a:p>
      </dgm:t>
    </dgm:pt>
    <dgm:pt modelId="{4B48CB50-84DA-45B6-9CE8-355C8A7E6148}">
      <dgm:prSet/>
      <dgm:spPr/>
      <dgm:t>
        <a:bodyPr/>
        <a:lstStyle/>
        <a:p>
          <a:r>
            <a:rPr lang="en-US" dirty="0"/>
            <a:t>Carols by Candlelight Concert</a:t>
          </a:r>
        </a:p>
      </dgm:t>
    </dgm:pt>
    <dgm:pt modelId="{204E3B57-8331-4A0B-A831-62C6B3DBF0A2}" type="parTrans" cxnId="{A1719A62-89CD-4587-906D-EC2D714D0DE9}">
      <dgm:prSet/>
      <dgm:spPr/>
      <dgm:t>
        <a:bodyPr/>
        <a:lstStyle/>
        <a:p>
          <a:endParaRPr lang="en-GB"/>
        </a:p>
      </dgm:t>
    </dgm:pt>
    <dgm:pt modelId="{A795E862-6520-488B-985E-01D122338669}" type="sibTrans" cxnId="{A1719A62-89CD-4587-906D-EC2D714D0DE9}">
      <dgm:prSet/>
      <dgm:spPr/>
      <dgm:t>
        <a:bodyPr/>
        <a:lstStyle/>
        <a:p>
          <a:endParaRPr lang="en-GB"/>
        </a:p>
      </dgm:t>
    </dgm:pt>
    <dgm:pt modelId="{7E5122D2-AD37-43F7-BC96-102D1DCDCB4E}" type="pres">
      <dgm:prSet presAssocID="{2595D31D-03DB-481B-8CF7-1332165586E5}" presName="root" presStyleCnt="0">
        <dgm:presLayoutVars>
          <dgm:chMax/>
          <dgm:chPref/>
          <dgm:animLvl val="lvl"/>
        </dgm:presLayoutVars>
      </dgm:prSet>
      <dgm:spPr/>
    </dgm:pt>
    <dgm:pt modelId="{D737E28F-FAFE-4B95-A79D-48E8F0767E7E}" type="pres">
      <dgm:prSet presAssocID="{2595D31D-03DB-481B-8CF7-1332165586E5}" presName="divider" presStyleLbl="fgAcc1" presStyleIdx="0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gm:spPr>
    </dgm:pt>
    <dgm:pt modelId="{80355345-22D9-42A1-BB6E-652753E91442}" type="pres">
      <dgm:prSet presAssocID="{2595D31D-03DB-481B-8CF7-1332165586E5}" presName="nodes" presStyleCnt="0">
        <dgm:presLayoutVars>
          <dgm:chMax/>
          <dgm:chPref/>
          <dgm:animLvl val="lvl"/>
        </dgm:presLayoutVars>
      </dgm:prSet>
      <dgm:spPr/>
    </dgm:pt>
    <dgm:pt modelId="{90B4BE9B-EF52-4780-A67A-6BFEC7B5B2E0}" type="pres">
      <dgm:prSet presAssocID="{C0BBD36C-F451-4DF5-A771-4E50E1BA0DAB}" presName="composite" presStyleCnt="0"/>
      <dgm:spPr/>
    </dgm:pt>
    <dgm:pt modelId="{0B846AA0-85C6-4ED5-9B41-7BAB4C795567}" type="pres">
      <dgm:prSet presAssocID="{C0BBD36C-F451-4DF5-A771-4E50E1BA0DAB}" presName="ConnectorPoint" presStyleLbl="lnNode1" presStyleIdx="0" presStyleCnt="5"/>
      <dgm:spPr>
        <a:gradFill rotWithShape="0">
          <a:gsLst>
            <a:gs pos="0">
              <a:schemeClr val="accent5">
                <a:satMod val="100000"/>
                <a:lumMod val="100000"/>
              </a:schemeClr>
            </a:gs>
            <a:gs pos="50000">
              <a:schemeClr val="accent5">
                <a:shade val="99000"/>
                <a:satMod val="105000"/>
                <a:lumMod val="100000"/>
              </a:schemeClr>
            </a:gs>
            <a:gs pos="100000">
              <a:schemeClr val="accent5"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gm:spPr>
    </dgm:pt>
    <dgm:pt modelId="{B9E618DF-72D2-465E-90E8-8E3CC92BA203}" type="pres">
      <dgm:prSet presAssocID="{C0BBD36C-F451-4DF5-A771-4E50E1BA0DAB}" presName="DropPinPlaceHolder" presStyleCnt="0"/>
      <dgm:spPr/>
    </dgm:pt>
    <dgm:pt modelId="{EBAE9FF9-99F6-476F-9C74-14F8D9E43415}" type="pres">
      <dgm:prSet presAssocID="{C0BBD36C-F451-4DF5-A771-4E50E1BA0DAB}" presName="DropPin" presStyleLbl="alignNode1" presStyleIdx="0" presStyleCnt="5"/>
      <dgm:spPr/>
    </dgm:pt>
    <dgm:pt modelId="{48F12EE3-2438-4F77-8D29-65DB7AC7B55C}" type="pres">
      <dgm:prSet presAssocID="{C0BBD36C-F451-4DF5-A771-4E50E1BA0DAB}" presName="Ellipse" presStyleLbl="fgAcc1" presStyleIdx="1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gm:spPr>
    </dgm:pt>
    <dgm:pt modelId="{72D27200-64FF-4CC8-911C-79EAD74B7FC0}" type="pres">
      <dgm:prSet presAssocID="{C0BBD36C-F451-4DF5-A771-4E50E1BA0DAB}" presName="L2TextContainer" presStyleLbl="revTx" presStyleIdx="0" presStyleCnt="10">
        <dgm:presLayoutVars>
          <dgm:bulletEnabled val="1"/>
        </dgm:presLayoutVars>
      </dgm:prSet>
      <dgm:spPr/>
    </dgm:pt>
    <dgm:pt modelId="{AC1EB055-926A-4649-871C-A0027FE7FDA5}" type="pres">
      <dgm:prSet presAssocID="{C0BBD36C-F451-4DF5-A771-4E50E1BA0DAB}" presName="L1TextContainer" presStyleLbl="revTx" presStyleIdx="1" presStyleCnt="10">
        <dgm:presLayoutVars>
          <dgm:chMax val="1"/>
          <dgm:chPref val="1"/>
          <dgm:bulletEnabled val="1"/>
        </dgm:presLayoutVars>
      </dgm:prSet>
      <dgm:spPr/>
    </dgm:pt>
    <dgm:pt modelId="{CE5430D4-AFBA-40AD-8A57-1C055EF272AA}" type="pres">
      <dgm:prSet presAssocID="{C0BBD36C-F451-4DF5-A771-4E50E1BA0DAB}" presName="ConnectLine" presStyleLbl="sibTrans1D1" presStyleIdx="0" presStyleCnt="5"/>
      <dgm:spPr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B99DD963-D411-475E-B8E6-B65FEEE5B661}" type="pres">
      <dgm:prSet presAssocID="{C0BBD36C-F451-4DF5-A771-4E50E1BA0DAB}" presName="EmptyPlaceHolder" presStyleCnt="0"/>
      <dgm:spPr/>
    </dgm:pt>
    <dgm:pt modelId="{D899FF71-B612-479D-9CEA-179BEBDCCF72}" type="pres">
      <dgm:prSet presAssocID="{EFB4CB52-2554-40E0-9C8A-92B3A1E99F1F}" presName="spaceBetweenRectangles" presStyleCnt="0"/>
      <dgm:spPr/>
    </dgm:pt>
    <dgm:pt modelId="{42133E19-272C-49DE-8B96-A46E8B6AF834}" type="pres">
      <dgm:prSet presAssocID="{AE9A42BE-A5C9-40D7-9505-5BF51AACD210}" presName="composite" presStyleCnt="0"/>
      <dgm:spPr/>
    </dgm:pt>
    <dgm:pt modelId="{C8A56FA7-32EA-48B4-A63F-3DBFDC2E17E2}" type="pres">
      <dgm:prSet presAssocID="{AE9A42BE-A5C9-40D7-9505-5BF51AACD210}" presName="ConnectorPoint" presStyleLbl="lnNode1" presStyleIdx="1" presStyleCnt="5"/>
      <dgm:spPr>
        <a:gradFill rotWithShape="0">
          <a:gsLst>
            <a:gs pos="0">
              <a:schemeClr val="accent5">
                <a:satMod val="100000"/>
                <a:lumMod val="100000"/>
              </a:schemeClr>
            </a:gs>
            <a:gs pos="50000">
              <a:schemeClr val="accent5">
                <a:shade val="99000"/>
                <a:satMod val="105000"/>
                <a:lumMod val="100000"/>
              </a:schemeClr>
            </a:gs>
            <a:gs pos="100000">
              <a:schemeClr val="accent5"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gm:spPr>
    </dgm:pt>
    <dgm:pt modelId="{B4CA329D-C99B-4B1A-A460-284616E5170F}" type="pres">
      <dgm:prSet presAssocID="{AE9A42BE-A5C9-40D7-9505-5BF51AACD210}" presName="DropPinPlaceHolder" presStyleCnt="0"/>
      <dgm:spPr/>
    </dgm:pt>
    <dgm:pt modelId="{692D7556-BB98-4766-AF13-1E9E395E79D4}" type="pres">
      <dgm:prSet presAssocID="{AE9A42BE-A5C9-40D7-9505-5BF51AACD210}" presName="DropPin" presStyleLbl="alignNode1" presStyleIdx="1" presStyleCnt="5"/>
      <dgm:spPr/>
    </dgm:pt>
    <dgm:pt modelId="{6E51D948-EA03-41F2-852D-BE49E1AFE78A}" type="pres">
      <dgm:prSet presAssocID="{AE9A42BE-A5C9-40D7-9505-5BF51AACD210}" presName="Ellipse" presStyleLbl="fgAcc1" presStyleIdx="2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gm:spPr>
    </dgm:pt>
    <dgm:pt modelId="{A3ABF5A6-64F9-48BF-BB59-0CA8014111D5}" type="pres">
      <dgm:prSet presAssocID="{AE9A42BE-A5C9-40D7-9505-5BF51AACD210}" presName="L2TextContainer" presStyleLbl="revTx" presStyleIdx="2" presStyleCnt="10">
        <dgm:presLayoutVars>
          <dgm:bulletEnabled val="1"/>
        </dgm:presLayoutVars>
      </dgm:prSet>
      <dgm:spPr/>
    </dgm:pt>
    <dgm:pt modelId="{473ABEE8-BFF8-4AA1-B1B4-131BEAB0C1AC}" type="pres">
      <dgm:prSet presAssocID="{AE9A42BE-A5C9-40D7-9505-5BF51AACD210}" presName="L1TextContainer" presStyleLbl="revTx" presStyleIdx="3" presStyleCnt="10">
        <dgm:presLayoutVars>
          <dgm:chMax val="1"/>
          <dgm:chPref val="1"/>
          <dgm:bulletEnabled val="1"/>
        </dgm:presLayoutVars>
      </dgm:prSet>
      <dgm:spPr/>
    </dgm:pt>
    <dgm:pt modelId="{838218EB-20F1-4DC2-848F-B7CAD095F51F}" type="pres">
      <dgm:prSet presAssocID="{AE9A42BE-A5C9-40D7-9505-5BF51AACD210}" presName="ConnectLine" presStyleLbl="sibTrans1D1" presStyleIdx="1" presStyleCnt="5"/>
      <dgm:spPr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637E9BC3-63A4-4DAC-8D0B-1269A05B69F6}" type="pres">
      <dgm:prSet presAssocID="{AE9A42BE-A5C9-40D7-9505-5BF51AACD210}" presName="EmptyPlaceHolder" presStyleCnt="0"/>
      <dgm:spPr/>
    </dgm:pt>
    <dgm:pt modelId="{8FB4846A-8419-4BFC-9A2B-1C2393AFA88B}" type="pres">
      <dgm:prSet presAssocID="{D7D81724-2263-4914-86B5-5574795DFE5A}" presName="spaceBetweenRectangles" presStyleCnt="0"/>
      <dgm:spPr/>
    </dgm:pt>
    <dgm:pt modelId="{EB438D84-9E1D-42F7-812E-1C8AAFFE3B08}" type="pres">
      <dgm:prSet presAssocID="{37B318BF-359C-44AD-8810-82CEA49CC725}" presName="composite" presStyleCnt="0"/>
      <dgm:spPr/>
    </dgm:pt>
    <dgm:pt modelId="{119A7B7B-146B-42E0-87B1-6394D3B4CA2E}" type="pres">
      <dgm:prSet presAssocID="{37B318BF-359C-44AD-8810-82CEA49CC725}" presName="ConnectorPoint" presStyleLbl="lnNode1" presStyleIdx="2" presStyleCnt="5"/>
      <dgm:spPr>
        <a:gradFill rotWithShape="0">
          <a:gsLst>
            <a:gs pos="0">
              <a:schemeClr val="accent5">
                <a:satMod val="100000"/>
                <a:lumMod val="100000"/>
              </a:schemeClr>
            </a:gs>
            <a:gs pos="50000">
              <a:schemeClr val="accent5">
                <a:shade val="99000"/>
                <a:satMod val="105000"/>
                <a:lumMod val="100000"/>
              </a:schemeClr>
            </a:gs>
            <a:gs pos="100000">
              <a:schemeClr val="accent5"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gm:spPr>
    </dgm:pt>
    <dgm:pt modelId="{45EC7E0E-EFF0-4DFB-8454-86B95BE58995}" type="pres">
      <dgm:prSet presAssocID="{37B318BF-359C-44AD-8810-82CEA49CC725}" presName="DropPinPlaceHolder" presStyleCnt="0"/>
      <dgm:spPr/>
    </dgm:pt>
    <dgm:pt modelId="{2D158358-14BE-42A5-948A-C6AA17A2898E}" type="pres">
      <dgm:prSet presAssocID="{37B318BF-359C-44AD-8810-82CEA49CC725}" presName="DropPin" presStyleLbl="alignNode1" presStyleIdx="2" presStyleCnt="5"/>
      <dgm:spPr/>
    </dgm:pt>
    <dgm:pt modelId="{C57E92E7-6D6A-4A20-A81E-74EF81C184DB}" type="pres">
      <dgm:prSet presAssocID="{37B318BF-359C-44AD-8810-82CEA49CC725}" presName="Ellipse" presStyleLbl="fgAcc1" presStyleIdx="3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gm:spPr>
    </dgm:pt>
    <dgm:pt modelId="{38380032-49B5-4B3F-8015-BA12ED6A9461}" type="pres">
      <dgm:prSet presAssocID="{37B318BF-359C-44AD-8810-82CEA49CC725}" presName="L2TextContainer" presStyleLbl="revTx" presStyleIdx="4" presStyleCnt="10">
        <dgm:presLayoutVars>
          <dgm:bulletEnabled val="1"/>
        </dgm:presLayoutVars>
      </dgm:prSet>
      <dgm:spPr/>
    </dgm:pt>
    <dgm:pt modelId="{7565CA91-4E97-4DAC-828C-0737322EE4D0}" type="pres">
      <dgm:prSet presAssocID="{37B318BF-359C-44AD-8810-82CEA49CC725}" presName="L1TextContainer" presStyleLbl="revTx" presStyleIdx="5" presStyleCnt="10">
        <dgm:presLayoutVars>
          <dgm:chMax val="1"/>
          <dgm:chPref val="1"/>
          <dgm:bulletEnabled val="1"/>
        </dgm:presLayoutVars>
      </dgm:prSet>
      <dgm:spPr/>
    </dgm:pt>
    <dgm:pt modelId="{8F061453-0569-4315-B933-84DACB307C32}" type="pres">
      <dgm:prSet presAssocID="{37B318BF-359C-44AD-8810-82CEA49CC725}" presName="ConnectLine" presStyleLbl="sibTrans1D1" presStyleIdx="2" presStyleCnt="5"/>
      <dgm:spPr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3BCC32E8-A079-45EB-A276-9443D37F2E5C}" type="pres">
      <dgm:prSet presAssocID="{37B318BF-359C-44AD-8810-82CEA49CC725}" presName="EmptyPlaceHolder" presStyleCnt="0"/>
      <dgm:spPr/>
    </dgm:pt>
    <dgm:pt modelId="{EBE51914-751F-4B29-9B34-B3C11AA4BB39}" type="pres">
      <dgm:prSet presAssocID="{7D2B58F9-4761-47FC-ADDD-F01387DDC862}" presName="spaceBetweenRectangles" presStyleCnt="0"/>
      <dgm:spPr/>
    </dgm:pt>
    <dgm:pt modelId="{AD7F667D-571A-4B15-A600-302C648DCFA3}" type="pres">
      <dgm:prSet presAssocID="{0578B403-3807-4165-8615-73F38A1DA725}" presName="composite" presStyleCnt="0"/>
      <dgm:spPr/>
    </dgm:pt>
    <dgm:pt modelId="{20ED9050-6DE9-46F4-A950-2B00C5CEA852}" type="pres">
      <dgm:prSet presAssocID="{0578B403-3807-4165-8615-73F38A1DA725}" presName="ConnectorPoint" presStyleLbl="lnNode1" presStyleIdx="3" presStyleCnt="5"/>
      <dgm:spPr>
        <a:gradFill rotWithShape="0">
          <a:gsLst>
            <a:gs pos="0">
              <a:schemeClr val="accent5">
                <a:satMod val="100000"/>
                <a:lumMod val="100000"/>
              </a:schemeClr>
            </a:gs>
            <a:gs pos="50000">
              <a:schemeClr val="accent5">
                <a:shade val="99000"/>
                <a:satMod val="105000"/>
                <a:lumMod val="100000"/>
              </a:schemeClr>
            </a:gs>
            <a:gs pos="100000">
              <a:schemeClr val="accent5"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gm:spPr>
    </dgm:pt>
    <dgm:pt modelId="{FE52288A-122D-420F-8A13-943E151A1F3C}" type="pres">
      <dgm:prSet presAssocID="{0578B403-3807-4165-8615-73F38A1DA725}" presName="DropPinPlaceHolder" presStyleCnt="0"/>
      <dgm:spPr/>
    </dgm:pt>
    <dgm:pt modelId="{25D0077C-9EF0-4CD3-A926-C0825649FCF6}" type="pres">
      <dgm:prSet presAssocID="{0578B403-3807-4165-8615-73F38A1DA725}" presName="DropPin" presStyleLbl="alignNode1" presStyleIdx="3" presStyleCnt="5"/>
      <dgm:spPr/>
    </dgm:pt>
    <dgm:pt modelId="{2D78C69D-2B43-424A-A045-3B3B3826B4AA}" type="pres">
      <dgm:prSet presAssocID="{0578B403-3807-4165-8615-73F38A1DA725}" presName="Ellipse" presStyleLbl="fgAcc1" presStyleIdx="4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gm:spPr>
    </dgm:pt>
    <dgm:pt modelId="{E94B3F23-DBA5-411D-A2F0-4AB3A30DCEC7}" type="pres">
      <dgm:prSet presAssocID="{0578B403-3807-4165-8615-73F38A1DA725}" presName="L2TextContainer" presStyleLbl="revTx" presStyleIdx="6" presStyleCnt="10">
        <dgm:presLayoutVars>
          <dgm:bulletEnabled val="1"/>
        </dgm:presLayoutVars>
      </dgm:prSet>
      <dgm:spPr/>
    </dgm:pt>
    <dgm:pt modelId="{E370A378-2CC4-40DC-A6B5-9750518B7574}" type="pres">
      <dgm:prSet presAssocID="{0578B403-3807-4165-8615-73F38A1DA725}" presName="L1TextContainer" presStyleLbl="revTx" presStyleIdx="7" presStyleCnt="10">
        <dgm:presLayoutVars>
          <dgm:chMax val="1"/>
          <dgm:chPref val="1"/>
          <dgm:bulletEnabled val="1"/>
        </dgm:presLayoutVars>
      </dgm:prSet>
      <dgm:spPr/>
    </dgm:pt>
    <dgm:pt modelId="{DABBC4E4-E5C3-48A0-9204-4C441594DF58}" type="pres">
      <dgm:prSet presAssocID="{0578B403-3807-4165-8615-73F38A1DA725}" presName="ConnectLine" presStyleLbl="sibTrans1D1" presStyleIdx="3" presStyleCnt="5"/>
      <dgm:spPr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430BA6ED-BB5E-4E05-A0F7-91B86DD55E97}" type="pres">
      <dgm:prSet presAssocID="{0578B403-3807-4165-8615-73F38A1DA725}" presName="EmptyPlaceHolder" presStyleCnt="0"/>
      <dgm:spPr/>
    </dgm:pt>
    <dgm:pt modelId="{07598A2B-E6DA-4E8F-8A55-79E2E2A87F3E}" type="pres">
      <dgm:prSet presAssocID="{28E754C4-D165-4918-9EC8-72135DF4EAB7}" presName="spaceBetweenRectangles" presStyleCnt="0"/>
      <dgm:spPr/>
    </dgm:pt>
    <dgm:pt modelId="{95B886F2-58FD-452F-AE07-8B4F88BF171D}" type="pres">
      <dgm:prSet presAssocID="{16B88ED7-F907-42C6-B088-CC54AC83ADEA}" presName="composite" presStyleCnt="0"/>
      <dgm:spPr/>
    </dgm:pt>
    <dgm:pt modelId="{50E4C2F4-9D05-4739-B4C6-F43D442D354A}" type="pres">
      <dgm:prSet presAssocID="{16B88ED7-F907-42C6-B088-CC54AC83ADEA}" presName="ConnectorPoint" presStyleLbl="lnNode1" presStyleIdx="4" presStyleCnt="5"/>
      <dgm:spPr>
        <a:gradFill rotWithShape="0">
          <a:gsLst>
            <a:gs pos="0">
              <a:schemeClr val="accent5">
                <a:satMod val="100000"/>
                <a:lumMod val="100000"/>
              </a:schemeClr>
            </a:gs>
            <a:gs pos="50000">
              <a:schemeClr val="accent5">
                <a:shade val="99000"/>
                <a:satMod val="105000"/>
                <a:lumMod val="100000"/>
              </a:schemeClr>
            </a:gs>
            <a:gs pos="100000">
              <a:schemeClr val="accent5"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gm:spPr>
    </dgm:pt>
    <dgm:pt modelId="{34926723-3400-47A9-96A3-EEF2992FACAD}" type="pres">
      <dgm:prSet presAssocID="{16B88ED7-F907-42C6-B088-CC54AC83ADEA}" presName="DropPinPlaceHolder" presStyleCnt="0"/>
      <dgm:spPr/>
    </dgm:pt>
    <dgm:pt modelId="{1544A877-B601-4B2F-81F6-4E695BC5345D}" type="pres">
      <dgm:prSet presAssocID="{16B88ED7-F907-42C6-B088-CC54AC83ADEA}" presName="DropPin" presStyleLbl="alignNode1" presStyleIdx="4" presStyleCnt="5"/>
      <dgm:spPr/>
    </dgm:pt>
    <dgm:pt modelId="{77092E94-454C-42C3-B6A9-CCCFBF2395E6}" type="pres">
      <dgm:prSet presAssocID="{16B88ED7-F907-42C6-B088-CC54AC83ADEA}" presName="Ellipse" presStyleLbl="fgAcc1" presStyleIdx="5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gm:spPr>
    </dgm:pt>
    <dgm:pt modelId="{607026AC-9DCC-4BB4-9EC6-B52D1382AF14}" type="pres">
      <dgm:prSet presAssocID="{16B88ED7-F907-42C6-B088-CC54AC83ADEA}" presName="L2TextContainer" presStyleLbl="revTx" presStyleIdx="8" presStyleCnt="10">
        <dgm:presLayoutVars>
          <dgm:bulletEnabled val="1"/>
        </dgm:presLayoutVars>
      </dgm:prSet>
      <dgm:spPr/>
    </dgm:pt>
    <dgm:pt modelId="{6DE2C72B-C2E4-4F69-A972-AB927B6BAA34}" type="pres">
      <dgm:prSet presAssocID="{16B88ED7-F907-42C6-B088-CC54AC83ADEA}" presName="L1TextContainer" presStyleLbl="revTx" presStyleIdx="9" presStyleCnt="10">
        <dgm:presLayoutVars>
          <dgm:chMax val="1"/>
          <dgm:chPref val="1"/>
          <dgm:bulletEnabled val="1"/>
        </dgm:presLayoutVars>
      </dgm:prSet>
      <dgm:spPr/>
    </dgm:pt>
    <dgm:pt modelId="{E2A678BE-2002-447E-BB69-DC07DAF0FF99}" type="pres">
      <dgm:prSet presAssocID="{16B88ED7-F907-42C6-B088-CC54AC83ADEA}" presName="ConnectLine" presStyleLbl="sibTrans1D1" presStyleIdx="4" presStyleCnt="5"/>
      <dgm:spPr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A8D73802-7F68-45A5-B26F-0F3267C95718}" type="pres">
      <dgm:prSet presAssocID="{16B88ED7-F907-42C6-B088-CC54AC83ADEA}" presName="EmptyPlaceHolder" presStyleCnt="0"/>
      <dgm:spPr/>
    </dgm:pt>
  </dgm:ptLst>
  <dgm:cxnLst>
    <dgm:cxn modelId="{4423F200-6E88-419E-9105-0891535F9F0B}" type="presOf" srcId="{37B318BF-359C-44AD-8810-82CEA49CC725}" destId="{7565CA91-4E97-4DAC-828C-0737322EE4D0}" srcOrd="0" destOrd="0" presId="urn:microsoft.com/office/officeart/2017/3/layout/DropPinTimeline"/>
    <dgm:cxn modelId="{C90ED907-79C4-4977-921E-D856C6C597C4}" type="presOf" srcId="{A34692E2-F353-4AAC-B99F-C17A776A9B9A}" destId="{607026AC-9DCC-4BB4-9EC6-B52D1382AF14}" srcOrd="0" destOrd="0" presId="urn:microsoft.com/office/officeart/2017/3/layout/DropPinTimeline"/>
    <dgm:cxn modelId="{D4E5CA0C-2F71-4EC2-8E7C-1A993C37B9AD}" type="presOf" srcId="{D9BC4B6A-F352-431E-B572-779BE20CC981}" destId="{38380032-49B5-4B3F-8015-BA12ED6A9461}" srcOrd="0" destOrd="0" presId="urn:microsoft.com/office/officeart/2017/3/layout/DropPinTimeline"/>
    <dgm:cxn modelId="{31D56B0F-1364-4012-A136-B64EC6203BBA}" srcId="{AE9A42BE-A5C9-40D7-9505-5BF51AACD210}" destId="{84C06468-5788-4952-8A68-DADB00D49F0A}" srcOrd="2" destOrd="0" parTransId="{F420F247-15F8-42B5-9D2B-8AFFBA8B76BE}" sibTransId="{7A6C45CC-6695-46FD-884F-6AB110D994F8}"/>
    <dgm:cxn modelId="{FCC3B220-4156-4892-A391-31A94EFD4831}" srcId="{AE9A42BE-A5C9-40D7-9505-5BF51AACD210}" destId="{D5A2CDFD-0620-403A-B5EB-7AC6C2C6858F}" srcOrd="1" destOrd="0" parTransId="{F69AFCB7-BEC4-470F-A587-BBF3B67B84F7}" sibTransId="{8A84D1D2-00D4-4D8A-890E-2E6E93839215}"/>
    <dgm:cxn modelId="{057CCE34-573A-4845-BB2F-8D9317F89E26}" type="presOf" srcId="{572467E0-9A56-4822-9312-A595EE0A8B67}" destId="{38380032-49B5-4B3F-8015-BA12ED6A9461}" srcOrd="0" destOrd="1" presId="urn:microsoft.com/office/officeart/2017/3/layout/DropPinTimeline"/>
    <dgm:cxn modelId="{DC6B8D40-9F82-49EF-BBB1-98C9DC034381}" srcId="{AE9A42BE-A5C9-40D7-9505-5BF51AACD210}" destId="{95B96596-7978-4BA4-8280-130C2B1FA8DF}" srcOrd="0" destOrd="0" parTransId="{49FDC1C7-81D3-4461-9498-01A022CB7650}" sibTransId="{9A9BA562-DA30-48B3-BA3F-12E34EE12F1D}"/>
    <dgm:cxn modelId="{93FECC5E-3CC3-447B-B54C-1CC529D1C3E2}" type="presOf" srcId="{C0BBD36C-F451-4DF5-A771-4E50E1BA0DAB}" destId="{AC1EB055-926A-4649-871C-A0027FE7FDA5}" srcOrd="0" destOrd="0" presId="urn:microsoft.com/office/officeart/2017/3/layout/DropPinTimeline"/>
    <dgm:cxn modelId="{A1719A62-89CD-4587-906D-EC2D714D0DE9}" srcId="{16B88ED7-F907-42C6-B088-CC54AC83ADEA}" destId="{4B48CB50-84DA-45B6-9CE8-355C8A7E6148}" srcOrd="1" destOrd="0" parTransId="{204E3B57-8331-4A0B-A831-62C6B3DBF0A2}" sibTransId="{A795E862-6520-488B-985E-01D122338669}"/>
    <dgm:cxn modelId="{65B8EE44-5C6F-404D-A1FE-633EC87C2D22}" type="presOf" srcId="{96CB4F49-A4BE-4012-AED2-55DC2C6514DE}" destId="{72D27200-64FF-4CC8-911C-79EAD74B7FC0}" srcOrd="0" destOrd="0" presId="urn:microsoft.com/office/officeart/2017/3/layout/DropPinTimeline"/>
    <dgm:cxn modelId="{E117CF45-2C78-44E3-B4C3-2FA2104FE3C1}" srcId="{37B318BF-359C-44AD-8810-82CEA49CC725}" destId="{572467E0-9A56-4822-9312-A595EE0A8B67}" srcOrd="1" destOrd="0" parTransId="{42A21787-FF65-45A9-8D9F-7F5268981889}" sibTransId="{DD688653-80FD-4D82-964E-AD9E347D74E1}"/>
    <dgm:cxn modelId="{E4C7F848-FEEC-4965-8CF5-6D9C458E5F2D}" srcId="{16B88ED7-F907-42C6-B088-CC54AC83ADEA}" destId="{A34692E2-F353-4AAC-B99F-C17A776A9B9A}" srcOrd="0" destOrd="0" parTransId="{B1EB7DE9-FEBF-457E-9FAC-5351CED72CD1}" sibTransId="{A72C2CE2-C037-4897-8BF5-6B7288848B1A}"/>
    <dgm:cxn modelId="{856C7469-7FD2-459A-B8A3-0DA350FFF381}" srcId="{2595D31D-03DB-481B-8CF7-1332165586E5}" destId="{16B88ED7-F907-42C6-B088-CC54AC83ADEA}" srcOrd="4" destOrd="0" parTransId="{DA7EF447-6551-46A0-A0F9-9069FB65305D}" sibTransId="{DEE895F4-303D-4390-9955-5986577CA3DF}"/>
    <dgm:cxn modelId="{FFF8226C-C05A-4EBC-BD6E-13FD521CC181}" srcId="{2595D31D-03DB-481B-8CF7-1332165586E5}" destId="{AE9A42BE-A5C9-40D7-9505-5BF51AACD210}" srcOrd="1" destOrd="0" parTransId="{30E02520-C510-4195-B912-4DA3B6DB90C4}" sibTransId="{D7D81724-2263-4914-86B5-5574795DFE5A}"/>
    <dgm:cxn modelId="{75488A73-CC4A-475F-95F1-5E4322CD12C7}" type="presOf" srcId="{95B96596-7978-4BA4-8280-130C2B1FA8DF}" destId="{A3ABF5A6-64F9-48BF-BB59-0CA8014111D5}" srcOrd="0" destOrd="0" presId="urn:microsoft.com/office/officeart/2017/3/layout/DropPinTimeline"/>
    <dgm:cxn modelId="{4F76817F-4418-4C85-A73D-20E7F8619720}" type="presOf" srcId="{0578B403-3807-4165-8615-73F38A1DA725}" destId="{E370A378-2CC4-40DC-A6B5-9750518B7574}" srcOrd="0" destOrd="0" presId="urn:microsoft.com/office/officeart/2017/3/layout/DropPinTimeline"/>
    <dgm:cxn modelId="{4334A784-B0E5-4ACC-8357-7B1BA02021F8}" type="presOf" srcId="{84C06468-5788-4952-8A68-DADB00D49F0A}" destId="{A3ABF5A6-64F9-48BF-BB59-0CA8014111D5}" srcOrd="0" destOrd="2" presId="urn:microsoft.com/office/officeart/2017/3/layout/DropPinTimeline"/>
    <dgm:cxn modelId="{E0228C8A-6B6B-4B11-9C8C-790465864E15}" type="presOf" srcId="{2595D31D-03DB-481B-8CF7-1332165586E5}" destId="{7E5122D2-AD37-43F7-BC96-102D1DCDCB4E}" srcOrd="0" destOrd="0" presId="urn:microsoft.com/office/officeart/2017/3/layout/DropPinTimeline"/>
    <dgm:cxn modelId="{C532D38D-CD99-420F-ABEA-C73445586986}" type="presOf" srcId="{16B88ED7-F907-42C6-B088-CC54AC83ADEA}" destId="{6DE2C72B-C2E4-4F69-A972-AB927B6BAA34}" srcOrd="0" destOrd="0" presId="urn:microsoft.com/office/officeart/2017/3/layout/DropPinTimeline"/>
    <dgm:cxn modelId="{D324A696-42F3-4C4D-8E43-F687F8E03854}" srcId="{2595D31D-03DB-481B-8CF7-1332165586E5}" destId="{37B318BF-359C-44AD-8810-82CEA49CC725}" srcOrd="2" destOrd="0" parTransId="{1F6046EF-699C-4502-AEB6-87957BCA17B0}" sibTransId="{7D2B58F9-4761-47FC-ADDD-F01387DDC862}"/>
    <dgm:cxn modelId="{728AB6A9-50A2-4B59-BA38-E162F2BC2FBB}" srcId="{0578B403-3807-4165-8615-73F38A1DA725}" destId="{7B40AA55-C714-40EB-9EB9-E8C7EEACFDA2}" srcOrd="0" destOrd="0" parTransId="{75D41A67-D90C-46CF-8827-D17FDE052D38}" sibTransId="{A074189F-8BCF-4CB8-B7B4-73AEF37B7509}"/>
    <dgm:cxn modelId="{0FEDE5BC-74F4-44DA-8F1A-4BB38F0A6CC3}" srcId="{2595D31D-03DB-481B-8CF7-1332165586E5}" destId="{C0BBD36C-F451-4DF5-A771-4E50E1BA0DAB}" srcOrd="0" destOrd="0" parTransId="{EF0936CF-40F2-474F-955A-F17D7C40950F}" sibTransId="{EFB4CB52-2554-40E0-9C8A-92B3A1E99F1F}"/>
    <dgm:cxn modelId="{6D6587CE-B954-482D-8C75-2BE50F7D26CC}" type="presOf" srcId="{7B40AA55-C714-40EB-9EB9-E8C7EEACFDA2}" destId="{E94B3F23-DBA5-411D-A2F0-4AB3A30DCEC7}" srcOrd="0" destOrd="0" presId="urn:microsoft.com/office/officeart/2017/3/layout/DropPinTimeline"/>
    <dgm:cxn modelId="{DEE6EECE-D783-4BBE-B6F6-EB45818EAAEC}" srcId="{C0BBD36C-F451-4DF5-A771-4E50E1BA0DAB}" destId="{96CB4F49-A4BE-4012-AED2-55DC2C6514DE}" srcOrd="0" destOrd="0" parTransId="{1EFB7F16-595B-420D-9F97-FBD9FCC2C1AC}" sibTransId="{4056F8B2-A106-48C7-9709-CEE5D1CAB16E}"/>
    <dgm:cxn modelId="{5395BCD2-EB96-4C42-9EED-81E2494E5ABB}" srcId="{37B318BF-359C-44AD-8810-82CEA49CC725}" destId="{D9BC4B6A-F352-431E-B572-779BE20CC981}" srcOrd="0" destOrd="0" parTransId="{4D5BAF42-8B82-423A-957A-D9A5FDF963B9}" sibTransId="{B5BC89F8-4BD5-4550-BDC8-CD4862A006D1}"/>
    <dgm:cxn modelId="{11DF98D6-B7C1-447C-8C58-DAD3113E3101}" srcId="{2595D31D-03DB-481B-8CF7-1332165586E5}" destId="{0578B403-3807-4165-8615-73F38A1DA725}" srcOrd="3" destOrd="0" parTransId="{85886AD2-C577-4E9C-AADA-A9D84BA193FA}" sibTransId="{28E754C4-D165-4918-9EC8-72135DF4EAB7}"/>
    <dgm:cxn modelId="{4CE955E2-DCB8-4ABF-A028-4F40862D1DAB}" type="presOf" srcId="{4B48CB50-84DA-45B6-9CE8-355C8A7E6148}" destId="{607026AC-9DCC-4BB4-9EC6-B52D1382AF14}" srcOrd="0" destOrd="1" presId="urn:microsoft.com/office/officeart/2017/3/layout/DropPinTimeline"/>
    <dgm:cxn modelId="{A3948CE8-877A-4702-9833-40E3B2E8BCBC}" type="presOf" srcId="{D5A2CDFD-0620-403A-B5EB-7AC6C2C6858F}" destId="{A3ABF5A6-64F9-48BF-BB59-0CA8014111D5}" srcOrd="0" destOrd="1" presId="urn:microsoft.com/office/officeart/2017/3/layout/DropPinTimeline"/>
    <dgm:cxn modelId="{FD07DBF9-0E02-4E50-A7B7-08C2DD4AD161}" type="presOf" srcId="{AE9A42BE-A5C9-40D7-9505-5BF51AACD210}" destId="{473ABEE8-BFF8-4AA1-B1B4-131BEAB0C1AC}" srcOrd="0" destOrd="0" presId="urn:microsoft.com/office/officeart/2017/3/layout/DropPinTimeline"/>
    <dgm:cxn modelId="{CAB684D0-074A-4027-B161-87BAEC3BBA83}" type="presParOf" srcId="{7E5122D2-AD37-43F7-BC96-102D1DCDCB4E}" destId="{D737E28F-FAFE-4B95-A79D-48E8F0767E7E}" srcOrd="0" destOrd="0" presId="urn:microsoft.com/office/officeart/2017/3/layout/DropPinTimeline"/>
    <dgm:cxn modelId="{8C450518-E166-4368-8328-1073A3E96BAE}" type="presParOf" srcId="{7E5122D2-AD37-43F7-BC96-102D1DCDCB4E}" destId="{80355345-22D9-42A1-BB6E-652753E91442}" srcOrd="1" destOrd="0" presId="urn:microsoft.com/office/officeart/2017/3/layout/DropPinTimeline"/>
    <dgm:cxn modelId="{3CCB6B97-21B8-4E82-8410-4C39FE009460}" type="presParOf" srcId="{80355345-22D9-42A1-BB6E-652753E91442}" destId="{90B4BE9B-EF52-4780-A67A-6BFEC7B5B2E0}" srcOrd="0" destOrd="0" presId="urn:microsoft.com/office/officeart/2017/3/layout/DropPinTimeline"/>
    <dgm:cxn modelId="{D5B92D21-332E-4582-8166-FE1B95B96E83}" type="presParOf" srcId="{90B4BE9B-EF52-4780-A67A-6BFEC7B5B2E0}" destId="{0B846AA0-85C6-4ED5-9B41-7BAB4C795567}" srcOrd="0" destOrd="0" presId="urn:microsoft.com/office/officeart/2017/3/layout/DropPinTimeline"/>
    <dgm:cxn modelId="{81DBBEE3-54F4-470A-AB49-4B3B1F6A4163}" type="presParOf" srcId="{90B4BE9B-EF52-4780-A67A-6BFEC7B5B2E0}" destId="{B9E618DF-72D2-465E-90E8-8E3CC92BA203}" srcOrd="1" destOrd="0" presId="urn:microsoft.com/office/officeart/2017/3/layout/DropPinTimeline"/>
    <dgm:cxn modelId="{D5140B47-C98C-4087-868F-573C9F0D8208}" type="presParOf" srcId="{B9E618DF-72D2-465E-90E8-8E3CC92BA203}" destId="{EBAE9FF9-99F6-476F-9C74-14F8D9E43415}" srcOrd="0" destOrd="0" presId="urn:microsoft.com/office/officeart/2017/3/layout/DropPinTimeline"/>
    <dgm:cxn modelId="{E998EA74-1EE7-43EC-967A-E42F08EBACA8}" type="presParOf" srcId="{B9E618DF-72D2-465E-90E8-8E3CC92BA203}" destId="{48F12EE3-2438-4F77-8D29-65DB7AC7B55C}" srcOrd="1" destOrd="0" presId="urn:microsoft.com/office/officeart/2017/3/layout/DropPinTimeline"/>
    <dgm:cxn modelId="{9E03D287-FC16-4713-9957-6E21E4A3480A}" type="presParOf" srcId="{90B4BE9B-EF52-4780-A67A-6BFEC7B5B2E0}" destId="{72D27200-64FF-4CC8-911C-79EAD74B7FC0}" srcOrd="2" destOrd="0" presId="urn:microsoft.com/office/officeart/2017/3/layout/DropPinTimeline"/>
    <dgm:cxn modelId="{1EB048D6-5F62-495D-9AEF-930CCC9FE139}" type="presParOf" srcId="{90B4BE9B-EF52-4780-A67A-6BFEC7B5B2E0}" destId="{AC1EB055-926A-4649-871C-A0027FE7FDA5}" srcOrd="3" destOrd="0" presId="urn:microsoft.com/office/officeart/2017/3/layout/DropPinTimeline"/>
    <dgm:cxn modelId="{F3639700-0EAE-49A9-84DA-F538AB5B78B7}" type="presParOf" srcId="{90B4BE9B-EF52-4780-A67A-6BFEC7B5B2E0}" destId="{CE5430D4-AFBA-40AD-8A57-1C055EF272AA}" srcOrd="4" destOrd="0" presId="urn:microsoft.com/office/officeart/2017/3/layout/DropPinTimeline"/>
    <dgm:cxn modelId="{2279E3E8-61F1-405A-88D5-F6B9D9F01DC8}" type="presParOf" srcId="{90B4BE9B-EF52-4780-A67A-6BFEC7B5B2E0}" destId="{B99DD963-D411-475E-B8E6-B65FEEE5B661}" srcOrd="5" destOrd="0" presId="urn:microsoft.com/office/officeart/2017/3/layout/DropPinTimeline"/>
    <dgm:cxn modelId="{2A055709-F1F4-47BD-8FAB-BEA2E0F3C6E0}" type="presParOf" srcId="{80355345-22D9-42A1-BB6E-652753E91442}" destId="{D899FF71-B612-479D-9CEA-179BEBDCCF72}" srcOrd="1" destOrd="0" presId="urn:microsoft.com/office/officeart/2017/3/layout/DropPinTimeline"/>
    <dgm:cxn modelId="{A69459A7-793C-431A-A4E0-83957186ADC9}" type="presParOf" srcId="{80355345-22D9-42A1-BB6E-652753E91442}" destId="{42133E19-272C-49DE-8B96-A46E8B6AF834}" srcOrd="2" destOrd="0" presId="urn:microsoft.com/office/officeart/2017/3/layout/DropPinTimeline"/>
    <dgm:cxn modelId="{5041E538-DCA0-4EC1-8C90-E62A51ABF83A}" type="presParOf" srcId="{42133E19-272C-49DE-8B96-A46E8B6AF834}" destId="{C8A56FA7-32EA-48B4-A63F-3DBFDC2E17E2}" srcOrd="0" destOrd="0" presId="urn:microsoft.com/office/officeart/2017/3/layout/DropPinTimeline"/>
    <dgm:cxn modelId="{51097B19-7600-48C1-A016-D658DE6C7D2D}" type="presParOf" srcId="{42133E19-272C-49DE-8B96-A46E8B6AF834}" destId="{B4CA329D-C99B-4B1A-A460-284616E5170F}" srcOrd="1" destOrd="0" presId="urn:microsoft.com/office/officeart/2017/3/layout/DropPinTimeline"/>
    <dgm:cxn modelId="{25285678-F54A-475C-A404-FA9870BCE758}" type="presParOf" srcId="{B4CA329D-C99B-4B1A-A460-284616E5170F}" destId="{692D7556-BB98-4766-AF13-1E9E395E79D4}" srcOrd="0" destOrd="0" presId="urn:microsoft.com/office/officeart/2017/3/layout/DropPinTimeline"/>
    <dgm:cxn modelId="{8E403440-2C36-4651-817B-D05B0C6A1D79}" type="presParOf" srcId="{B4CA329D-C99B-4B1A-A460-284616E5170F}" destId="{6E51D948-EA03-41F2-852D-BE49E1AFE78A}" srcOrd="1" destOrd="0" presId="urn:microsoft.com/office/officeart/2017/3/layout/DropPinTimeline"/>
    <dgm:cxn modelId="{C1B80C61-02DD-41D4-AEFE-85D38C74BB6F}" type="presParOf" srcId="{42133E19-272C-49DE-8B96-A46E8B6AF834}" destId="{A3ABF5A6-64F9-48BF-BB59-0CA8014111D5}" srcOrd="2" destOrd="0" presId="urn:microsoft.com/office/officeart/2017/3/layout/DropPinTimeline"/>
    <dgm:cxn modelId="{BE9926DB-2397-4A40-8C03-B8A0558E5C43}" type="presParOf" srcId="{42133E19-272C-49DE-8B96-A46E8B6AF834}" destId="{473ABEE8-BFF8-4AA1-B1B4-131BEAB0C1AC}" srcOrd="3" destOrd="0" presId="urn:microsoft.com/office/officeart/2017/3/layout/DropPinTimeline"/>
    <dgm:cxn modelId="{732F68A0-C59B-4D42-BE57-4C468F585F73}" type="presParOf" srcId="{42133E19-272C-49DE-8B96-A46E8B6AF834}" destId="{838218EB-20F1-4DC2-848F-B7CAD095F51F}" srcOrd="4" destOrd="0" presId="urn:microsoft.com/office/officeart/2017/3/layout/DropPinTimeline"/>
    <dgm:cxn modelId="{1F7F7117-0ADC-4EFD-A343-091470050536}" type="presParOf" srcId="{42133E19-272C-49DE-8B96-A46E8B6AF834}" destId="{637E9BC3-63A4-4DAC-8D0B-1269A05B69F6}" srcOrd="5" destOrd="0" presId="urn:microsoft.com/office/officeart/2017/3/layout/DropPinTimeline"/>
    <dgm:cxn modelId="{6FC2F657-49F4-499C-A0E8-4720F8B4DC0B}" type="presParOf" srcId="{80355345-22D9-42A1-BB6E-652753E91442}" destId="{8FB4846A-8419-4BFC-9A2B-1C2393AFA88B}" srcOrd="3" destOrd="0" presId="urn:microsoft.com/office/officeart/2017/3/layout/DropPinTimeline"/>
    <dgm:cxn modelId="{D304900F-2456-4B0A-8B57-8DC38B487EDC}" type="presParOf" srcId="{80355345-22D9-42A1-BB6E-652753E91442}" destId="{EB438D84-9E1D-42F7-812E-1C8AAFFE3B08}" srcOrd="4" destOrd="0" presId="urn:microsoft.com/office/officeart/2017/3/layout/DropPinTimeline"/>
    <dgm:cxn modelId="{8F5FF950-4711-4539-A353-89D6BD9199C5}" type="presParOf" srcId="{EB438D84-9E1D-42F7-812E-1C8AAFFE3B08}" destId="{119A7B7B-146B-42E0-87B1-6394D3B4CA2E}" srcOrd="0" destOrd="0" presId="urn:microsoft.com/office/officeart/2017/3/layout/DropPinTimeline"/>
    <dgm:cxn modelId="{600E6C0D-07B4-44F1-917D-CD096D861EEC}" type="presParOf" srcId="{EB438D84-9E1D-42F7-812E-1C8AAFFE3B08}" destId="{45EC7E0E-EFF0-4DFB-8454-86B95BE58995}" srcOrd="1" destOrd="0" presId="urn:microsoft.com/office/officeart/2017/3/layout/DropPinTimeline"/>
    <dgm:cxn modelId="{E33C3940-E49E-413D-AB41-442FF4753B12}" type="presParOf" srcId="{45EC7E0E-EFF0-4DFB-8454-86B95BE58995}" destId="{2D158358-14BE-42A5-948A-C6AA17A2898E}" srcOrd="0" destOrd="0" presId="urn:microsoft.com/office/officeart/2017/3/layout/DropPinTimeline"/>
    <dgm:cxn modelId="{BBD7A372-CF7C-4B88-8933-CD11567B9A33}" type="presParOf" srcId="{45EC7E0E-EFF0-4DFB-8454-86B95BE58995}" destId="{C57E92E7-6D6A-4A20-A81E-74EF81C184DB}" srcOrd="1" destOrd="0" presId="urn:microsoft.com/office/officeart/2017/3/layout/DropPinTimeline"/>
    <dgm:cxn modelId="{50EE9676-D7C6-4DD1-8E20-14A4B4DE1962}" type="presParOf" srcId="{EB438D84-9E1D-42F7-812E-1C8AAFFE3B08}" destId="{38380032-49B5-4B3F-8015-BA12ED6A9461}" srcOrd="2" destOrd="0" presId="urn:microsoft.com/office/officeart/2017/3/layout/DropPinTimeline"/>
    <dgm:cxn modelId="{D2B20CAA-407D-4BDB-B565-55F51BECE2B2}" type="presParOf" srcId="{EB438D84-9E1D-42F7-812E-1C8AAFFE3B08}" destId="{7565CA91-4E97-4DAC-828C-0737322EE4D0}" srcOrd="3" destOrd="0" presId="urn:microsoft.com/office/officeart/2017/3/layout/DropPinTimeline"/>
    <dgm:cxn modelId="{E512BB50-9942-47CC-8FBC-C9BE5C2B57D7}" type="presParOf" srcId="{EB438D84-9E1D-42F7-812E-1C8AAFFE3B08}" destId="{8F061453-0569-4315-B933-84DACB307C32}" srcOrd="4" destOrd="0" presId="urn:microsoft.com/office/officeart/2017/3/layout/DropPinTimeline"/>
    <dgm:cxn modelId="{C058D4E1-E4D5-4AE8-BCB8-D9F9F61F8AA2}" type="presParOf" srcId="{EB438D84-9E1D-42F7-812E-1C8AAFFE3B08}" destId="{3BCC32E8-A079-45EB-A276-9443D37F2E5C}" srcOrd="5" destOrd="0" presId="urn:microsoft.com/office/officeart/2017/3/layout/DropPinTimeline"/>
    <dgm:cxn modelId="{D3E2B009-7289-4F82-97AB-46B1534D4482}" type="presParOf" srcId="{80355345-22D9-42A1-BB6E-652753E91442}" destId="{EBE51914-751F-4B29-9B34-B3C11AA4BB39}" srcOrd="5" destOrd="0" presId="urn:microsoft.com/office/officeart/2017/3/layout/DropPinTimeline"/>
    <dgm:cxn modelId="{7FEAC8BD-1FA1-4B1E-B36F-28897AF602A8}" type="presParOf" srcId="{80355345-22D9-42A1-BB6E-652753E91442}" destId="{AD7F667D-571A-4B15-A600-302C648DCFA3}" srcOrd="6" destOrd="0" presId="urn:microsoft.com/office/officeart/2017/3/layout/DropPinTimeline"/>
    <dgm:cxn modelId="{9B5F4C99-4F7B-4BE1-8ACE-AC52521EE0EA}" type="presParOf" srcId="{AD7F667D-571A-4B15-A600-302C648DCFA3}" destId="{20ED9050-6DE9-46F4-A950-2B00C5CEA852}" srcOrd="0" destOrd="0" presId="urn:microsoft.com/office/officeart/2017/3/layout/DropPinTimeline"/>
    <dgm:cxn modelId="{EC9A229A-9F64-49C6-A067-859D591CF252}" type="presParOf" srcId="{AD7F667D-571A-4B15-A600-302C648DCFA3}" destId="{FE52288A-122D-420F-8A13-943E151A1F3C}" srcOrd="1" destOrd="0" presId="urn:microsoft.com/office/officeart/2017/3/layout/DropPinTimeline"/>
    <dgm:cxn modelId="{184B2D17-8B54-4D59-BEFC-C3F825227056}" type="presParOf" srcId="{FE52288A-122D-420F-8A13-943E151A1F3C}" destId="{25D0077C-9EF0-4CD3-A926-C0825649FCF6}" srcOrd="0" destOrd="0" presId="urn:microsoft.com/office/officeart/2017/3/layout/DropPinTimeline"/>
    <dgm:cxn modelId="{488B8D9A-EC0E-4700-A75B-6DDA32FC39A6}" type="presParOf" srcId="{FE52288A-122D-420F-8A13-943E151A1F3C}" destId="{2D78C69D-2B43-424A-A045-3B3B3826B4AA}" srcOrd="1" destOrd="0" presId="urn:microsoft.com/office/officeart/2017/3/layout/DropPinTimeline"/>
    <dgm:cxn modelId="{5544083C-516E-47A6-8FCA-621A298AAE69}" type="presParOf" srcId="{AD7F667D-571A-4B15-A600-302C648DCFA3}" destId="{E94B3F23-DBA5-411D-A2F0-4AB3A30DCEC7}" srcOrd="2" destOrd="0" presId="urn:microsoft.com/office/officeart/2017/3/layout/DropPinTimeline"/>
    <dgm:cxn modelId="{3F408D27-0C22-4A23-9E97-A2C0C0C0364A}" type="presParOf" srcId="{AD7F667D-571A-4B15-A600-302C648DCFA3}" destId="{E370A378-2CC4-40DC-A6B5-9750518B7574}" srcOrd="3" destOrd="0" presId="urn:microsoft.com/office/officeart/2017/3/layout/DropPinTimeline"/>
    <dgm:cxn modelId="{F79E45AB-2BE7-4156-92C9-B75BC0B946D5}" type="presParOf" srcId="{AD7F667D-571A-4B15-A600-302C648DCFA3}" destId="{DABBC4E4-E5C3-48A0-9204-4C441594DF58}" srcOrd="4" destOrd="0" presId="urn:microsoft.com/office/officeart/2017/3/layout/DropPinTimeline"/>
    <dgm:cxn modelId="{11595BCB-A4BB-4174-849C-B632BB4C30EC}" type="presParOf" srcId="{AD7F667D-571A-4B15-A600-302C648DCFA3}" destId="{430BA6ED-BB5E-4E05-A0F7-91B86DD55E97}" srcOrd="5" destOrd="0" presId="urn:microsoft.com/office/officeart/2017/3/layout/DropPinTimeline"/>
    <dgm:cxn modelId="{FAEDDD06-9E02-4A5C-A86E-5021215FAA42}" type="presParOf" srcId="{80355345-22D9-42A1-BB6E-652753E91442}" destId="{07598A2B-E6DA-4E8F-8A55-79E2E2A87F3E}" srcOrd="7" destOrd="0" presId="urn:microsoft.com/office/officeart/2017/3/layout/DropPinTimeline"/>
    <dgm:cxn modelId="{8A7315A4-EBCD-4189-ABAE-BEDF0C278C36}" type="presParOf" srcId="{80355345-22D9-42A1-BB6E-652753E91442}" destId="{95B886F2-58FD-452F-AE07-8B4F88BF171D}" srcOrd="8" destOrd="0" presId="urn:microsoft.com/office/officeart/2017/3/layout/DropPinTimeline"/>
    <dgm:cxn modelId="{0E16110F-446E-44D4-98BC-00B4F300B6CD}" type="presParOf" srcId="{95B886F2-58FD-452F-AE07-8B4F88BF171D}" destId="{50E4C2F4-9D05-4739-B4C6-F43D442D354A}" srcOrd="0" destOrd="0" presId="urn:microsoft.com/office/officeart/2017/3/layout/DropPinTimeline"/>
    <dgm:cxn modelId="{089A68EE-69BC-405A-A94D-2CA58856F780}" type="presParOf" srcId="{95B886F2-58FD-452F-AE07-8B4F88BF171D}" destId="{34926723-3400-47A9-96A3-EEF2992FACAD}" srcOrd="1" destOrd="0" presId="urn:microsoft.com/office/officeart/2017/3/layout/DropPinTimeline"/>
    <dgm:cxn modelId="{8E8D6A0C-913F-47A4-B93F-C10C7630CF66}" type="presParOf" srcId="{34926723-3400-47A9-96A3-EEF2992FACAD}" destId="{1544A877-B601-4B2F-81F6-4E695BC5345D}" srcOrd="0" destOrd="0" presId="urn:microsoft.com/office/officeart/2017/3/layout/DropPinTimeline"/>
    <dgm:cxn modelId="{0CD0AED0-1BF5-4E9B-B8D0-7F2AD4E32EDE}" type="presParOf" srcId="{34926723-3400-47A9-96A3-EEF2992FACAD}" destId="{77092E94-454C-42C3-B6A9-CCCFBF2395E6}" srcOrd="1" destOrd="0" presId="urn:microsoft.com/office/officeart/2017/3/layout/DropPinTimeline"/>
    <dgm:cxn modelId="{B7B95DE1-8E42-429B-B315-3F2BFFE8B440}" type="presParOf" srcId="{95B886F2-58FD-452F-AE07-8B4F88BF171D}" destId="{607026AC-9DCC-4BB4-9EC6-B52D1382AF14}" srcOrd="2" destOrd="0" presId="urn:microsoft.com/office/officeart/2017/3/layout/DropPinTimeline"/>
    <dgm:cxn modelId="{CA30836A-13A1-4F07-8F52-3AB9C4EC8B27}" type="presParOf" srcId="{95B886F2-58FD-452F-AE07-8B4F88BF171D}" destId="{6DE2C72B-C2E4-4F69-A972-AB927B6BAA34}" srcOrd="3" destOrd="0" presId="urn:microsoft.com/office/officeart/2017/3/layout/DropPinTimeline"/>
    <dgm:cxn modelId="{E8978800-D65B-487C-A529-4DBF624673C6}" type="presParOf" srcId="{95B886F2-58FD-452F-AE07-8B4F88BF171D}" destId="{E2A678BE-2002-447E-BB69-DC07DAF0FF99}" srcOrd="4" destOrd="0" presId="urn:microsoft.com/office/officeart/2017/3/layout/DropPinTimeline"/>
    <dgm:cxn modelId="{F4A48AC1-9E36-4455-B222-761C0AAC13AF}" type="presParOf" srcId="{95B886F2-58FD-452F-AE07-8B4F88BF171D}" destId="{A8D73802-7F68-45A5-B26F-0F3267C95718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D5E067-EB3F-4467-B9A6-BF4DADC90A3A}" type="doc">
      <dgm:prSet loTypeId="urn:microsoft.com/office/officeart/2008/layout/LinedList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FB6F966-2250-410A-8430-BB82F400145A}">
      <dgm:prSet/>
      <dgm:spPr/>
      <dgm:t>
        <a:bodyPr/>
        <a:lstStyle/>
        <a:p>
          <a:r>
            <a:rPr lang="en-GB" dirty="0"/>
            <a:t>Les Instruments </a:t>
          </a:r>
          <a:r>
            <a:rPr lang="en-GB" dirty="0" err="1"/>
            <a:t>traditionnels</a:t>
          </a:r>
          <a:endParaRPr lang="en-US" dirty="0"/>
        </a:p>
      </dgm:t>
    </dgm:pt>
    <dgm:pt modelId="{92B047F3-8968-456E-98E0-8EECEB2172BB}" type="parTrans" cxnId="{26A9A8AF-5BB1-4D56-9DB5-FF04D1D66A38}">
      <dgm:prSet/>
      <dgm:spPr/>
      <dgm:t>
        <a:bodyPr/>
        <a:lstStyle/>
        <a:p>
          <a:endParaRPr lang="en-US"/>
        </a:p>
      </dgm:t>
    </dgm:pt>
    <dgm:pt modelId="{415E9A01-89B1-4849-9E2F-DD044EE49FFE}" type="sibTrans" cxnId="{26A9A8AF-5BB1-4D56-9DB5-FF04D1D66A38}">
      <dgm:prSet/>
      <dgm:spPr/>
      <dgm:t>
        <a:bodyPr/>
        <a:lstStyle/>
        <a:p>
          <a:endParaRPr lang="en-US"/>
        </a:p>
      </dgm:t>
    </dgm:pt>
    <dgm:pt modelId="{80F5DFD8-880C-4352-A1F7-688D9DC81347}">
      <dgm:prSet/>
      <dgm:spPr/>
      <dgm:t>
        <a:bodyPr/>
        <a:lstStyle/>
        <a:p>
          <a:r>
            <a:rPr lang="en-GB" dirty="0"/>
            <a:t>Shak </a:t>
          </a:r>
          <a:r>
            <a:rPr lang="en-GB" dirty="0" err="1"/>
            <a:t>Shak</a:t>
          </a:r>
          <a:r>
            <a:rPr lang="en-GB" dirty="0"/>
            <a:t>: gourd or calabash </a:t>
          </a:r>
          <a:endParaRPr lang="en-US" dirty="0"/>
        </a:p>
      </dgm:t>
    </dgm:pt>
    <dgm:pt modelId="{68C3D862-1811-4E5E-9369-1C7DC1362083}" type="parTrans" cxnId="{912B1FB0-3E65-4821-A6BF-6D3DD35FB6BA}">
      <dgm:prSet/>
      <dgm:spPr/>
      <dgm:t>
        <a:bodyPr/>
        <a:lstStyle/>
        <a:p>
          <a:endParaRPr lang="en-US"/>
        </a:p>
      </dgm:t>
    </dgm:pt>
    <dgm:pt modelId="{DE02CC1E-4B62-4D6B-BF3A-835670FCFE83}" type="sibTrans" cxnId="{912B1FB0-3E65-4821-A6BF-6D3DD35FB6BA}">
      <dgm:prSet/>
      <dgm:spPr/>
      <dgm:t>
        <a:bodyPr/>
        <a:lstStyle/>
        <a:p>
          <a:endParaRPr lang="en-US"/>
        </a:p>
      </dgm:t>
    </dgm:pt>
    <dgm:pt modelId="{D672651A-368F-48E9-BA74-DB4C1B6AF890}">
      <dgm:prSet/>
      <dgm:spPr/>
      <dgm:t>
        <a:bodyPr/>
        <a:lstStyle/>
        <a:p>
          <a:r>
            <a:rPr lang="en-GB" dirty="0"/>
            <a:t>• Bembe: round "mother" drum – bass </a:t>
          </a:r>
          <a:endParaRPr lang="en-US" dirty="0"/>
        </a:p>
      </dgm:t>
    </dgm:pt>
    <dgm:pt modelId="{2AFC6017-5B9B-420E-82A7-B31EFF6BBAA1}" type="parTrans" cxnId="{0F0D6695-CB93-40A9-8F12-6EEE1E894B16}">
      <dgm:prSet/>
      <dgm:spPr/>
      <dgm:t>
        <a:bodyPr/>
        <a:lstStyle/>
        <a:p>
          <a:endParaRPr lang="en-US"/>
        </a:p>
      </dgm:t>
    </dgm:pt>
    <dgm:pt modelId="{B0E9EFE6-7E30-4A56-A1CC-2AAEE6775A8A}" type="sibTrans" cxnId="{0F0D6695-CB93-40A9-8F12-6EEE1E894B16}">
      <dgm:prSet/>
      <dgm:spPr/>
      <dgm:t>
        <a:bodyPr/>
        <a:lstStyle/>
        <a:p>
          <a:endParaRPr lang="en-US"/>
        </a:p>
      </dgm:t>
    </dgm:pt>
    <dgm:pt modelId="{ED7BA1A6-73FB-4CF8-9CE2-A0D2E33A0106}">
      <dgm:prSet/>
      <dgm:spPr/>
      <dgm:t>
        <a:bodyPr/>
        <a:lstStyle/>
        <a:p>
          <a:r>
            <a:rPr lang="en-GB"/>
            <a:t>• Djembe: Fuller drum and cutter drum </a:t>
          </a:r>
          <a:endParaRPr lang="en-US"/>
        </a:p>
      </dgm:t>
    </dgm:pt>
    <dgm:pt modelId="{FEB1632C-C872-43FC-9208-5FD6EA54C474}" type="parTrans" cxnId="{D086CDCD-651F-4507-9AE3-811841B57D3D}">
      <dgm:prSet/>
      <dgm:spPr/>
      <dgm:t>
        <a:bodyPr/>
        <a:lstStyle/>
        <a:p>
          <a:endParaRPr lang="en-US"/>
        </a:p>
      </dgm:t>
    </dgm:pt>
    <dgm:pt modelId="{9C227F16-6ADB-44F0-B145-65B3A8EC43DA}" type="sibTrans" cxnId="{D086CDCD-651F-4507-9AE3-811841B57D3D}">
      <dgm:prSet/>
      <dgm:spPr/>
      <dgm:t>
        <a:bodyPr/>
        <a:lstStyle/>
        <a:p>
          <a:endParaRPr lang="en-US"/>
        </a:p>
      </dgm:t>
    </dgm:pt>
    <dgm:pt modelId="{98137CF1-0A32-4AE3-B6AB-338EA1748CD8}">
      <dgm:prSet/>
      <dgm:spPr/>
      <dgm:t>
        <a:bodyPr/>
        <a:lstStyle/>
        <a:p>
          <a:r>
            <a:rPr lang="en-GB" dirty="0"/>
            <a:t>• Chantwell: singers </a:t>
          </a:r>
          <a:endParaRPr lang="en-US" dirty="0"/>
        </a:p>
      </dgm:t>
    </dgm:pt>
    <dgm:pt modelId="{D6B06AC6-9465-450D-BF74-0EC2FFC986AD}" type="parTrans" cxnId="{C8A09E9C-2B88-46A8-9447-1B34F9313BC0}">
      <dgm:prSet/>
      <dgm:spPr/>
      <dgm:t>
        <a:bodyPr/>
        <a:lstStyle/>
        <a:p>
          <a:endParaRPr lang="en-US"/>
        </a:p>
      </dgm:t>
    </dgm:pt>
    <dgm:pt modelId="{3A3793BF-0A88-4603-9938-7EA0D95F9639}" type="sibTrans" cxnId="{C8A09E9C-2B88-46A8-9447-1B34F9313BC0}">
      <dgm:prSet/>
      <dgm:spPr/>
      <dgm:t>
        <a:bodyPr/>
        <a:lstStyle/>
        <a:p>
          <a:endParaRPr lang="en-US"/>
        </a:p>
      </dgm:t>
    </dgm:pt>
    <dgm:pt modelId="{9EB6570A-990C-4D12-8E11-96B34905AC2C}" type="pres">
      <dgm:prSet presAssocID="{3BD5E067-EB3F-4467-B9A6-BF4DADC90A3A}" presName="vert0" presStyleCnt="0">
        <dgm:presLayoutVars>
          <dgm:dir/>
          <dgm:animOne val="branch"/>
          <dgm:animLvl val="lvl"/>
        </dgm:presLayoutVars>
      </dgm:prSet>
      <dgm:spPr/>
    </dgm:pt>
    <dgm:pt modelId="{E5AC6001-B8C0-4756-8AD7-47D0EBFD2CE2}" type="pres">
      <dgm:prSet presAssocID="{7FB6F966-2250-410A-8430-BB82F400145A}" presName="thickLine" presStyleLbl="alignNode1" presStyleIdx="0" presStyleCnt="5"/>
      <dgm:spPr/>
    </dgm:pt>
    <dgm:pt modelId="{2727BB64-B628-4B5C-A088-8572A274E75E}" type="pres">
      <dgm:prSet presAssocID="{7FB6F966-2250-410A-8430-BB82F400145A}" presName="horz1" presStyleCnt="0"/>
      <dgm:spPr/>
    </dgm:pt>
    <dgm:pt modelId="{BAEAD458-198B-4F26-A0DF-E4A897888D8E}" type="pres">
      <dgm:prSet presAssocID="{7FB6F966-2250-410A-8430-BB82F400145A}" presName="tx1" presStyleLbl="revTx" presStyleIdx="0" presStyleCnt="5"/>
      <dgm:spPr/>
    </dgm:pt>
    <dgm:pt modelId="{BD2740C4-F52F-43F5-8845-804974FC786A}" type="pres">
      <dgm:prSet presAssocID="{7FB6F966-2250-410A-8430-BB82F400145A}" presName="vert1" presStyleCnt="0"/>
      <dgm:spPr/>
    </dgm:pt>
    <dgm:pt modelId="{48184A0D-F0A9-405F-B0D5-B1E75E5562F3}" type="pres">
      <dgm:prSet presAssocID="{80F5DFD8-880C-4352-A1F7-688D9DC81347}" presName="thickLine" presStyleLbl="alignNode1" presStyleIdx="1" presStyleCnt="5"/>
      <dgm:spPr/>
    </dgm:pt>
    <dgm:pt modelId="{7D65B52F-9D71-4B89-BDEA-02722E040186}" type="pres">
      <dgm:prSet presAssocID="{80F5DFD8-880C-4352-A1F7-688D9DC81347}" presName="horz1" presStyleCnt="0"/>
      <dgm:spPr/>
    </dgm:pt>
    <dgm:pt modelId="{A80107F6-ADD6-49A3-96A2-1E4019086642}" type="pres">
      <dgm:prSet presAssocID="{80F5DFD8-880C-4352-A1F7-688D9DC81347}" presName="tx1" presStyleLbl="revTx" presStyleIdx="1" presStyleCnt="5"/>
      <dgm:spPr/>
    </dgm:pt>
    <dgm:pt modelId="{FEF0CB5A-8B21-4E74-B5C7-E8C729BE47CA}" type="pres">
      <dgm:prSet presAssocID="{80F5DFD8-880C-4352-A1F7-688D9DC81347}" presName="vert1" presStyleCnt="0"/>
      <dgm:spPr/>
    </dgm:pt>
    <dgm:pt modelId="{C4512EBE-68C5-434E-BD89-63E615ACB401}" type="pres">
      <dgm:prSet presAssocID="{D672651A-368F-48E9-BA74-DB4C1B6AF890}" presName="thickLine" presStyleLbl="alignNode1" presStyleIdx="2" presStyleCnt="5"/>
      <dgm:spPr/>
    </dgm:pt>
    <dgm:pt modelId="{DF883A85-6CF3-4094-A80E-3F57298C0DDA}" type="pres">
      <dgm:prSet presAssocID="{D672651A-368F-48E9-BA74-DB4C1B6AF890}" presName="horz1" presStyleCnt="0"/>
      <dgm:spPr/>
    </dgm:pt>
    <dgm:pt modelId="{C22AB4F6-52BE-4026-8BFA-3A500C0B909C}" type="pres">
      <dgm:prSet presAssocID="{D672651A-368F-48E9-BA74-DB4C1B6AF890}" presName="tx1" presStyleLbl="revTx" presStyleIdx="2" presStyleCnt="5"/>
      <dgm:spPr/>
    </dgm:pt>
    <dgm:pt modelId="{8C144275-7055-4AB8-ABF8-3A6DA81ECAA9}" type="pres">
      <dgm:prSet presAssocID="{D672651A-368F-48E9-BA74-DB4C1B6AF890}" presName="vert1" presStyleCnt="0"/>
      <dgm:spPr/>
    </dgm:pt>
    <dgm:pt modelId="{90DF1B27-D92B-4F75-9BE4-072CAE06C1A1}" type="pres">
      <dgm:prSet presAssocID="{ED7BA1A6-73FB-4CF8-9CE2-A0D2E33A0106}" presName="thickLine" presStyleLbl="alignNode1" presStyleIdx="3" presStyleCnt="5"/>
      <dgm:spPr/>
    </dgm:pt>
    <dgm:pt modelId="{1C9ED4DA-9CA8-4E39-9BF8-B3EFF0502C2C}" type="pres">
      <dgm:prSet presAssocID="{ED7BA1A6-73FB-4CF8-9CE2-A0D2E33A0106}" presName="horz1" presStyleCnt="0"/>
      <dgm:spPr/>
    </dgm:pt>
    <dgm:pt modelId="{2446DA08-C224-47C7-A3ED-E77CC773B765}" type="pres">
      <dgm:prSet presAssocID="{ED7BA1A6-73FB-4CF8-9CE2-A0D2E33A0106}" presName="tx1" presStyleLbl="revTx" presStyleIdx="3" presStyleCnt="5"/>
      <dgm:spPr/>
    </dgm:pt>
    <dgm:pt modelId="{E70CC43B-BF99-49AA-935F-083BEC0913C6}" type="pres">
      <dgm:prSet presAssocID="{ED7BA1A6-73FB-4CF8-9CE2-A0D2E33A0106}" presName="vert1" presStyleCnt="0"/>
      <dgm:spPr/>
    </dgm:pt>
    <dgm:pt modelId="{D776EB61-557B-41FF-A708-2426500DA832}" type="pres">
      <dgm:prSet presAssocID="{98137CF1-0A32-4AE3-B6AB-338EA1748CD8}" presName="thickLine" presStyleLbl="alignNode1" presStyleIdx="4" presStyleCnt="5"/>
      <dgm:spPr/>
    </dgm:pt>
    <dgm:pt modelId="{A6C25CA1-21C0-4253-A79F-47682A9D9DFB}" type="pres">
      <dgm:prSet presAssocID="{98137CF1-0A32-4AE3-B6AB-338EA1748CD8}" presName="horz1" presStyleCnt="0"/>
      <dgm:spPr/>
    </dgm:pt>
    <dgm:pt modelId="{22048EFE-6652-4847-8A2B-DF0BAEABBD1B}" type="pres">
      <dgm:prSet presAssocID="{98137CF1-0A32-4AE3-B6AB-338EA1748CD8}" presName="tx1" presStyleLbl="revTx" presStyleIdx="4" presStyleCnt="5"/>
      <dgm:spPr/>
    </dgm:pt>
    <dgm:pt modelId="{AF0161A3-53B3-47BD-A43E-92AFC7076C05}" type="pres">
      <dgm:prSet presAssocID="{98137CF1-0A32-4AE3-B6AB-338EA1748CD8}" presName="vert1" presStyleCnt="0"/>
      <dgm:spPr/>
    </dgm:pt>
  </dgm:ptLst>
  <dgm:cxnLst>
    <dgm:cxn modelId="{66377E07-DCCB-4344-90D7-8C68C5E503ED}" type="presOf" srcId="{7FB6F966-2250-410A-8430-BB82F400145A}" destId="{BAEAD458-198B-4F26-A0DF-E4A897888D8E}" srcOrd="0" destOrd="0" presId="urn:microsoft.com/office/officeart/2008/layout/LinedList"/>
    <dgm:cxn modelId="{1DC57A20-201C-4C07-941E-AA1743B5AEC1}" type="presOf" srcId="{3BD5E067-EB3F-4467-B9A6-BF4DADC90A3A}" destId="{9EB6570A-990C-4D12-8E11-96B34905AC2C}" srcOrd="0" destOrd="0" presId="urn:microsoft.com/office/officeart/2008/layout/LinedList"/>
    <dgm:cxn modelId="{13B69C25-7757-4936-A50D-B634110FB716}" type="presOf" srcId="{D672651A-368F-48E9-BA74-DB4C1B6AF890}" destId="{C22AB4F6-52BE-4026-8BFA-3A500C0B909C}" srcOrd="0" destOrd="0" presId="urn:microsoft.com/office/officeart/2008/layout/LinedList"/>
    <dgm:cxn modelId="{8125F689-B8AD-485F-B386-07F7D1EC155F}" type="presOf" srcId="{98137CF1-0A32-4AE3-B6AB-338EA1748CD8}" destId="{22048EFE-6652-4847-8A2B-DF0BAEABBD1B}" srcOrd="0" destOrd="0" presId="urn:microsoft.com/office/officeart/2008/layout/LinedList"/>
    <dgm:cxn modelId="{3048568D-DDB7-4EC1-8BF5-4C308BE567BC}" type="presOf" srcId="{80F5DFD8-880C-4352-A1F7-688D9DC81347}" destId="{A80107F6-ADD6-49A3-96A2-1E4019086642}" srcOrd="0" destOrd="0" presId="urn:microsoft.com/office/officeart/2008/layout/LinedList"/>
    <dgm:cxn modelId="{0F0D6695-CB93-40A9-8F12-6EEE1E894B16}" srcId="{3BD5E067-EB3F-4467-B9A6-BF4DADC90A3A}" destId="{D672651A-368F-48E9-BA74-DB4C1B6AF890}" srcOrd="2" destOrd="0" parTransId="{2AFC6017-5B9B-420E-82A7-B31EFF6BBAA1}" sibTransId="{B0E9EFE6-7E30-4A56-A1CC-2AAEE6775A8A}"/>
    <dgm:cxn modelId="{C8A09E9C-2B88-46A8-9447-1B34F9313BC0}" srcId="{3BD5E067-EB3F-4467-B9A6-BF4DADC90A3A}" destId="{98137CF1-0A32-4AE3-B6AB-338EA1748CD8}" srcOrd="4" destOrd="0" parTransId="{D6B06AC6-9465-450D-BF74-0EC2FFC986AD}" sibTransId="{3A3793BF-0A88-4603-9938-7EA0D95F9639}"/>
    <dgm:cxn modelId="{26A9A8AF-5BB1-4D56-9DB5-FF04D1D66A38}" srcId="{3BD5E067-EB3F-4467-B9A6-BF4DADC90A3A}" destId="{7FB6F966-2250-410A-8430-BB82F400145A}" srcOrd="0" destOrd="0" parTransId="{92B047F3-8968-456E-98E0-8EECEB2172BB}" sibTransId="{415E9A01-89B1-4849-9E2F-DD044EE49FFE}"/>
    <dgm:cxn modelId="{912B1FB0-3E65-4821-A6BF-6D3DD35FB6BA}" srcId="{3BD5E067-EB3F-4467-B9A6-BF4DADC90A3A}" destId="{80F5DFD8-880C-4352-A1F7-688D9DC81347}" srcOrd="1" destOrd="0" parTransId="{68C3D862-1811-4E5E-9369-1C7DC1362083}" sibTransId="{DE02CC1E-4B62-4D6B-BF3A-835670FCFE83}"/>
    <dgm:cxn modelId="{D086CDCD-651F-4507-9AE3-811841B57D3D}" srcId="{3BD5E067-EB3F-4467-B9A6-BF4DADC90A3A}" destId="{ED7BA1A6-73FB-4CF8-9CE2-A0D2E33A0106}" srcOrd="3" destOrd="0" parTransId="{FEB1632C-C872-43FC-9208-5FD6EA54C474}" sibTransId="{9C227F16-6ADB-44F0-B145-65B3A8EC43DA}"/>
    <dgm:cxn modelId="{B09A03FA-8C73-4868-A7D7-B9AE6D1197A3}" type="presOf" srcId="{ED7BA1A6-73FB-4CF8-9CE2-A0D2E33A0106}" destId="{2446DA08-C224-47C7-A3ED-E77CC773B765}" srcOrd="0" destOrd="0" presId="urn:microsoft.com/office/officeart/2008/layout/LinedList"/>
    <dgm:cxn modelId="{1788BDF9-B83D-4AC7-B415-6377FF024B9F}" type="presParOf" srcId="{9EB6570A-990C-4D12-8E11-96B34905AC2C}" destId="{E5AC6001-B8C0-4756-8AD7-47D0EBFD2CE2}" srcOrd="0" destOrd="0" presId="urn:microsoft.com/office/officeart/2008/layout/LinedList"/>
    <dgm:cxn modelId="{26134EB4-6390-46C2-B6F5-DC41B9402557}" type="presParOf" srcId="{9EB6570A-990C-4D12-8E11-96B34905AC2C}" destId="{2727BB64-B628-4B5C-A088-8572A274E75E}" srcOrd="1" destOrd="0" presId="urn:microsoft.com/office/officeart/2008/layout/LinedList"/>
    <dgm:cxn modelId="{57D32B5D-7CAE-4794-BE68-C1D72488682E}" type="presParOf" srcId="{2727BB64-B628-4B5C-A088-8572A274E75E}" destId="{BAEAD458-198B-4F26-A0DF-E4A897888D8E}" srcOrd="0" destOrd="0" presId="urn:microsoft.com/office/officeart/2008/layout/LinedList"/>
    <dgm:cxn modelId="{35DDECD1-334F-415D-A480-2D19CF37108A}" type="presParOf" srcId="{2727BB64-B628-4B5C-A088-8572A274E75E}" destId="{BD2740C4-F52F-43F5-8845-804974FC786A}" srcOrd="1" destOrd="0" presId="urn:microsoft.com/office/officeart/2008/layout/LinedList"/>
    <dgm:cxn modelId="{3ADA6327-F2C4-44A6-BF23-C699C5D24DB2}" type="presParOf" srcId="{9EB6570A-990C-4D12-8E11-96B34905AC2C}" destId="{48184A0D-F0A9-405F-B0D5-B1E75E5562F3}" srcOrd="2" destOrd="0" presId="urn:microsoft.com/office/officeart/2008/layout/LinedList"/>
    <dgm:cxn modelId="{687E8C55-6527-407B-94A1-A4A196F2B942}" type="presParOf" srcId="{9EB6570A-990C-4D12-8E11-96B34905AC2C}" destId="{7D65B52F-9D71-4B89-BDEA-02722E040186}" srcOrd="3" destOrd="0" presId="urn:microsoft.com/office/officeart/2008/layout/LinedList"/>
    <dgm:cxn modelId="{15CE45A2-8A88-414E-A19C-42969F4FFB38}" type="presParOf" srcId="{7D65B52F-9D71-4B89-BDEA-02722E040186}" destId="{A80107F6-ADD6-49A3-96A2-1E4019086642}" srcOrd="0" destOrd="0" presId="urn:microsoft.com/office/officeart/2008/layout/LinedList"/>
    <dgm:cxn modelId="{A1A24BC2-F3EE-4622-950B-1FA7EF39963D}" type="presParOf" srcId="{7D65B52F-9D71-4B89-BDEA-02722E040186}" destId="{FEF0CB5A-8B21-4E74-B5C7-E8C729BE47CA}" srcOrd="1" destOrd="0" presId="urn:microsoft.com/office/officeart/2008/layout/LinedList"/>
    <dgm:cxn modelId="{4681E4A5-6C54-4949-843B-006B58CE96C6}" type="presParOf" srcId="{9EB6570A-990C-4D12-8E11-96B34905AC2C}" destId="{C4512EBE-68C5-434E-BD89-63E615ACB401}" srcOrd="4" destOrd="0" presId="urn:microsoft.com/office/officeart/2008/layout/LinedList"/>
    <dgm:cxn modelId="{D85554E0-10C8-4DDF-8AD4-1B677C8E3D7A}" type="presParOf" srcId="{9EB6570A-990C-4D12-8E11-96B34905AC2C}" destId="{DF883A85-6CF3-4094-A80E-3F57298C0DDA}" srcOrd="5" destOrd="0" presId="urn:microsoft.com/office/officeart/2008/layout/LinedList"/>
    <dgm:cxn modelId="{11F9594E-DC6E-42FB-A060-8355B97A69F4}" type="presParOf" srcId="{DF883A85-6CF3-4094-A80E-3F57298C0DDA}" destId="{C22AB4F6-52BE-4026-8BFA-3A500C0B909C}" srcOrd="0" destOrd="0" presId="urn:microsoft.com/office/officeart/2008/layout/LinedList"/>
    <dgm:cxn modelId="{5A85C507-F0E3-4E59-9CDA-1A86647D0097}" type="presParOf" srcId="{DF883A85-6CF3-4094-A80E-3F57298C0DDA}" destId="{8C144275-7055-4AB8-ABF8-3A6DA81ECAA9}" srcOrd="1" destOrd="0" presId="urn:microsoft.com/office/officeart/2008/layout/LinedList"/>
    <dgm:cxn modelId="{DB0C1129-0B0A-465F-B14E-3D244482FA07}" type="presParOf" srcId="{9EB6570A-990C-4D12-8E11-96B34905AC2C}" destId="{90DF1B27-D92B-4F75-9BE4-072CAE06C1A1}" srcOrd="6" destOrd="0" presId="urn:microsoft.com/office/officeart/2008/layout/LinedList"/>
    <dgm:cxn modelId="{74D9FB7B-91C7-43A4-BF67-6BD1C412C624}" type="presParOf" srcId="{9EB6570A-990C-4D12-8E11-96B34905AC2C}" destId="{1C9ED4DA-9CA8-4E39-9BF8-B3EFF0502C2C}" srcOrd="7" destOrd="0" presId="urn:microsoft.com/office/officeart/2008/layout/LinedList"/>
    <dgm:cxn modelId="{CB08CFBF-6588-4D47-9FA1-4DB9E3B6413C}" type="presParOf" srcId="{1C9ED4DA-9CA8-4E39-9BF8-B3EFF0502C2C}" destId="{2446DA08-C224-47C7-A3ED-E77CC773B765}" srcOrd="0" destOrd="0" presId="urn:microsoft.com/office/officeart/2008/layout/LinedList"/>
    <dgm:cxn modelId="{2EDEB249-EFA2-403C-BE98-94529A57CF48}" type="presParOf" srcId="{1C9ED4DA-9CA8-4E39-9BF8-B3EFF0502C2C}" destId="{E70CC43B-BF99-49AA-935F-083BEC0913C6}" srcOrd="1" destOrd="0" presId="urn:microsoft.com/office/officeart/2008/layout/LinedList"/>
    <dgm:cxn modelId="{AB06713E-5D8C-44ED-83C4-442D0A18DEE7}" type="presParOf" srcId="{9EB6570A-990C-4D12-8E11-96B34905AC2C}" destId="{D776EB61-557B-41FF-A708-2426500DA832}" srcOrd="8" destOrd="0" presId="urn:microsoft.com/office/officeart/2008/layout/LinedList"/>
    <dgm:cxn modelId="{2B1D3289-29B0-4E92-8187-E8B0170A7FE6}" type="presParOf" srcId="{9EB6570A-990C-4D12-8E11-96B34905AC2C}" destId="{A6C25CA1-21C0-4253-A79F-47682A9D9DFB}" srcOrd="9" destOrd="0" presId="urn:microsoft.com/office/officeart/2008/layout/LinedList"/>
    <dgm:cxn modelId="{6AE22382-F163-4589-976C-2E4B64ACA53F}" type="presParOf" srcId="{A6C25CA1-21C0-4253-A79F-47682A9D9DFB}" destId="{22048EFE-6652-4847-8A2B-DF0BAEABBD1B}" srcOrd="0" destOrd="0" presId="urn:microsoft.com/office/officeart/2008/layout/LinedList"/>
    <dgm:cxn modelId="{BA926100-30B1-4491-86C3-AF11FD116063}" type="presParOf" srcId="{A6C25CA1-21C0-4253-A79F-47682A9D9DFB}" destId="{AF0161A3-53B3-47BD-A43E-92AFC7076C0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37E28F-FAFE-4B95-A79D-48E8F0767E7E}">
      <dsp:nvSpPr>
        <dsp:cNvPr id="0" name=""/>
        <dsp:cNvSpPr/>
      </dsp:nvSpPr>
      <dsp:spPr>
        <a:xfrm>
          <a:off x="0" y="2093976"/>
          <a:ext cx="5583702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BAE9FF9-99F6-476F-9C74-14F8D9E43415}">
      <dsp:nvSpPr>
        <dsp:cNvPr id="0" name=""/>
        <dsp:cNvSpPr/>
      </dsp:nvSpPr>
      <dsp:spPr>
        <a:xfrm rot="8100000">
          <a:off x="60359" y="491550"/>
          <a:ext cx="290036" cy="290036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8F12EE3-2438-4F77-8D29-65DB7AC7B55C}">
      <dsp:nvSpPr>
        <dsp:cNvPr id="0" name=""/>
        <dsp:cNvSpPr/>
      </dsp:nvSpPr>
      <dsp:spPr>
        <a:xfrm>
          <a:off x="92579" y="523770"/>
          <a:ext cx="225595" cy="22559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2D27200-64FF-4CC8-911C-79EAD74B7FC0}">
      <dsp:nvSpPr>
        <dsp:cNvPr id="0" name=""/>
        <dsp:cNvSpPr/>
      </dsp:nvSpPr>
      <dsp:spPr>
        <a:xfrm>
          <a:off x="410464" y="854342"/>
          <a:ext cx="1468327" cy="1239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9850" rIns="69850" bIns="104775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Carriacou</a:t>
          </a:r>
          <a:r>
            <a:rPr lang="en-US" sz="1100" kern="1200" dirty="0"/>
            <a:t> Regatta</a:t>
          </a:r>
        </a:p>
      </dsp:txBody>
      <dsp:txXfrm>
        <a:off x="410464" y="854342"/>
        <a:ext cx="1468327" cy="1239633"/>
      </dsp:txXfrm>
    </dsp:sp>
    <dsp:sp modelId="{AC1EB055-926A-4649-871C-A0027FE7FDA5}">
      <dsp:nvSpPr>
        <dsp:cNvPr id="0" name=""/>
        <dsp:cNvSpPr/>
      </dsp:nvSpPr>
      <dsp:spPr>
        <a:xfrm>
          <a:off x="410464" y="418795"/>
          <a:ext cx="1468327" cy="435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25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 dirty="0" err="1"/>
            <a:t>Juillet</a:t>
          </a:r>
          <a:endParaRPr lang="en-US" sz="1500" kern="1200" dirty="0"/>
        </a:p>
      </dsp:txBody>
      <dsp:txXfrm>
        <a:off x="410464" y="418795"/>
        <a:ext cx="1468327" cy="435547"/>
      </dsp:txXfrm>
    </dsp:sp>
    <dsp:sp modelId="{CE5430D4-AFBA-40AD-8A57-1C055EF272AA}">
      <dsp:nvSpPr>
        <dsp:cNvPr id="0" name=""/>
        <dsp:cNvSpPr/>
      </dsp:nvSpPr>
      <dsp:spPr>
        <a:xfrm>
          <a:off x="205377" y="854342"/>
          <a:ext cx="0" cy="1239633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846AA0-85C6-4ED5-9B41-7BAB4C795567}">
      <dsp:nvSpPr>
        <dsp:cNvPr id="0" name=""/>
        <dsp:cNvSpPr/>
      </dsp:nvSpPr>
      <dsp:spPr>
        <a:xfrm>
          <a:off x="181148" y="2054776"/>
          <a:ext cx="73831" cy="78398"/>
        </a:xfrm>
        <a:prstGeom prst="ellipse">
          <a:avLst/>
        </a:prstGeom>
        <a:gradFill rotWithShape="0">
          <a:gsLst>
            <a:gs pos="0">
              <a:schemeClr val="accent5">
                <a:satMod val="100000"/>
                <a:lumMod val="100000"/>
              </a:schemeClr>
            </a:gs>
            <a:gs pos="50000">
              <a:schemeClr val="accent5">
                <a:shade val="99000"/>
                <a:satMod val="105000"/>
                <a:lumMod val="100000"/>
              </a:schemeClr>
            </a:gs>
            <a:gs pos="100000">
              <a:schemeClr val="accent5"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92D7556-BB98-4766-AF13-1E9E395E79D4}">
      <dsp:nvSpPr>
        <dsp:cNvPr id="0" name=""/>
        <dsp:cNvSpPr/>
      </dsp:nvSpPr>
      <dsp:spPr>
        <a:xfrm rot="18900000">
          <a:off x="999517" y="3406586"/>
          <a:ext cx="289592" cy="289592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E51D948-EA03-41F2-852D-BE49E1AFE78A}">
      <dsp:nvSpPr>
        <dsp:cNvPr id="0" name=""/>
        <dsp:cNvSpPr/>
      </dsp:nvSpPr>
      <dsp:spPr>
        <a:xfrm>
          <a:off x="1031689" y="3438758"/>
          <a:ext cx="225250" cy="22525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3ABF5A6-64F9-48BF-BB59-0CA8014111D5}">
      <dsp:nvSpPr>
        <dsp:cNvPr id="0" name=""/>
        <dsp:cNvSpPr/>
      </dsp:nvSpPr>
      <dsp:spPr>
        <a:xfrm>
          <a:off x="1349087" y="2093976"/>
          <a:ext cx="1455859" cy="1239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04775" rIns="0" bIns="69850" numCol="1" spcCol="1270" anchor="b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The Rainbow City Festival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Emancipation Day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Carnival</a:t>
          </a:r>
        </a:p>
      </dsp:txBody>
      <dsp:txXfrm>
        <a:off x="1349087" y="2093976"/>
        <a:ext cx="1455859" cy="1239633"/>
      </dsp:txXfrm>
    </dsp:sp>
    <dsp:sp modelId="{473ABEE8-BFF8-4AA1-B1B4-131BEAB0C1AC}">
      <dsp:nvSpPr>
        <dsp:cNvPr id="0" name=""/>
        <dsp:cNvSpPr/>
      </dsp:nvSpPr>
      <dsp:spPr>
        <a:xfrm>
          <a:off x="1349087" y="3333609"/>
          <a:ext cx="1455859" cy="435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25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 dirty="0" err="1"/>
            <a:t>Ao</a:t>
          </a:r>
          <a:r>
            <a:rPr lang="en-US" sz="1500" kern="1200" dirty="0" err="1">
              <a:latin typeface="Calibri" panose="020F0502020204030204" pitchFamily="34" charset="0"/>
              <a:cs typeface="Calibri" panose="020F0502020204030204" pitchFamily="34" charset="0"/>
            </a:rPr>
            <a:t>û</a:t>
          </a:r>
          <a:r>
            <a:rPr lang="en-US" sz="1500" kern="1200" dirty="0" err="1"/>
            <a:t>t</a:t>
          </a:r>
          <a:endParaRPr lang="en-US" sz="1500" kern="1200" dirty="0"/>
        </a:p>
      </dsp:txBody>
      <dsp:txXfrm>
        <a:off x="1349087" y="3333609"/>
        <a:ext cx="1455859" cy="435547"/>
      </dsp:txXfrm>
    </dsp:sp>
    <dsp:sp modelId="{838218EB-20F1-4DC2-848F-B7CAD095F51F}">
      <dsp:nvSpPr>
        <dsp:cNvPr id="0" name=""/>
        <dsp:cNvSpPr/>
      </dsp:nvSpPr>
      <dsp:spPr>
        <a:xfrm>
          <a:off x="1144314" y="2093976"/>
          <a:ext cx="0" cy="1239633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A56FA7-32EA-48B4-A63F-3DBFDC2E17E2}">
      <dsp:nvSpPr>
        <dsp:cNvPr id="0" name=""/>
        <dsp:cNvSpPr/>
      </dsp:nvSpPr>
      <dsp:spPr>
        <a:xfrm>
          <a:off x="1120455" y="2054776"/>
          <a:ext cx="73718" cy="78398"/>
        </a:xfrm>
        <a:prstGeom prst="ellipse">
          <a:avLst/>
        </a:prstGeom>
        <a:gradFill rotWithShape="0">
          <a:gsLst>
            <a:gs pos="0">
              <a:schemeClr val="accent5">
                <a:satMod val="100000"/>
                <a:lumMod val="100000"/>
              </a:schemeClr>
            </a:gs>
            <a:gs pos="50000">
              <a:schemeClr val="accent5">
                <a:shade val="99000"/>
                <a:satMod val="105000"/>
                <a:lumMod val="100000"/>
              </a:schemeClr>
            </a:gs>
            <a:gs pos="100000">
              <a:schemeClr val="accent5"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D158358-14BE-42A5-948A-C6AA17A2898E}">
      <dsp:nvSpPr>
        <dsp:cNvPr id="0" name=""/>
        <dsp:cNvSpPr/>
      </dsp:nvSpPr>
      <dsp:spPr>
        <a:xfrm rot="8100000">
          <a:off x="1925672" y="491772"/>
          <a:ext cx="289592" cy="289592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57E92E7-6D6A-4A20-A81E-74EF81C184DB}">
      <dsp:nvSpPr>
        <dsp:cNvPr id="0" name=""/>
        <dsp:cNvSpPr/>
      </dsp:nvSpPr>
      <dsp:spPr>
        <a:xfrm>
          <a:off x="1957843" y="523943"/>
          <a:ext cx="225250" cy="22525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8380032-49B5-4B3F-8015-BA12ED6A9461}">
      <dsp:nvSpPr>
        <dsp:cNvPr id="0" name=""/>
        <dsp:cNvSpPr/>
      </dsp:nvSpPr>
      <dsp:spPr>
        <a:xfrm>
          <a:off x="2275242" y="854342"/>
          <a:ext cx="1455859" cy="1239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9850" rIns="69850" bIns="104775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Thanks giving Day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Pure Grenada Dive Fest</a:t>
          </a:r>
        </a:p>
      </dsp:txBody>
      <dsp:txXfrm>
        <a:off x="2275242" y="854342"/>
        <a:ext cx="1455859" cy="1239633"/>
      </dsp:txXfrm>
    </dsp:sp>
    <dsp:sp modelId="{7565CA91-4E97-4DAC-828C-0737322EE4D0}">
      <dsp:nvSpPr>
        <dsp:cNvPr id="0" name=""/>
        <dsp:cNvSpPr/>
      </dsp:nvSpPr>
      <dsp:spPr>
        <a:xfrm>
          <a:off x="2275242" y="418795"/>
          <a:ext cx="1455859" cy="435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25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/>
            <a:t>Octobre</a:t>
          </a:r>
        </a:p>
      </dsp:txBody>
      <dsp:txXfrm>
        <a:off x="2275242" y="418795"/>
        <a:ext cx="1455859" cy="435547"/>
      </dsp:txXfrm>
    </dsp:sp>
    <dsp:sp modelId="{8F061453-0569-4315-B933-84DACB307C32}">
      <dsp:nvSpPr>
        <dsp:cNvPr id="0" name=""/>
        <dsp:cNvSpPr/>
      </dsp:nvSpPr>
      <dsp:spPr>
        <a:xfrm>
          <a:off x="2070469" y="854342"/>
          <a:ext cx="0" cy="1239633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9A7B7B-146B-42E0-87B1-6394D3B4CA2E}">
      <dsp:nvSpPr>
        <dsp:cNvPr id="0" name=""/>
        <dsp:cNvSpPr/>
      </dsp:nvSpPr>
      <dsp:spPr>
        <a:xfrm>
          <a:off x="2046610" y="2054776"/>
          <a:ext cx="73718" cy="78398"/>
        </a:xfrm>
        <a:prstGeom prst="ellipse">
          <a:avLst/>
        </a:prstGeom>
        <a:gradFill rotWithShape="0">
          <a:gsLst>
            <a:gs pos="0">
              <a:schemeClr val="accent5">
                <a:satMod val="100000"/>
                <a:lumMod val="100000"/>
              </a:schemeClr>
            </a:gs>
            <a:gs pos="50000">
              <a:schemeClr val="accent5">
                <a:shade val="99000"/>
                <a:satMod val="105000"/>
                <a:lumMod val="100000"/>
              </a:schemeClr>
            </a:gs>
            <a:gs pos="100000">
              <a:schemeClr val="accent5"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5D0077C-9EF0-4CD3-A926-C0825649FCF6}">
      <dsp:nvSpPr>
        <dsp:cNvPr id="0" name=""/>
        <dsp:cNvSpPr/>
      </dsp:nvSpPr>
      <dsp:spPr>
        <a:xfrm rot="18900000">
          <a:off x="2851827" y="3406586"/>
          <a:ext cx="289592" cy="289592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D78C69D-2B43-424A-A045-3B3B3826B4AA}">
      <dsp:nvSpPr>
        <dsp:cNvPr id="0" name=""/>
        <dsp:cNvSpPr/>
      </dsp:nvSpPr>
      <dsp:spPr>
        <a:xfrm>
          <a:off x="2883998" y="3438758"/>
          <a:ext cx="225250" cy="22525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4B3F23-DBA5-411D-A2F0-4AB3A30DCEC7}">
      <dsp:nvSpPr>
        <dsp:cNvPr id="0" name=""/>
        <dsp:cNvSpPr/>
      </dsp:nvSpPr>
      <dsp:spPr>
        <a:xfrm>
          <a:off x="3201397" y="2093976"/>
          <a:ext cx="1455859" cy="1239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04775" rIns="0" bIns="69850" numCol="1" spcCol="1270" anchor="b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All Saints</a:t>
          </a:r>
        </a:p>
      </dsp:txBody>
      <dsp:txXfrm>
        <a:off x="3201397" y="2093976"/>
        <a:ext cx="1455859" cy="1239633"/>
      </dsp:txXfrm>
    </dsp:sp>
    <dsp:sp modelId="{E370A378-2CC4-40DC-A6B5-9750518B7574}">
      <dsp:nvSpPr>
        <dsp:cNvPr id="0" name=""/>
        <dsp:cNvSpPr/>
      </dsp:nvSpPr>
      <dsp:spPr>
        <a:xfrm>
          <a:off x="3201397" y="3333609"/>
          <a:ext cx="1455859" cy="435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25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/>
            <a:t>Novembre</a:t>
          </a:r>
        </a:p>
      </dsp:txBody>
      <dsp:txXfrm>
        <a:off x="3201397" y="3333609"/>
        <a:ext cx="1455859" cy="435547"/>
      </dsp:txXfrm>
    </dsp:sp>
    <dsp:sp modelId="{DABBC4E4-E5C3-48A0-9204-4C441594DF58}">
      <dsp:nvSpPr>
        <dsp:cNvPr id="0" name=""/>
        <dsp:cNvSpPr/>
      </dsp:nvSpPr>
      <dsp:spPr>
        <a:xfrm>
          <a:off x="2996624" y="2093976"/>
          <a:ext cx="0" cy="1239633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ED9050-6DE9-46F4-A950-2B00C5CEA852}">
      <dsp:nvSpPr>
        <dsp:cNvPr id="0" name=""/>
        <dsp:cNvSpPr/>
      </dsp:nvSpPr>
      <dsp:spPr>
        <a:xfrm>
          <a:off x="2972765" y="2054776"/>
          <a:ext cx="73718" cy="78398"/>
        </a:xfrm>
        <a:prstGeom prst="ellipse">
          <a:avLst/>
        </a:prstGeom>
        <a:gradFill rotWithShape="0">
          <a:gsLst>
            <a:gs pos="0">
              <a:schemeClr val="accent5">
                <a:satMod val="100000"/>
                <a:lumMod val="100000"/>
              </a:schemeClr>
            </a:gs>
            <a:gs pos="50000">
              <a:schemeClr val="accent5">
                <a:shade val="99000"/>
                <a:satMod val="105000"/>
                <a:lumMod val="100000"/>
              </a:schemeClr>
            </a:gs>
            <a:gs pos="100000">
              <a:schemeClr val="accent5"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544A877-B601-4B2F-81F6-4E695BC5345D}">
      <dsp:nvSpPr>
        <dsp:cNvPr id="0" name=""/>
        <dsp:cNvSpPr/>
      </dsp:nvSpPr>
      <dsp:spPr>
        <a:xfrm rot="8100000">
          <a:off x="3777982" y="491772"/>
          <a:ext cx="289592" cy="289592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7092E94-454C-42C3-B6A9-CCCFBF2395E6}">
      <dsp:nvSpPr>
        <dsp:cNvPr id="0" name=""/>
        <dsp:cNvSpPr/>
      </dsp:nvSpPr>
      <dsp:spPr>
        <a:xfrm>
          <a:off x="3810153" y="523943"/>
          <a:ext cx="225250" cy="22525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07026AC-9DCC-4BB4-9EC6-B52D1382AF14}">
      <dsp:nvSpPr>
        <dsp:cNvPr id="0" name=""/>
        <dsp:cNvSpPr/>
      </dsp:nvSpPr>
      <dsp:spPr>
        <a:xfrm>
          <a:off x="4127552" y="854342"/>
          <a:ext cx="1455859" cy="1239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9850" rIns="69850" bIns="104775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Carriacou</a:t>
          </a:r>
          <a:r>
            <a:rPr lang="en-US" sz="1100" kern="1200" dirty="0"/>
            <a:t> Parang Festival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Carols by Candlelight Concert</a:t>
          </a:r>
        </a:p>
      </dsp:txBody>
      <dsp:txXfrm>
        <a:off x="4127552" y="854342"/>
        <a:ext cx="1455859" cy="1239633"/>
      </dsp:txXfrm>
    </dsp:sp>
    <dsp:sp modelId="{6DE2C72B-C2E4-4F69-A972-AB927B6BAA34}">
      <dsp:nvSpPr>
        <dsp:cNvPr id="0" name=""/>
        <dsp:cNvSpPr/>
      </dsp:nvSpPr>
      <dsp:spPr>
        <a:xfrm>
          <a:off x="4127552" y="418795"/>
          <a:ext cx="1455859" cy="435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525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 dirty="0" err="1"/>
            <a:t>D</a:t>
          </a:r>
          <a:r>
            <a:rPr lang="en-US" sz="1500" kern="1200" dirty="0" err="1">
              <a:latin typeface="Calibri" panose="020F0502020204030204" pitchFamily="34" charset="0"/>
              <a:cs typeface="Calibri" panose="020F0502020204030204" pitchFamily="34" charset="0"/>
            </a:rPr>
            <a:t>é</a:t>
          </a:r>
          <a:r>
            <a:rPr lang="en-US" sz="1500" kern="1200" dirty="0" err="1"/>
            <a:t>cembre</a:t>
          </a:r>
          <a:endParaRPr lang="en-US" sz="1500" kern="1200" dirty="0"/>
        </a:p>
      </dsp:txBody>
      <dsp:txXfrm>
        <a:off x="4127552" y="418795"/>
        <a:ext cx="1455859" cy="435547"/>
      </dsp:txXfrm>
    </dsp:sp>
    <dsp:sp modelId="{E2A678BE-2002-447E-BB69-DC07DAF0FF99}">
      <dsp:nvSpPr>
        <dsp:cNvPr id="0" name=""/>
        <dsp:cNvSpPr/>
      </dsp:nvSpPr>
      <dsp:spPr>
        <a:xfrm>
          <a:off x="3922779" y="854342"/>
          <a:ext cx="0" cy="1239633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E4C2F4-9D05-4739-B4C6-F43D442D354A}">
      <dsp:nvSpPr>
        <dsp:cNvPr id="0" name=""/>
        <dsp:cNvSpPr/>
      </dsp:nvSpPr>
      <dsp:spPr>
        <a:xfrm>
          <a:off x="3898920" y="2054776"/>
          <a:ext cx="73718" cy="78398"/>
        </a:xfrm>
        <a:prstGeom prst="ellipse">
          <a:avLst/>
        </a:prstGeom>
        <a:gradFill rotWithShape="0">
          <a:gsLst>
            <a:gs pos="0">
              <a:schemeClr val="accent5">
                <a:satMod val="100000"/>
                <a:lumMod val="100000"/>
              </a:schemeClr>
            </a:gs>
            <a:gs pos="50000">
              <a:schemeClr val="accent5">
                <a:shade val="99000"/>
                <a:satMod val="105000"/>
                <a:lumMod val="100000"/>
              </a:schemeClr>
            </a:gs>
            <a:gs pos="100000">
              <a:schemeClr val="accent5"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AC6001-B8C0-4756-8AD7-47D0EBFD2CE2}">
      <dsp:nvSpPr>
        <dsp:cNvPr id="0" name=""/>
        <dsp:cNvSpPr/>
      </dsp:nvSpPr>
      <dsp:spPr>
        <a:xfrm>
          <a:off x="0" y="511"/>
          <a:ext cx="495458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EAD458-198B-4F26-A0DF-E4A897888D8E}">
      <dsp:nvSpPr>
        <dsp:cNvPr id="0" name=""/>
        <dsp:cNvSpPr/>
      </dsp:nvSpPr>
      <dsp:spPr>
        <a:xfrm>
          <a:off x="0" y="511"/>
          <a:ext cx="4954587" cy="837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Les Instruments </a:t>
          </a:r>
          <a:r>
            <a:rPr lang="en-GB" sz="1800" kern="1200" dirty="0" err="1"/>
            <a:t>traditionnels</a:t>
          </a:r>
          <a:endParaRPr lang="en-US" sz="1800" kern="1200" dirty="0"/>
        </a:p>
      </dsp:txBody>
      <dsp:txXfrm>
        <a:off x="0" y="511"/>
        <a:ext cx="4954587" cy="837360"/>
      </dsp:txXfrm>
    </dsp:sp>
    <dsp:sp modelId="{48184A0D-F0A9-405F-B0D5-B1E75E5562F3}">
      <dsp:nvSpPr>
        <dsp:cNvPr id="0" name=""/>
        <dsp:cNvSpPr/>
      </dsp:nvSpPr>
      <dsp:spPr>
        <a:xfrm>
          <a:off x="0" y="837871"/>
          <a:ext cx="495458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80107F6-ADD6-49A3-96A2-1E4019086642}">
      <dsp:nvSpPr>
        <dsp:cNvPr id="0" name=""/>
        <dsp:cNvSpPr/>
      </dsp:nvSpPr>
      <dsp:spPr>
        <a:xfrm>
          <a:off x="0" y="837871"/>
          <a:ext cx="4954587" cy="837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Shak </a:t>
          </a:r>
          <a:r>
            <a:rPr lang="en-GB" sz="1800" kern="1200" dirty="0" err="1"/>
            <a:t>Shak</a:t>
          </a:r>
          <a:r>
            <a:rPr lang="en-GB" sz="1800" kern="1200" dirty="0"/>
            <a:t>: gourd or calabash </a:t>
          </a:r>
          <a:endParaRPr lang="en-US" sz="1800" kern="1200" dirty="0"/>
        </a:p>
      </dsp:txBody>
      <dsp:txXfrm>
        <a:off x="0" y="837871"/>
        <a:ext cx="4954587" cy="837360"/>
      </dsp:txXfrm>
    </dsp:sp>
    <dsp:sp modelId="{C4512EBE-68C5-434E-BD89-63E615ACB401}">
      <dsp:nvSpPr>
        <dsp:cNvPr id="0" name=""/>
        <dsp:cNvSpPr/>
      </dsp:nvSpPr>
      <dsp:spPr>
        <a:xfrm>
          <a:off x="0" y="1675232"/>
          <a:ext cx="495458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2AB4F6-52BE-4026-8BFA-3A500C0B909C}">
      <dsp:nvSpPr>
        <dsp:cNvPr id="0" name=""/>
        <dsp:cNvSpPr/>
      </dsp:nvSpPr>
      <dsp:spPr>
        <a:xfrm>
          <a:off x="0" y="1675232"/>
          <a:ext cx="4954587" cy="837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• Bembe: round "mother" drum – bass </a:t>
          </a:r>
          <a:endParaRPr lang="en-US" sz="1800" kern="1200" dirty="0"/>
        </a:p>
      </dsp:txBody>
      <dsp:txXfrm>
        <a:off x="0" y="1675232"/>
        <a:ext cx="4954587" cy="837360"/>
      </dsp:txXfrm>
    </dsp:sp>
    <dsp:sp modelId="{90DF1B27-D92B-4F75-9BE4-072CAE06C1A1}">
      <dsp:nvSpPr>
        <dsp:cNvPr id="0" name=""/>
        <dsp:cNvSpPr/>
      </dsp:nvSpPr>
      <dsp:spPr>
        <a:xfrm>
          <a:off x="0" y="2512592"/>
          <a:ext cx="495458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46DA08-C224-47C7-A3ED-E77CC773B765}">
      <dsp:nvSpPr>
        <dsp:cNvPr id="0" name=""/>
        <dsp:cNvSpPr/>
      </dsp:nvSpPr>
      <dsp:spPr>
        <a:xfrm>
          <a:off x="0" y="2512592"/>
          <a:ext cx="4954587" cy="837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• Djembe: Fuller drum and cutter drum </a:t>
          </a:r>
          <a:endParaRPr lang="en-US" sz="1800" kern="1200"/>
        </a:p>
      </dsp:txBody>
      <dsp:txXfrm>
        <a:off x="0" y="2512592"/>
        <a:ext cx="4954587" cy="837360"/>
      </dsp:txXfrm>
    </dsp:sp>
    <dsp:sp modelId="{D776EB61-557B-41FF-A708-2426500DA832}">
      <dsp:nvSpPr>
        <dsp:cNvPr id="0" name=""/>
        <dsp:cNvSpPr/>
      </dsp:nvSpPr>
      <dsp:spPr>
        <a:xfrm>
          <a:off x="0" y="3349953"/>
          <a:ext cx="495458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048EFE-6652-4847-8A2B-DF0BAEABBD1B}">
      <dsp:nvSpPr>
        <dsp:cNvPr id="0" name=""/>
        <dsp:cNvSpPr/>
      </dsp:nvSpPr>
      <dsp:spPr>
        <a:xfrm>
          <a:off x="0" y="3349953"/>
          <a:ext cx="4954587" cy="837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• Chantwell: singers </a:t>
          </a:r>
          <a:endParaRPr lang="en-US" sz="1800" kern="1200" dirty="0"/>
        </a:p>
      </dsp:txBody>
      <dsp:txXfrm>
        <a:off x="0" y="3349953"/>
        <a:ext cx="4954587" cy="837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12/30/2021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12/30/2021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‹N°›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12/30/2021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‹N°›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12/30/2021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‹N°›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12/30/2021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‹N°›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12/30/2021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‹N°›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12/30/2021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‹N°›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12/30/2021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‹N°›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12/30/2021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‹N°›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12/30/2021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‹N°›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12/30/2021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‹N°›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12/30/2021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‹N°›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12/30/2021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‹N°›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12/30/2021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E8F1-68FC-4A08-B341-389CE2E48EB4}" type="datetimeFigureOut">
              <a:rPr lang="en-GB" smtClean="0"/>
              <a:t>30/12/2021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4E60-C2E8-4568-80C7-A75320E3EB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261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E8F1-68FC-4A08-B341-389CE2E48EB4}" type="datetimeFigureOut">
              <a:rPr lang="en-GB" smtClean="0"/>
              <a:t>30/12/2021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4E60-C2E8-4568-80C7-A75320E3EB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257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E8F1-68FC-4A08-B341-389CE2E48EB4}" type="datetimeFigureOut">
              <a:rPr lang="en-GB" smtClean="0"/>
              <a:t>30/12/2021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4E60-C2E8-4568-80C7-A75320E3EB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548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E8F1-68FC-4A08-B341-389CE2E48EB4}" type="datetimeFigureOut">
              <a:rPr lang="en-GB" smtClean="0"/>
              <a:t>30/12/2021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4E60-C2E8-4568-80C7-A75320E3EB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6856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E8F1-68FC-4A08-B341-389CE2E48EB4}" type="datetimeFigureOut">
              <a:rPr lang="en-GB" smtClean="0"/>
              <a:t>30/12/2021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4E60-C2E8-4568-80C7-A75320E3EB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4438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E8F1-68FC-4A08-B341-389CE2E48EB4}" type="datetimeFigureOut">
              <a:rPr lang="en-GB" smtClean="0"/>
              <a:t>30/12/2021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4E60-C2E8-4568-80C7-A75320E3EB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170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E8F1-68FC-4A08-B341-389CE2E48EB4}" type="datetimeFigureOut">
              <a:rPr lang="en-GB" smtClean="0"/>
              <a:t>30/12/2021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4E60-C2E8-4568-80C7-A75320E3EB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0702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E8F1-68FC-4A08-B341-389CE2E48EB4}" type="datetimeFigureOut">
              <a:rPr lang="en-GB" smtClean="0"/>
              <a:t>30/12/2021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4E60-C2E8-4568-80C7-A75320E3EB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4612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E8F1-68FC-4A08-B341-389CE2E48EB4}" type="datetimeFigureOut">
              <a:rPr lang="en-GB" smtClean="0"/>
              <a:t>30/12/2021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4E60-C2E8-4568-80C7-A75320E3EB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2353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E8F1-68FC-4A08-B341-389CE2E48EB4}" type="datetimeFigureOut">
              <a:rPr lang="en-GB" smtClean="0"/>
              <a:t>30/12/2021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4E60-C2E8-4568-80C7-A75320E3EB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213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E8F1-68FC-4A08-B341-389CE2E48EB4}" type="datetimeFigureOut">
              <a:rPr lang="en-GB" smtClean="0"/>
              <a:t>30/12/2021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4E60-C2E8-4568-80C7-A75320E3EB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938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12/30/2021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2E8F1-68FC-4A08-B341-389CE2E48EB4}" type="datetimeFigureOut">
              <a:rPr lang="en-GB" smtClean="0"/>
              <a:t>30/12/2021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B4E60-C2E8-4568-80C7-A75320E3EB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946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elan-interreg.org/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logue.org/wp-content/uploads/2016/07/Saraka-Study-Guide.pdf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www.britannica.com/place/Grenada/Transportation" TargetMode="External"/><Relationship Id="rId4" Type="http://schemas.openxmlformats.org/officeDocument/2006/relationships/hyperlink" Target="https://en.wikipedia.org/wiki/Grenada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E42565C-E3CC-4EF0-8093-88FCC788A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8027347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 descr="Une image contenant dessin&#10;&#10;Description générée automatiquement">
            <a:extLst>
              <a:ext uri="{FF2B5EF4-FFF2-40B4-BE49-F238E27FC236}">
                <a16:creationId xmlns:a16="http://schemas.microsoft.com/office/drawing/2014/main" id="{46DD85E4-4FD5-4433-AF6B-9D1061E6DD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80" y="4684345"/>
            <a:ext cx="4432019" cy="1055753"/>
          </a:xfrm>
          <a:prstGeom prst="rect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EA6B9149-9B58-49C8-85B1-DE662D8300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530" y="410606"/>
            <a:ext cx="7108911" cy="4016621"/>
          </a:xfrm>
        </p:spPr>
        <p:txBody>
          <a:bodyPr anchor="ctr">
            <a:normAutofit/>
          </a:bodyPr>
          <a:lstStyle/>
          <a:p>
            <a:pPr algn="l"/>
            <a:r>
              <a:rPr lang="fr-FR" b="1" dirty="0">
                <a:latin typeface="Bahnschrift" panose="020B0502040204020203" pitchFamily="34" charset="0"/>
              </a:rPr>
              <a:t>Parcours pédagogique ELAN </a:t>
            </a:r>
            <a:endParaRPr lang="en-GB" b="1" dirty="0">
              <a:latin typeface="Bahnschrift" panose="020B0502040204020203" pitchFamily="34" charset="0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3F66FA7D-6D30-4743-B45D-8DD33F5788DB}"/>
              </a:ext>
            </a:extLst>
          </p:cNvPr>
          <p:cNvSpPr txBox="1">
            <a:spLocks/>
          </p:cNvSpPr>
          <p:nvPr/>
        </p:nvSpPr>
        <p:spPr>
          <a:xfrm>
            <a:off x="8803175" y="2756516"/>
            <a:ext cx="2628295" cy="1117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6600" u="sng" dirty="0">
                <a:latin typeface="Bahnschrift" panose="020B0502040204020203" pitchFamily="34" charset="0"/>
              </a:rPr>
              <a:t>Grenade</a:t>
            </a:r>
            <a:endParaRPr lang="en-GB" sz="6600" u="sng" dirty="0">
              <a:latin typeface="Bahnschrift" panose="020B0502040204020203" pitchFamily="34" charset="0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D9541265-3BF3-478B-8580-A553A9F44986}"/>
              </a:ext>
            </a:extLst>
          </p:cNvPr>
          <p:cNvSpPr txBox="1">
            <a:spLocks/>
          </p:cNvSpPr>
          <p:nvPr/>
        </p:nvSpPr>
        <p:spPr>
          <a:xfrm>
            <a:off x="387913" y="5936929"/>
            <a:ext cx="5827357" cy="1117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200" dirty="0">
                <a:latin typeface="Bahnschrift" panose="020B0502040204020203" pitchFamily="34" charset="0"/>
              </a:rPr>
              <a:t>Pour en savoir plus sur le projet ELAN: http://www.elan-interreg.org/</a:t>
            </a:r>
            <a:endParaRPr lang="en-GB" sz="12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608628"/>
      </p:ext>
    </p:extLst>
  </p:cSld>
  <p:clrMapOvr>
    <a:masterClrMapping/>
  </p:clrMapOvr>
  <p:transition spd="slow" advClick="0" advTm="3000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E42565C-E3CC-4EF0-8093-88FCC788A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8027347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EA6B9149-9B58-49C8-85B1-DE662D8300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980" y="721516"/>
            <a:ext cx="7108911" cy="1387040"/>
          </a:xfrm>
        </p:spPr>
        <p:txBody>
          <a:bodyPr anchor="ctr">
            <a:normAutofit/>
          </a:bodyPr>
          <a:lstStyle/>
          <a:p>
            <a:pPr algn="l"/>
            <a:r>
              <a:rPr lang="fr-FR" b="1" dirty="0">
                <a:latin typeface="Bahnschrift" panose="020B0502040204020203" pitchFamily="34" charset="0"/>
              </a:rPr>
              <a:t>ELAN </a:t>
            </a:r>
            <a:endParaRPr lang="en-GB" b="1" dirty="0">
              <a:latin typeface="Bahnschrift" panose="020B0502040204020203" pitchFamily="34" charset="0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3F66FA7D-6D30-4743-B45D-8DD33F5788DB}"/>
              </a:ext>
            </a:extLst>
          </p:cNvPr>
          <p:cNvSpPr txBox="1">
            <a:spLocks/>
          </p:cNvSpPr>
          <p:nvPr/>
        </p:nvSpPr>
        <p:spPr>
          <a:xfrm>
            <a:off x="8803175" y="2756516"/>
            <a:ext cx="2628295" cy="1117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GB" sz="6600" u="sng" dirty="0">
              <a:latin typeface="Bahnschrift" panose="020B0502040204020203" pitchFamily="34" charset="0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D9541265-3BF3-478B-8580-A553A9F44986}"/>
              </a:ext>
            </a:extLst>
          </p:cNvPr>
          <p:cNvSpPr txBox="1">
            <a:spLocks/>
          </p:cNvSpPr>
          <p:nvPr/>
        </p:nvSpPr>
        <p:spPr>
          <a:xfrm>
            <a:off x="851377" y="2214764"/>
            <a:ext cx="6715957" cy="11172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dirty="0"/>
              <a:t>Le projet ELAN, « Echanges linguistiques et apprentissage novateur par la mobilité » vise à encourager la maîtrise des langues de la Caraïbe et à renforcer la mobilité scolaire, étudiante, enseignante, universitaire et professionnelle, au sein du bassin caribéen.</a:t>
            </a:r>
          </a:p>
          <a:p>
            <a:pPr algn="l"/>
            <a:endParaRPr lang="fr-FR" sz="1400" dirty="0">
              <a:latin typeface="Bahnschrift" panose="020B0502040204020203" pitchFamily="34" charset="0"/>
            </a:endParaRPr>
          </a:p>
          <a:p>
            <a:pPr algn="l"/>
            <a:r>
              <a:rPr lang="fr-FR" sz="1400" dirty="0">
                <a:latin typeface="Bahnschrift" panose="020B0502040204020203" pitchFamily="34" charset="0"/>
              </a:rPr>
              <a:t>Pour en savoir plus sur le projet ELAN et découvrir toutes les ressources mis à disposition : </a:t>
            </a:r>
            <a:r>
              <a:rPr lang="fr-FR" sz="1400" dirty="0">
                <a:latin typeface="Bahnschrift" panose="020B0502040204020203" pitchFamily="34" charset="0"/>
                <a:hlinkClick r:id="rId2"/>
              </a:rPr>
              <a:t>http://www.elan-interreg.org/</a:t>
            </a:r>
            <a:endParaRPr lang="fr-FR" sz="1400" dirty="0">
              <a:latin typeface="Bahnschrift" panose="020B0502040204020203" pitchFamily="34" charset="0"/>
            </a:endParaRPr>
          </a:p>
          <a:p>
            <a:pPr algn="l"/>
            <a:endParaRPr lang="fr-FR" sz="1400" dirty="0">
              <a:latin typeface="Bahnschrift" panose="020B0502040204020203" pitchFamily="34" charset="0"/>
            </a:endParaRPr>
          </a:p>
          <a:p>
            <a:pPr algn="l"/>
            <a:r>
              <a:rPr lang="fr-FR" sz="1200" dirty="0"/>
              <a:t>Le projet ELAN est co-financé par le programme Interreg Caraïbes au titre du Fonds Européen de Développement Régional et du Fond Européen de Développement</a:t>
            </a:r>
            <a:endParaRPr lang="en-GB" sz="100" dirty="0">
              <a:latin typeface="Bahnschrift" panose="020B0502040204020203" pitchFamily="34" charset="0"/>
            </a:endParaRPr>
          </a:p>
        </p:txBody>
      </p:sp>
      <p:pic>
        <p:nvPicPr>
          <p:cNvPr id="15" name="Image 14" descr="Une image contenant dessin&#10;&#10;Description générée automatiquement">
            <a:extLst>
              <a:ext uri="{FF2B5EF4-FFF2-40B4-BE49-F238E27FC236}">
                <a16:creationId xmlns:a16="http://schemas.microsoft.com/office/drawing/2014/main" id="{304D23A7-C714-4C0D-B953-A53B305381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63" y="3824659"/>
            <a:ext cx="3609372" cy="85979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859DFA5-4E1D-4927-A487-738FAD97F1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"/>
          <a:stretch/>
        </p:blipFill>
        <p:spPr>
          <a:xfrm>
            <a:off x="851377" y="4684453"/>
            <a:ext cx="5573673" cy="140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07522"/>
      </p:ext>
    </p:extLst>
  </p:cSld>
  <p:clrMapOvr>
    <a:masterClrMapping/>
  </p:clrMapOvr>
  <p:transition spd="slow" advClick="0" advTm="3000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9D5BA9-7AB2-43DA-AE16-91FEB844F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4707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2080" y="5808696"/>
            <a:ext cx="6858002" cy="9144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GRENADA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42688" y="6400800"/>
            <a:ext cx="6858002" cy="9144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La Grenade-par Tanya T. BONEY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Welcome Stone St Patrick Grenada">
            <a:extLst>
              <a:ext uri="{FF2B5EF4-FFF2-40B4-BE49-F238E27FC236}">
                <a16:creationId xmlns:a16="http://schemas.microsoft.com/office/drawing/2014/main" id="{CD839E6E-B3D6-4C8D-BF88-EB3931A00F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" r="288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C1192EB-FD5F-4209-8084-3D181A4F1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055" y="172278"/>
            <a:ext cx="6249988" cy="121920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</a:rPr>
              <a:t>La G</a:t>
            </a:r>
            <a:r>
              <a:rPr lang="fr-FR" sz="6600" b="1" dirty="0">
                <a:solidFill>
                  <a:schemeClr val="bg1"/>
                </a:solidFill>
              </a:rPr>
              <a:t>é</a:t>
            </a:r>
            <a:r>
              <a:rPr lang="en-US" sz="6600" b="1" dirty="0" err="1">
                <a:solidFill>
                  <a:schemeClr val="bg1"/>
                </a:solidFill>
              </a:rPr>
              <a:t>ographie</a:t>
            </a:r>
            <a:endParaRPr lang="en-GB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98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</p:spPr>
        <p:txBody>
          <a:bodyPr anchor="b">
            <a:normAutofit/>
          </a:bodyPr>
          <a:lstStyle/>
          <a:p>
            <a:r>
              <a:rPr lang="fr-FR" dirty="0"/>
              <a:t>La Géographie</a:t>
            </a:r>
          </a:p>
        </p:txBody>
      </p:sp>
      <p:pic>
        <p:nvPicPr>
          <p:cNvPr id="1028" name="Picture 4" descr="Map Country Grenada">
            <a:extLst>
              <a:ext uri="{FF2B5EF4-FFF2-40B4-BE49-F238E27FC236}">
                <a16:creationId xmlns:a16="http://schemas.microsoft.com/office/drawing/2014/main" id="{683C0B07-4D62-4307-BC7D-792C9059B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6134" y="1825625"/>
            <a:ext cx="3912743" cy="4187952"/>
          </a:xfrm>
          <a:prstGeom prst="rect">
            <a:avLst/>
          </a:prstGeom>
          <a:noFill/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fr-FR" sz="2000" dirty="0"/>
              <a:t>Se compose de trois îles</a:t>
            </a:r>
          </a:p>
          <a:p>
            <a:pPr algn="just">
              <a:lnSpc>
                <a:spcPct val="90000"/>
              </a:lnSpc>
            </a:pPr>
            <a:r>
              <a:rPr lang="fr-FR" sz="2000" dirty="0"/>
              <a:t>Se situe dans le sud de la caraïbe</a:t>
            </a:r>
          </a:p>
          <a:p>
            <a:pPr algn="just">
              <a:lnSpc>
                <a:spcPct val="90000"/>
              </a:lnSpc>
            </a:pPr>
            <a:r>
              <a:rPr lang="fr-FR" sz="2000" dirty="0"/>
              <a:t>C'est l'île la plus au sud des Petites Antilles</a:t>
            </a:r>
          </a:p>
          <a:p>
            <a:pPr algn="just">
              <a:lnSpc>
                <a:spcPct val="90000"/>
              </a:lnSpc>
            </a:pPr>
            <a:r>
              <a:rPr lang="fr-FR" sz="2000" dirty="0"/>
              <a:t>L'île mesure environ 34 km de long et 19 km de large.</a:t>
            </a:r>
          </a:p>
          <a:p>
            <a:pPr algn="just">
              <a:lnSpc>
                <a:spcPct val="90000"/>
              </a:lnSpc>
            </a:pPr>
            <a:r>
              <a:rPr lang="fr-FR" sz="2000" dirty="0"/>
              <a:t>La capitale est St. </a:t>
            </a:r>
            <a:r>
              <a:rPr lang="fr-FR" sz="2000" dirty="0" err="1"/>
              <a:t>George's</a:t>
            </a:r>
            <a:r>
              <a:rPr lang="fr-FR" sz="2000" dirty="0"/>
              <a:t>, sur la côte sud-ouest de l’île</a:t>
            </a:r>
          </a:p>
        </p:txBody>
      </p:sp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</p:spPr>
        <p:txBody>
          <a:bodyPr anchor="b">
            <a:normAutofit/>
          </a:bodyPr>
          <a:lstStyle/>
          <a:p>
            <a:r>
              <a:rPr lang="en-US"/>
              <a:t>La G</a:t>
            </a:r>
            <a:r>
              <a:rPr lang="en-US" err="1"/>
              <a:t>é</a:t>
            </a:r>
            <a:r>
              <a:rPr lang="en-US"/>
              <a:t>ographie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fr-FR" sz="1900" dirty="0"/>
              <a:t>La Grenade est d'origine volcanique. </a:t>
            </a:r>
          </a:p>
          <a:p>
            <a:pPr algn="just">
              <a:lnSpc>
                <a:spcPct val="90000"/>
              </a:lnSpc>
            </a:pPr>
            <a:r>
              <a:rPr lang="fr-FR" sz="1900" dirty="0"/>
              <a:t>Le point culminant est le mont Sainte-Catherine (840 mètres) dans la partie nord de l'intérieur</a:t>
            </a:r>
          </a:p>
          <a:p>
            <a:pPr algn="just">
              <a:lnSpc>
                <a:spcPct val="90000"/>
              </a:lnSpc>
            </a:pPr>
            <a:r>
              <a:rPr lang="fr-FR" sz="1900" dirty="0"/>
              <a:t>Il y a un volcan sous-marin actif au nord de l'île appelé "Kick '</a:t>
            </a:r>
            <a:r>
              <a:rPr lang="fr-FR" sz="1900" dirty="0" err="1"/>
              <a:t>em</a:t>
            </a:r>
            <a:r>
              <a:rPr lang="fr-FR" sz="1900" dirty="0"/>
              <a:t> Jenny".</a:t>
            </a:r>
          </a:p>
          <a:p>
            <a:pPr algn="just">
              <a:lnSpc>
                <a:spcPct val="90000"/>
              </a:lnSpc>
            </a:pPr>
            <a:r>
              <a:rPr lang="fr-FR" sz="1900" dirty="0"/>
              <a:t>La vie animale comprend des animaux sauvages tels que le singe </a:t>
            </a:r>
            <a:r>
              <a:rPr lang="fr-FR" sz="1900" dirty="0" err="1"/>
              <a:t>mona</a:t>
            </a:r>
            <a:r>
              <a:rPr lang="fr-FR" sz="1900" dirty="0"/>
              <a:t>, le manicou, l'agouti, l'iguane, la mangouste et une variété de tortues et de crabes terrestres.</a:t>
            </a:r>
          </a:p>
          <a:p>
            <a:pPr algn="just">
              <a:lnSpc>
                <a:spcPct val="90000"/>
              </a:lnSpc>
            </a:pPr>
            <a:endParaRPr lang="fr-FR" sz="1900" dirty="0"/>
          </a:p>
        </p:txBody>
      </p:sp>
      <p:pic>
        <p:nvPicPr>
          <p:cNvPr id="2050" name="Picture 2" descr="Grand Etang Lake in Grenada | Sygic Travel">
            <a:extLst>
              <a:ext uri="{FF2B5EF4-FFF2-40B4-BE49-F238E27FC236}">
                <a16:creationId xmlns:a16="http://schemas.microsoft.com/office/drawing/2014/main" id="{DF9EECB6-B4AA-4627-9839-C57664B564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6" r="1932" b="1"/>
          <a:stretch/>
        </p:blipFill>
        <p:spPr bwMode="auto">
          <a:xfrm>
            <a:off x="6172200" y="1825625"/>
            <a:ext cx="4951414" cy="418795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266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ittle Palace in Grenada">
            <a:extLst>
              <a:ext uri="{FF2B5EF4-FFF2-40B4-BE49-F238E27FC236}">
                <a16:creationId xmlns:a16="http://schemas.microsoft.com/office/drawing/2014/main" id="{0E232A70-EB87-4379-8648-AECCB0D67B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73" b="852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774A53-4A51-4F11-929B-0DA23FE5D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7910" y="530087"/>
            <a:ext cx="6249988" cy="121920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chemeClr val="bg1"/>
                </a:solidFill>
              </a:rPr>
              <a:t>L’Histoire</a:t>
            </a:r>
            <a:endParaRPr lang="en-GB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54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</p:spPr>
        <p:txBody>
          <a:bodyPr anchor="b">
            <a:normAutofit/>
          </a:bodyPr>
          <a:lstStyle/>
          <a:p>
            <a:r>
              <a:rPr lang="en-US" dirty="0" err="1"/>
              <a:t>L’histoire</a:t>
            </a:r>
            <a:endParaRPr lang="en-US" dirty="0"/>
          </a:p>
        </p:txBody>
      </p:sp>
      <p:pic>
        <p:nvPicPr>
          <p:cNvPr id="3074" name="Picture 2" descr="Grenada Flag Fingerprint - Free image on Pixabay">
            <a:extLst>
              <a:ext uri="{FF2B5EF4-FFF2-40B4-BE49-F238E27FC236}">
                <a16:creationId xmlns:a16="http://schemas.microsoft.com/office/drawing/2014/main" id="{DC9ABB56-6390-4AC7-A1C9-588F3E071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8066" y="1825625"/>
            <a:ext cx="2648879" cy="4187952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401994" y="1237957"/>
            <a:ext cx="6485206" cy="513470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90000"/>
              </a:lnSpc>
              <a:buNone/>
            </a:pPr>
            <a:r>
              <a:rPr lang="en-US" sz="2000" dirty="0"/>
              <a:t> Grenade</a:t>
            </a:r>
            <a:r>
              <a:rPr lang="fr-FR" sz="2000" dirty="0"/>
              <a:t> a été </a:t>
            </a:r>
            <a:endParaRPr lang="en-US" sz="2000" dirty="0"/>
          </a:p>
          <a:p>
            <a:pPr algn="just">
              <a:lnSpc>
                <a:spcPct val="90000"/>
              </a:lnSpc>
            </a:pPr>
            <a:r>
              <a:rPr lang="fr-FR" sz="2000" dirty="0"/>
              <a:t>aperçue par Christophe Colomb le 15 août 1498 et a reçu le nom de Concepción.</a:t>
            </a:r>
          </a:p>
          <a:p>
            <a:pPr algn="just">
              <a:lnSpc>
                <a:spcPct val="90000"/>
              </a:lnSpc>
            </a:pPr>
            <a:r>
              <a:rPr lang="fr-FR" sz="2000" dirty="0"/>
              <a:t>dominée pendant 150 ans jusqu'à ce que le gouverneur français de la Martinique, Jacques-</a:t>
            </a:r>
            <a:r>
              <a:rPr lang="fr-FR" sz="2000" dirty="0" err="1"/>
              <a:t>Dyel</a:t>
            </a:r>
            <a:r>
              <a:rPr lang="fr-FR" sz="2000" dirty="0"/>
              <a:t> du Parquet, achète la Grenade à une compagnie française en 1650 et établisse une colonie à Saint-Georges. </a:t>
            </a:r>
          </a:p>
          <a:p>
            <a:pPr algn="just">
              <a:lnSpc>
                <a:spcPct val="90000"/>
              </a:lnSpc>
            </a:pPr>
            <a:r>
              <a:rPr lang="fr-FR" sz="2000" dirty="0"/>
              <a:t>colonisée trois fois par la France</a:t>
            </a:r>
          </a:p>
          <a:p>
            <a:pPr algn="just">
              <a:lnSpc>
                <a:spcPct val="90000"/>
              </a:lnSpc>
            </a:pPr>
            <a:r>
              <a:rPr lang="fr-FR" sz="2000" dirty="0"/>
              <a:t>L'indépendance a été accordée le 7 février 1974 par la Grande Bretagne sous la direction </a:t>
            </a:r>
            <a:r>
              <a:rPr lang="fr-FR" sz="2000" dirty="0" err="1"/>
              <a:t>d'Eric</a:t>
            </a:r>
            <a:r>
              <a:rPr lang="fr-FR" sz="2000" dirty="0"/>
              <a:t> </a:t>
            </a:r>
            <a:r>
              <a:rPr lang="fr-FR" sz="2000" dirty="0" err="1"/>
              <a:t>Gairy</a:t>
            </a:r>
            <a:r>
              <a:rPr lang="fr-FR" sz="2000" dirty="0"/>
              <a:t>, qui est devenu le premier </a:t>
            </a:r>
            <a:r>
              <a:rPr lang="fr-FR" sz="2000" dirty="0" err="1"/>
              <a:t>Premier</a:t>
            </a:r>
            <a:r>
              <a:rPr lang="fr-FR" sz="2000" dirty="0"/>
              <a:t> ministre de l'État souverain de la Grenade.</a:t>
            </a:r>
          </a:p>
          <a:p>
            <a:pPr algn="just">
              <a:lnSpc>
                <a:spcPct val="90000"/>
              </a:lnSpc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923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4364917" cy="1219200"/>
          </a:xfrm>
        </p:spPr>
        <p:txBody>
          <a:bodyPr anchor="b">
            <a:normAutofit/>
          </a:bodyPr>
          <a:lstStyle/>
          <a:p>
            <a:r>
              <a:rPr lang="en-US" dirty="0" err="1"/>
              <a:t>L’histoire</a:t>
            </a:r>
            <a:endParaRPr lang="en-US" dirty="0"/>
          </a:p>
        </p:txBody>
      </p:sp>
      <p:pic>
        <p:nvPicPr>
          <p:cNvPr id="4098" name="Picture 2" descr="116 Fort George Grenada Photos - Free &amp;amp; Royalty-Free Stock Photos from  Dreamstime">
            <a:extLst>
              <a:ext uri="{FF2B5EF4-FFF2-40B4-BE49-F238E27FC236}">
                <a16:creationId xmlns:a16="http://schemas.microsoft.com/office/drawing/2014/main" id="{40D5B894-2AB3-4B87-BAD4-9B0B33BC4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9285" y="2054992"/>
            <a:ext cx="5309289" cy="35439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697415" y="1524000"/>
            <a:ext cx="6245299" cy="5029199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fr-FR" sz="2000" dirty="0"/>
              <a:t>En mars 1979, le mouvement marxiste-léniniste New </a:t>
            </a:r>
            <a:r>
              <a:rPr lang="fr-FR" sz="2000" dirty="0" err="1"/>
              <a:t>Jewel</a:t>
            </a:r>
            <a:r>
              <a:rPr lang="fr-FR" sz="2000" dirty="0"/>
              <a:t> </a:t>
            </a:r>
            <a:r>
              <a:rPr lang="fr-FR" sz="2000" dirty="0" err="1"/>
              <a:t>Movement</a:t>
            </a:r>
            <a:r>
              <a:rPr lang="fr-FR" sz="2000" dirty="0"/>
              <a:t> a renversé le gouvernement de </a:t>
            </a:r>
            <a:r>
              <a:rPr lang="fr-FR" sz="2000" dirty="0" err="1"/>
              <a:t>Gairy</a:t>
            </a:r>
            <a:r>
              <a:rPr lang="fr-FR" sz="2000" dirty="0"/>
              <a:t> par un coup d'État sans effusion de sang et a établi le gouvernement révolutionnaire du peuple (PRG), dirigé par Maurice Bishop en tant que Premier ministre</a:t>
            </a:r>
          </a:p>
          <a:p>
            <a:pPr algn="just">
              <a:lnSpc>
                <a:spcPct val="90000"/>
              </a:lnSpc>
            </a:pPr>
            <a:r>
              <a:rPr lang="fr-FR" sz="2000" dirty="0"/>
              <a:t> Bishop a été arrêté et exécuté par des membres de l'Armée révolutionnaire populaire, ce qui a provoqué une invasion dirigée par les États-Unis en octobre 1983</a:t>
            </a:r>
          </a:p>
          <a:p>
            <a:pPr algn="just">
              <a:lnSpc>
                <a:spcPct val="90000"/>
              </a:lnSpc>
            </a:pPr>
            <a:r>
              <a:rPr lang="fr-FR" sz="2000" dirty="0"/>
              <a:t>le 25 octobre, une invasion de l'île dirigée par les États-Unis a renversé les putschistes et rendu le pouvoir au gouverneur général, Sir Paul </a:t>
            </a:r>
            <a:r>
              <a:rPr lang="fr-FR" sz="2000" dirty="0" err="1"/>
              <a:t>Scoon</a:t>
            </a:r>
            <a:r>
              <a:rPr lang="fr-FR" sz="2000" dirty="0"/>
              <a:t>. </a:t>
            </a:r>
          </a:p>
          <a:p>
            <a:pPr algn="just">
              <a:lnSpc>
                <a:spcPct val="90000"/>
              </a:lnSpc>
            </a:pPr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221553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and person wearing masks&#10;&#10;Description automatically generated with low confidence">
            <a:extLst>
              <a:ext uri="{FF2B5EF4-FFF2-40B4-BE49-F238E27FC236}">
                <a16:creationId xmlns:a16="http://schemas.microsoft.com/office/drawing/2014/main" id="{FAC45724-DA71-4005-809A-B614B340BF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94" y="1461255"/>
            <a:ext cx="3628962" cy="47428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353" y="89707"/>
            <a:ext cx="4266443" cy="1219200"/>
          </a:xfrm>
        </p:spPr>
        <p:txBody>
          <a:bodyPr anchor="b">
            <a:normAutofit/>
          </a:bodyPr>
          <a:lstStyle/>
          <a:p>
            <a:r>
              <a:rPr lang="en-US" dirty="0" err="1"/>
              <a:t>L’histoire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658570" y="1178424"/>
            <a:ext cx="6270077" cy="530851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fr-FR" sz="2800" dirty="0"/>
              <a:t>L'île est une démocratie parlementaire représentative </a:t>
            </a:r>
          </a:p>
          <a:p>
            <a:pPr marL="0" indent="0" algn="just">
              <a:lnSpc>
                <a:spcPct val="90000"/>
              </a:lnSpc>
              <a:buNone/>
            </a:pPr>
            <a:endParaRPr lang="fr-FR" sz="2800" dirty="0"/>
          </a:p>
          <a:p>
            <a:pPr algn="just">
              <a:lnSpc>
                <a:spcPct val="90000"/>
              </a:lnSpc>
            </a:pPr>
            <a:r>
              <a:rPr lang="fr-FR" sz="2800" dirty="0"/>
              <a:t>Le Premier Ministre: Dr Keith Claudius Mitchell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fr-FR" sz="2800" dirty="0"/>
              <a:t>	(2013-present)</a:t>
            </a:r>
          </a:p>
          <a:p>
            <a:pPr marL="0" indent="0" algn="just">
              <a:lnSpc>
                <a:spcPct val="90000"/>
              </a:lnSpc>
              <a:buNone/>
            </a:pPr>
            <a:endParaRPr lang="fr-FR" sz="2800" dirty="0"/>
          </a:p>
          <a:p>
            <a:pPr algn="just">
              <a:lnSpc>
                <a:spcPct val="90000"/>
              </a:lnSpc>
            </a:pPr>
            <a:r>
              <a:rPr lang="fr-FR" sz="2800" dirty="0"/>
              <a:t>Le Gouverneur Général: Dame Cécile La Grenade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fr-FR" sz="2800" dirty="0"/>
              <a:t> 	(2013-present)</a:t>
            </a:r>
          </a:p>
        </p:txBody>
      </p:sp>
    </p:spTree>
    <p:extLst>
      <p:ext uri="{BB962C8B-B14F-4D97-AF65-F5344CB8AC3E}">
        <p14:creationId xmlns:p14="http://schemas.microsoft.com/office/powerpoint/2010/main" val="313837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elling fruit at an outdoor market&#10;&#10;Description automatically generated with low confidence">
            <a:extLst>
              <a:ext uri="{FF2B5EF4-FFF2-40B4-BE49-F238E27FC236}">
                <a16:creationId xmlns:a16="http://schemas.microsoft.com/office/drawing/2014/main" id="{F653757E-3C9D-445B-A8C9-D9B5F90EC8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8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13D87A7-3A73-492D-9648-D34B2F77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583" y="3525079"/>
            <a:ext cx="7235687" cy="1020418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8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</a:t>
            </a:r>
            <a:r>
              <a:rPr lang="en-US" sz="8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en-US" sz="8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conomie</a:t>
            </a:r>
            <a:endParaRPr 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775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8701640" cy="1126435"/>
          </a:xfrm>
        </p:spPr>
        <p:txBody>
          <a:bodyPr anchor="b">
            <a:normAutofit/>
          </a:bodyPr>
          <a:lstStyle/>
          <a:p>
            <a:pPr algn="ctr"/>
            <a:r>
              <a:rPr lang="en-US" dirty="0" err="1"/>
              <a:t>L’économie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51792" y="1825625"/>
            <a:ext cx="5768009" cy="438356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fr-FR" sz="2000" dirty="0"/>
              <a:t>Le tourisme, les industries agricoles et la pêche sont les secteurs les plus importants de l'économie. </a:t>
            </a:r>
          </a:p>
          <a:p>
            <a:pPr algn="just">
              <a:lnSpc>
                <a:spcPct val="90000"/>
              </a:lnSpc>
            </a:pPr>
            <a:endParaRPr lang="en-US" sz="2000" dirty="0"/>
          </a:p>
          <a:p>
            <a:pPr algn="just">
              <a:lnSpc>
                <a:spcPct val="90000"/>
              </a:lnSpc>
            </a:pPr>
            <a:r>
              <a:rPr lang="fr-FR" sz="2000" dirty="0"/>
              <a:t>Les principales cultures agricoles d'exportation sont le cacao, la banane, la noix de muscade et le macis.  Une grande variété de fruits tropicaux - mangues, fruits de la passion, goyaves, tamarins et agrumes - sont cultivés. </a:t>
            </a:r>
          </a:p>
          <a:p>
            <a:pPr algn="just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24F99B-8EFF-411E-B74D-2C7AE9B095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50" r="19602" b="1"/>
          <a:stretch/>
        </p:blipFill>
        <p:spPr>
          <a:xfrm>
            <a:off x="6172200" y="1825625"/>
            <a:ext cx="4951414" cy="418795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755374"/>
          </a:xfrm>
        </p:spPr>
        <p:txBody>
          <a:bodyPr anchor="b">
            <a:normAutofit/>
          </a:bodyPr>
          <a:lstStyle/>
          <a:p>
            <a:r>
              <a:rPr lang="en-US" dirty="0" err="1"/>
              <a:t>L’économie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78296" y="1192696"/>
            <a:ext cx="5741504" cy="4820881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endParaRPr lang="fr-FR" dirty="0"/>
          </a:p>
          <a:p>
            <a:pPr algn="just"/>
            <a:r>
              <a:rPr lang="fr-FR" dirty="0"/>
              <a:t>Les industries secondaires sont la fabrication de vêtements, la fabrication du sucre, la brasserie, la distillation du rhum, etc.</a:t>
            </a:r>
          </a:p>
          <a:p>
            <a:pPr algn="just"/>
            <a:r>
              <a:rPr lang="fr-FR" sz="2400" dirty="0"/>
              <a:t>La Grenade dispose de trois centres de santé principaux, ainsi que de postes médicaux de district. Il existe trois principaux hôpitaux publics, dont deux à Grenade et un à </a:t>
            </a:r>
            <a:r>
              <a:rPr lang="fr-FR" sz="2400" dirty="0" err="1"/>
              <a:t>Carriacou</a:t>
            </a:r>
            <a:r>
              <a:rPr lang="fr-FR" sz="2400" dirty="0"/>
              <a:t>. Il existe d'autres établissements privés. </a:t>
            </a:r>
          </a:p>
          <a:p>
            <a:pPr algn="just"/>
            <a:endParaRPr lang="fr-FR" dirty="0"/>
          </a:p>
          <a:p>
            <a:pPr algn="just"/>
            <a:endParaRPr lang="en-US" dirty="0"/>
          </a:p>
        </p:txBody>
      </p:sp>
      <p:pic>
        <p:nvPicPr>
          <p:cNvPr id="5" name="Picture 4" descr="A fruit from a tree&#10;&#10;Description automatically generated with low confidence">
            <a:extLst>
              <a:ext uri="{FF2B5EF4-FFF2-40B4-BE49-F238E27FC236}">
                <a16:creationId xmlns:a16="http://schemas.microsoft.com/office/drawing/2014/main" id="{55F27B27-AE64-4FA0-9002-C3101ADD872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69" r="2" b="13374"/>
          <a:stretch/>
        </p:blipFill>
        <p:spPr>
          <a:xfrm>
            <a:off x="6172200" y="1825625"/>
            <a:ext cx="4951414" cy="418795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57786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1009" y="198783"/>
            <a:ext cx="6493566" cy="886626"/>
          </a:xfrm>
        </p:spPr>
        <p:txBody>
          <a:bodyPr anchor="b">
            <a:normAutofit/>
          </a:bodyPr>
          <a:lstStyle/>
          <a:p>
            <a:pPr algn="ctr"/>
            <a:r>
              <a:rPr lang="en-US" dirty="0" err="1"/>
              <a:t>L’économie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5287" y="1292044"/>
            <a:ext cx="6281530" cy="5367173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</a:pPr>
            <a:r>
              <a:rPr lang="fr-FR" dirty="0"/>
              <a:t>L'aéroport international Maurice Bishop est situé dans le sud de l'île, à Point Salines. Un aéroport sur </a:t>
            </a:r>
            <a:r>
              <a:rPr lang="fr-FR" dirty="0" err="1"/>
              <a:t>Carriacou</a:t>
            </a:r>
            <a:r>
              <a:rPr lang="fr-FR" dirty="0"/>
              <a:t> assure également des vols vers les îles voisines. Il a été construit pendant la révolution grenadienne.</a:t>
            </a:r>
          </a:p>
          <a:p>
            <a:pPr marL="0" indent="0" algn="just">
              <a:lnSpc>
                <a:spcPct val="90000"/>
              </a:lnSpc>
              <a:buNone/>
            </a:pPr>
            <a:endParaRPr lang="fr-FR" dirty="0"/>
          </a:p>
          <a:p>
            <a:pPr algn="just">
              <a:lnSpc>
                <a:spcPct val="90000"/>
              </a:lnSpc>
            </a:pPr>
            <a:r>
              <a:rPr lang="fr-FR" dirty="0"/>
              <a:t> Le terminal des navires de croisière de l'autorité portuaire de Grenade est visité par de nombreux navires de croisière. L'</a:t>
            </a:r>
            <a:r>
              <a:rPr lang="fr-FR" dirty="0" err="1"/>
              <a:t>Osprey</a:t>
            </a:r>
            <a:r>
              <a:rPr lang="fr-FR" dirty="0"/>
              <a:t> Ferry Services se rend quotidiennement à </a:t>
            </a:r>
            <a:r>
              <a:rPr lang="fr-FR" dirty="0" err="1"/>
              <a:t>Carriacou</a:t>
            </a:r>
            <a:endParaRPr lang="fr-FR" dirty="0"/>
          </a:p>
          <a:p>
            <a:pPr algn="just">
              <a:lnSpc>
                <a:spcPct val="90000"/>
              </a:lnSpc>
            </a:pPr>
            <a:endParaRPr lang="fr-FR" dirty="0"/>
          </a:p>
          <a:p>
            <a:pPr algn="just">
              <a:lnSpc>
                <a:spcPct val="90000"/>
              </a:lnSpc>
            </a:pPr>
            <a:endParaRPr lang="fr-FR" dirty="0"/>
          </a:p>
          <a:p>
            <a:pPr algn="just">
              <a:lnSpc>
                <a:spcPct val="90000"/>
              </a:lnSpc>
            </a:pPr>
            <a:endParaRPr lang="en-US" dirty="0"/>
          </a:p>
        </p:txBody>
      </p:sp>
      <p:pic>
        <p:nvPicPr>
          <p:cNvPr id="7172" name="Picture 4" descr="FS2004 – Maurice Bishop International Airport – Welcome to Perfect Flight">
            <a:extLst>
              <a:ext uri="{FF2B5EF4-FFF2-40B4-BE49-F238E27FC236}">
                <a16:creationId xmlns:a16="http://schemas.microsoft.com/office/drawing/2014/main" id="{FBF1F22A-B1E8-4BD3-A047-B5266E0F55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3" r="18453" b="1"/>
          <a:stretch/>
        </p:blipFill>
        <p:spPr bwMode="auto">
          <a:xfrm>
            <a:off x="6763043" y="1478622"/>
            <a:ext cx="4951414" cy="4187952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82216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8591" y="612895"/>
            <a:ext cx="4726743" cy="1103364"/>
          </a:xfrm>
        </p:spPr>
        <p:txBody>
          <a:bodyPr anchor="b">
            <a:normAutofit/>
          </a:bodyPr>
          <a:lstStyle/>
          <a:p>
            <a:r>
              <a:rPr lang="en-US" dirty="0" err="1"/>
              <a:t>L’économie</a:t>
            </a:r>
            <a:r>
              <a:rPr lang="en-US" dirty="0"/>
              <a:t>-Transport</a:t>
            </a:r>
          </a:p>
        </p:txBody>
      </p:sp>
      <p:pic>
        <p:nvPicPr>
          <p:cNvPr id="8194" name="Picture 2" descr="Grenada has one of the best bus systems in the Caribbean">
            <a:extLst>
              <a:ext uri="{FF2B5EF4-FFF2-40B4-BE49-F238E27FC236}">
                <a16:creationId xmlns:a16="http://schemas.microsoft.com/office/drawing/2014/main" id="{D878F992-5EEF-4369-9987-DDD963B569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8" r="2297"/>
          <a:stretch/>
        </p:blipFill>
        <p:spPr bwMode="auto">
          <a:xfrm>
            <a:off x="836613" y="914400"/>
            <a:ext cx="6172201" cy="50292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7188591" y="1604329"/>
            <a:ext cx="4726743" cy="4754879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endParaRPr lang="fr-FR" sz="1100" dirty="0"/>
          </a:p>
          <a:p>
            <a:pPr algn="just">
              <a:lnSpc>
                <a:spcPct val="90000"/>
              </a:lnSpc>
            </a:pPr>
            <a:r>
              <a:rPr lang="fr-FR" sz="2000" dirty="0"/>
              <a:t>Un service de bus est disponible entre les grandes villes et les villages. Pour toute destination à l'intérieur d’une même circonscription, il faut compter 2,50 $ EC pour un aller simple.</a:t>
            </a:r>
          </a:p>
          <a:p>
            <a:pPr algn="just">
              <a:lnSpc>
                <a:spcPct val="90000"/>
              </a:lnSpc>
            </a:pPr>
            <a:r>
              <a:rPr lang="fr-FR" sz="2000" dirty="0"/>
              <a:t>Tout arrêt en dehors de l'itinéraire peut coûter 5 $ EC de plus. Des taxis et des locations de véhicules sont également disponibles.</a:t>
            </a:r>
          </a:p>
          <a:p>
            <a:pPr algn="just">
              <a:lnSpc>
                <a:spcPct val="90000"/>
              </a:lnSpc>
            </a:pPr>
            <a:r>
              <a:rPr lang="fr-FR" sz="2000" dirty="0"/>
              <a:t>La Grenade utilise le dollar EC. Le taux de change est d'environ 1 euro pour 3 dollars EC.</a:t>
            </a:r>
          </a:p>
        </p:txBody>
      </p:sp>
    </p:spTree>
    <p:extLst>
      <p:ext uri="{BB962C8B-B14F-4D97-AF65-F5344CB8AC3E}">
        <p14:creationId xmlns:p14="http://schemas.microsoft.com/office/powerpoint/2010/main" val="328666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01AC5-7207-430A-BDF8-0CDE406B9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67" y="463827"/>
            <a:ext cx="3103530" cy="649356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L’education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16945B-E3E6-4F2A-93E4-CE5AA1485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71929" y="154745"/>
            <a:ext cx="6427305" cy="6537603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dirty="0"/>
              <a:t>La fréquentation scolaire est obligatoire et l'enseignement est gratuit, sauf au niveau de l'enseignement supérieur. Il y a environ 25 écoles secondaires (11-16 ans) et de nombreuses écoles primaires (6-11 ans) et pré-primaires (3-5 ans).</a:t>
            </a:r>
          </a:p>
          <a:p>
            <a:pPr algn="just"/>
            <a:endParaRPr lang="fr-F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dirty="0"/>
              <a:t>Tous les cours sont dispensés dans la langue officielle, l'anglais.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3D629C-276B-4D14-B782-9C843D338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11" y="1631852"/>
            <a:ext cx="5591863" cy="331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6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01AC5-7207-430A-BDF8-0CDE406B9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67" y="463827"/>
            <a:ext cx="3103530" cy="649356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L’education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16945B-E3E6-4F2A-93E4-CE5AA1485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71929" y="154745"/>
            <a:ext cx="6427305" cy="653760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La journée scolaire commence généralement à 8 heures du matin et se termine à 14h30. Il y a une pause de 15 minutes le matin et une pause de 45 minutes à midi pour le déjeuner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La Grenade possède des écoles professionnelles et techniques ainsi que l'unique université physiquement présente St. </a:t>
            </a:r>
            <a:r>
              <a:rPr lang="fr-FR" dirty="0" err="1"/>
              <a:t>George's</a:t>
            </a:r>
            <a:r>
              <a:rPr lang="fr-FR" dirty="0"/>
              <a:t> </a:t>
            </a:r>
            <a:r>
              <a:rPr lang="fr-FR" dirty="0" err="1"/>
              <a:t>University</a:t>
            </a:r>
            <a:r>
              <a:rPr lang="fr-FR" dirty="0"/>
              <a:t> </a:t>
            </a:r>
            <a:r>
              <a:rPr lang="fr-FR" dirty="0" err="1"/>
              <a:t>School</a:t>
            </a:r>
            <a:r>
              <a:rPr lang="fr-FR" dirty="0"/>
              <a:t> of </a:t>
            </a:r>
            <a:r>
              <a:rPr lang="fr-FR" dirty="0" err="1"/>
              <a:t>Medicine</a:t>
            </a:r>
            <a:r>
              <a:rPr lang="fr-FR" dirty="0"/>
              <a:t> et une branche de l'</a:t>
            </a:r>
            <a:r>
              <a:rPr lang="fr-FR" dirty="0" err="1"/>
              <a:t>University</a:t>
            </a:r>
            <a:r>
              <a:rPr lang="fr-FR" dirty="0"/>
              <a:t> of the West </a:t>
            </a:r>
            <a:r>
              <a:rPr lang="fr-FR" dirty="0" err="1"/>
              <a:t>Indies</a:t>
            </a:r>
            <a:r>
              <a:rPr lang="fr-FR" dirty="0"/>
              <a:t>. Il existe également un « Community </a:t>
            </a:r>
            <a:r>
              <a:rPr lang="fr-FR" dirty="0" err="1"/>
              <a:t>College</a:t>
            </a:r>
            <a:r>
              <a:rPr lang="fr-FR" dirty="0"/>
              <a:t> » appelé TAMCC.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9B8D49-977C-4CA3-8609-A5F7F2CE6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7085"/>
            <a:ext cx="5998984" cy="435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72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C977037D-B360-4872-811B-D3E43138ED6F}"/>
              </a:ext>
            </a:extLst>
          </p:cNvPr>
          <p:cNvSpPr txBox="1">
            <a:spLocks/>
          </p:cNvSpPr>
          <p:nvPr/>
        </p:nvSpPr>
        <p:spPr>
          <a:xfrm>
            <a:off x="2939884" y="2607364"/>
            <a:ext cx="5884228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Culture</a:t>
            </a:r>
          </a:p>
        </p:txBody>
      </p:sp>
    </p:spTree>
    <p:extLst>
      <p:ext uri="{BB962C8B-B14F-4D97-AF65-F5344CB8AC3E}">
        <p14:creationId xmlns:p14="http://schemas.microsoft.com/office/powerpoint/2010/main" val="692331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492891" y="289338"/>
            <a:ext cx="3840480" cy="1300311"/>
          </a:xfrm>
        </p:spPr>
        <p:txBody>
          <a:bodyPr anchor="b">
            <a:normAutofit/>
          </a:bodyPr>
          <a:lstStyle/>
          <a:p>
            <a:r>
              <a:rPr lang="fr-FR" dirty="0"/>
              <a:t>La Culture-Calendrier</a:t>
            </a:r>
          </a:p>
        </p:txBody>
      </p:sp>
      <p:pic>
        <p:nvPicPr>
          <p:cNvPr id="5" name="Picture 4" descr="Discover Grenada on Twitter: &quot;It's the eve of our 44th Independence  Celebration also known as National Colours Day. Tag us in your photos of  you sporting your colours. #PureGrenada #Freetowonder Photo credit: @">
            <a:extLst>
              <a:ext uri="{FF2B5EF4-FFF2-40B4-BE49-F238E27FC236}">
                <a16:creationId xmlns:a16="http://schemas.microsoft.com/office/drawing/2014/main" id="{FD5F0440-35CB-4173-9A12-6C78A7DCB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27" b="2"/>
          <a:stretch/>
        </p:blipFill>
        <p:spPr bwMode="auto">
          <a:xfrm>
            <a:off x="836613" y="1031195"/>
            <a:ext cx="5943600" cy="457200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13"/>
          <p:cNvSpPr>
            <a:spLocks noGrp="1"/>
          </p:cNvSpPr>
          <p:nvPr>
            <p:ph type="body" sz="half" idx="2"/>
          </p:nvPr>
        </p:nvSpPr>
        <p:spPr>
          <a:xfrm>
            <a:off x="7160455" y="1709530"/>
            <a:ext cx="4881490" cy="4859131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GB" dirty="0"/>
              <a:t>Janvier- Spice island Billfish 		Tournament; Grenada Sailing 	Week</a:t>
            </a:r>
          </a:p>
          <a:p>
            <a:pPr algn="just">
              <a:lnSpc>
                <a:spcPct val="90000"/>
              </a:lnSpc>
            </a:pPr>
            <a:r>
              <a:rPr lang="en-GB" dirty="0" err="1"/>
              <a:t>Février</a:t>
            </a:r>
            <a:r>
              <a:rPr lang="en-GB" dirty="0"/>
              <a:t>- </a:t>
            </a:r>
            <a:r>
              <a:rPr lang="en-GB" dirty="0" err="1"/>
              <a:t>L’independance</a:t>
            </a:r>
            <a:r>
              <a:rPr lang="en-GB" dirty="0"/>
              <a:t> &amp; </a:t>
            </a:r>
            <a:r>
              <a:rPr lang="en-GB" dirty="0" err="1"/>
              <a:t>Carriacou</a:t>
            </a:r>
            <a:r>
              <a:rPr lang="en-GB" dirty="0"/>
              <a:t> 		Carnaval </a:t>
            </a:r>
          </a:p>
          <a:p>
            <a:pPr algn="just">
              <a:lnSpc>
                <a:spcPct val="90000"/>
              </a:lnSpc>
            </a:pPr>
            <a:r>
              <a:rPr lang="en-GB" dirty="0"/>
              <a:t>Avril- </a:t>
            </a:r>
            <a:r>
              <a:rPr lang="en-GB" dirty="0" err="1"/>
              <a:t>Carriacou</a:t>
            </a:r>
            <a:r>
              <a:rPr lang="en-GB" dirty="0"/>
              <a:t> </a:t>
            </a:r>
            <a:r>
              <a:rPr lang="en-GB" dirty="0" err="1"/>
              <a:t>Marroon</a:t>
            </a:r>
            <a:r>
              <a:rPr lang="en-GB" dirty="0"/>
              <a:t> and String 	Band Festival; 	Grenada 	Invitational </a:t>
            </a:r>
            <a:r>
              <a:rPr lang="en-GB" dirty="0" err="1"/>
              <a:t>Trackand</a:t>
            </a:r>
            <a:r>
              <a:rPr lang="en-GB" dirty="0"/>
              <a:t> Field Meet </a:t>
            </a:r>
          </a:p>
          <a:p>
            <a:pPr algn="just">
              <a:lnSpc>
                <a:spcPct val="90000"/>
              </a:lnSpc>
            </a:pPr>
            <a:r>
              <a:rPr lang="en-GB" dirty="0"/>
              <a:t>Mai- Grenada Chocolate Festival; 	Labour Day; Food 	and 	Beverage Festival; </a:t>
            </a:r>
          </a:p>
          <a:p>
            <a:pPr algn="just">
              <a:lnSpc>
                <a:spcPct val="90000"/>
              </a:lnSpc>
            </a:pPr>
            <a:r>
              <a:rPr lang="en-GB" dirty="0" err="1"/>
              <a:t>Juin</a:t>
            </a:r>
            <a:r>
              <a:rPr lang="en-GB" dirty="0"/>
              <a:t>- Fisherman’s Birthday; Petite 	Martinique Whitsuntide 	Regatta; Pure Grenada Music 	Festival</a:t>
            </a:r>
          </a:p>
          <a:p>
            <a:pPr algn="just">
              <a:lnSpc>
                <a:spcPct val="90000"/>
              </a:lnSpc>
            </a:pPr>
            <a:endParaRPr lang="fr-FR" sz="1300" dirty="0"/>
          </a:p>
        </p:txBody>
      </p:sp>
    </p:spTree>
    <p:extLst>
      <p:ext uri="{BB962C8B-B14F-4D97-AF65-F5344CB8AC3E}">
        <p14:creationId xmlns:p14="http://schemas.microsoft.com/office/powerpoint/2010/main" val="157346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</p:spPr>
        <p:txBody>
          <a:bodyPr anchor="b">
            <a:normAutofit/>
          </a:bodyPr>
          <a:lstStyle/>
          <a:p>
            <a:r>
              <a:rPr lang="fr-FR" sz="6600" dirty="0"/>
              <a:t>La Culture-Calendrier</a:t>
            </a:r>
          </a:p>
        </p:txBody>
      </p:sp>
      <p:pic>
        <p:nvPicPr>
          <p:cNvPr id="6" name="Picture 4" descr="Spicemas 2018 Photo Diary - True Blue Bay Boutique Resort">
            <a:extLst>
              <a:ext uri="{FF2B5EF4-FFF2-40B4-BE49-F238E27FC236}">
                <a16:creationId xmlns:a16="http://schemas.microsoft.com/office/drawing/2014/main" id="{8C64B3B3-41D0-44EE-A450-D574A15D1D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1" r="6660" b="-1"/>
          <a:stretch/>
        </p:blipFill>
        <p:spPr bwMode="auto">
          <a:xfrm>
            <a:off x="6172200" y="1825625"/>
            <a:ext cx="4951414" cy="4187952"/>
          </a:xfrm>
          <a:prstGeom prst="rect">
            <a:avLst/>
          </a:prstGeom>
          <a:solidFill>
            <a:srgbClr val="FFFFFF"/>
          </a:solidFill>
        </p:spPr>
      </p:pic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F0130B0F-5502-4013-BF0C-75C495BC038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67427701"/>
              </p:ext>
            </p:extLst>
          </p:nvPr>
        </p:nvGraphicFramePr>
        <p:xfrm>
          <a:off x="436099" y="1825499"/>
          <a:ext cx="5583702" cy="4187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0712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</p:spPr>
        <p:txBody>
          <a:bodyPr anchor="b">
            <a:normAutofit/>
          </a:bodyPr>
          <a:lstStyle/>
          <a:p>
            <a:r>
              <a:rPr lang="fr-FR" dirty="0"/>
              <a:t>La Culture-</a:t>
            </a:r>
            <a:r>
              <a:rPr lang="fr-FR" dirty="0" err="1"/>
              <a:t>Saraka</a:t>
            </a:r>
            <a:endParaRPr lang="fr-FR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1065212" y="1825624"/>
            <a:ext cx="4951414" cy="4856529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fr-FR" sz="1900" b="1" dirty="0"/>
              <a:t>Qu’est-ce que c’est </a:t>
            </a:r>
            <a:r>
              <a:rPr lang="fr-FR" sz="1900" b="1" dirty="0" err="1"/>
              <a:t>Saraka</a:t>
            </a:r>
            <a:r>
              <a:rPr lang="fr-FR" sz="1900" b="1" dirty="0"/>
              <a:t>?</a:t>
            </a:r>
          </a:p>
          <a:p>
            <a:pPr algn="just">
              <a:lnSpc>
                <a:spcPct val="90000"/>
              </a:lnSpc>
            </a:pPr>
            <a:r>
              <a:rPr lang="fr-FR" sz="1900" dirty="0"/>
              <a:t>C’est connu comme Nation Dance et Big </a:t>
            </a:r>
            <a:r>
              <a:rPr lang="fr-FR" sz="1900" dirty="0" err="1"/>
              <a:t>Drum</a:t>
            </a:r>
            <a:r>
              <a:rPr lang="fr-FR" sz="1900" dirty="0"/>
              <a:t> dance</a:t>
            </a:r>
          </a:p>
          <a:p>
            <a:pPr algn="just">
              <a:lnSpc>
                <a:spcPct val="90000"/>
              </a:lnSpc>
            </a:pPr>
            <a:r>
              <a:rPr lang="fr-FR" sz="1900" dirty="0"/>
              <a:t>Une danse d’offrande et </a:t>
            </a:r>
            <a:r>
              <a:rPr lang="fr-FR" sz="1900" dirty="0" err="1"/>
              <a:t>thanksgiving</a:t>
            </a:r>
            <a:r>
              <a:rPr lang="fr-FR" sz="1900" dirty="0"/>
              <a:t>    </a:t>
            </a:r>
          </a:p>
          <a:p>
            <a:pPr algn="just">
              <a:lnSpc>
                <a:spcPct val="90000"/>
              </a:lnSpc>
            </a:pPr>
            <a:r>
              <a:rPr lang="fr-FR" sz="1900" dirty="0"/>
              <a:t>Tribus yoruba et les créoles</a:t>
            </a:r>
          </a:p>
          <a:p>
            <a:pPr algn="just">
              <a:lnSpc>
                <a:spcPct val="90000"/>
              </a:lnSpc>
            </a:pPr>
            <a:r>
              <a:rPr lang="fr-FR" sz="1900" dirty="0"/>
              <a:t>Un grande festin</a:t>
            </a:r>
          </a:p>
          <a:p>
            <a:pPr algn="just">
              <a:lnSpc>
                <a:spcPct val="90000"/>
              </a:lnSpc>
            </a:pPr>
            <a:r>
              <a:rPr lang="en-GB" sz="1900" dirty="0"/>
              <a:t>Grenada, </a:t>
            </a:r>
            <a:r>
              <a:rPr lang="en-GB" sz="1900" dirty="0" err="1"/>
              <a:t>Carriacou</a:t>
            </a:r>
            <a:r>
              <a:rPr lang="en-GB" sz="1900" dirty="0"/>
              <a:t> ,</a:t>
            </a:r>
            <a:r>
              <a:rPr lang="en-GB" sz="1900" dirty="0" err="1"/>
              <a:t>Trinité</a:t>
            </a:r>
            <a:r>
              <a:rPr lang="en-GB" sz="1900" dirty="0"/>
              <a:t> et Tobago</a:t>
            </a:r>
          </a:p>
          <a:p>
            <a:pPr algn="just">
              <a:lnSpc>
                <a:spcPct val="90000"/>
              </a:lnSpc>
            </a:pPr>
            <a:r>
              <a:rPr lang="en-GB" sz="1900" dirty="0"/>
              <a:t>River </a:t>
            </a:r>
            <a:r>
              <a:rPr lang="en-GB" sz="1900" dirty="0" err="1"/>
              <a:t>Sallee</a:t>
            </a:r>
            <a:r>
              <a:rPr lang="en-GB" sz="1900" dirty="0"/>
              <a:t> et La </a:t>
            </a:r>
            <a:r>
              <a:rPr lang="en-GB" sz="1900" dirty="0" err="1"/>
              <a:t>Poterie</a:t>
            </a:r>
            <a:endParaRPr lang="en-GB" sz="1900" dirty="0"/>
          </a:p>
          <a:p>
            <a:pPr algn="just">
              <a:lnSpc>
                <a:spcPct val="90000"/>
              </a:lnSpc>
            </a:pPr>
            <a:r>
              <a:rPr lang="en-GB" sz="1600" dirty="0"/>
              <a:t>https://www.youtube.com/watch?v=MCzM4VuqoCQ</a:t>
            </a:r>
            <a:endParaRPr lang="en-US" sz="1600" dirty="0"/>
          </a:p>
          <a:p>
            <a:pPr algn="just">
              <a:lnSpc>
                <a:spcPct val="90000"/>
              </a:lnSpc>
            </a:pPr>
            <a:endParaRPr lang="en-GB" sz="1900" dirty="0"/>
          </a:p>
          <a:p>
            <a:pPr algn="just">
              <a:lnSpc>
                <a:spcPct val="90000"/>
              </a:lnSpc>
            </a:pPr>
            <a:endParaRPr lang="fr-FR" sz="1900" dirty="0"/>
          </a:p>
        </p:txBody>
      </p:sp>
      <p:pic>
        <p:nvPicPr>
          <p:cNvPr id="6" name="Picture 2" descr="River Sallee Saraka - YouTube">
            <a:extLst>
              <a:ext uri="{FF2B5EF4-FFF2-40B4-BE49-F238E27FC236}">
                <a16:creationId xmlns:a16="http://schemas.microsoft.com/office/drawing/2014/main" id="{B5C2C3F8-24AC-434B-8E96-761FA5356A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8" r="19838" b="-1"/>
          <a:stretch/>
        </p:blipFill>
        <p:spPr bwMode="auto">
          <a:xfrm>
            <a:off x="6172200" y="1825625"/>
            <a:ext cx="4951414" cy="4187952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78749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066213" y="421594"/>
            <a:ext cx="2994025" cy="1069581"/>
          </a:xfrm>
        </p:spPr>
        <p:txBody>
          <a:bodyPr anchor="b">
            <a:normAutofit/>
          </a:bodyPr>
          <a:lstStyle/>
          <a:p>
            <a:r>
              <a:rPr lang="fr-FR" dirty="0"/>
              <a:t>La Culture-</a:t>
            </a:r>
            <a:r>
              <a:rPr lang="fr-FR" dirty="0" err="1"/>
              <a:t>Saraka</a:t>
            </a:r>
            <a:endParaRPr lang="fr-FR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A315719-A63D-43FD-9A42-7A652765EDE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4" name="Content Placeholder 13"/>
          <p:cNvSpPr>
            <a:spLocks noGrp="1"/>
          </p:cNvSpPr>
          <p:nvPr>
            <p:ph type="body" sz="half" idx="21"/>
          </p:nvPr>
        </p:nvSpPr>
        <p:spPr>
          <a:xfrm>
            <a:off x="8932985" y="1856936"/>
            <a:ext cx="3127253" cy="390410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GB" sz="2000" b="1" dirty="0">
                <a:solidFill>
                  <a:schemeClr val="tx2"/>
                </a:solidFill>
              </a:rPr>
              <a:t>Le </a:t>
            </a:r>
            <a:r>
              <a:rPr lang="en-GB" sz="2000" b="1" dirty="0" err="1">
                <a:solidFill>
                  <a:schemeClr val="tx2"/>
                </a:solidFill>
              </a:rPr>
              <a:t>r</a:t>
            </a:r>
            <a:r>
              <a:rPr lang="en-GB" sz="20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ô</a:t>
            </a:r>
            <a:r>
              <a:rPr lang="en-GB" sz="2000" b="1" dirty="0" err="1">
                <a:solidFill>
                  <a:schemeClr val="tx2"/>
                </a:solidFill>
              </a:rPr>
              <a:t>le</a:t>
            </a:r>
            <a:r>
              <a:rPr lang="en-GB" sz="2000" b="1" dirty="0">
                <a:solidFill>
                  <a:schemeClr val="tx2"/>
                </a:solidFill>
              </a:rPr>
              <a:t> de </a:t>
            </a:r>
            <a:r>
              <a:rPr lang="en-GB" sz="2000" b="1" dirty="0" err="1">
                <a:solidFill>
                  <a:schemeClr val="tx2"/>
                </a:solidFill>
              </a:rPr>
              <a:t>l’</a:t>
            </a:r>
            <a:r>
              <a:rPr lang="en-GB" sz="20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en-GB" sz="2000" b="1" dirty="0" err="1">
                <a:solidFill>
                  <a:schemeClr val="tx2"/>
                </a:solidFill>
              </a:rPr>
              <a:t>glise</a:t>
            </a:r>
            <a:r>
              <a:rPr lang="en-GB" sz="2000" b="1" dirty="0">
                <a:solidFill>
                  <a:schemeClr val="tx2"/>
                </a:solidFill>
              </a:rPr>
              <a:t> </a:t>
            </a:r>
          </a:p>
          <a:p>
            <a:pPr marL="0" indent="0" algn="just">
              <a:buNone/>
            </a:pPr>
            <a:r>
              <a:rPr lang="en-GB" sz="2000" dirty="0">
                <a:solidFill>
                  <a:schemeClr val="tx2"/>
                </a:solidFill>
              </a:rPr>
              <a:t>-Harvest</a:t>
            </a:r>
          </a:p>
          <a:p>
            <a:pPr marL="0" indent="0" algn="just">
              <a:buNone/>
            </a:pPr>
            <a:r>
              <a:rPr lang="en-GB" sz="2000" b="1" dirty="0">
                <a:solidFill>
                  <a:schemeClr val="tx2"/>
                </a:solidFill>
              </a:rPr>
              <a:t>Le </a:t>
            </a:r>
            <a:r>
              <a:rPr lang="en-GB" sz="2000" b="1" dirty="0" err="1">
                <a:solidFill>
                  <a:schemeClr val="tx2"/>
                </a:solidFill>
              </a:rPr>
              <a:t>r</a:t>
            </a:r>
            <a:r>
              <a:rPr lang="en-GB" sz="20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ô</a:t>
            </a:r>
            <a:r>
              <a:rPr lang="en-GB" sz="2000" b="1" dirty="0" err="1">
                <a:solidFill>
                  <a:schemeClr val="tx2"/>
                </a:solidFill>
              </a:rPr>
              <a:t>le</a:t>
            </a:r>
            <a:r>
              <a:rPr lang="en-GB" sz="2000" b="1" dirty="0">
                <a:solidFill>
                  <a:schemeClr val="tx2"/>
                </a:solidFill>
              </a:rPr>
              <a:t> de la </a:t>
            </a:r>
            <a:r>
              <a:rPr lang="en-GB" sz="2000" b="1" dirty="0" err="1">
                <a:solidFill>
                  <a:schemeClr val="tx2"/>
                </a:solidFill>
              </a:rPr>
              <a:t>communaut</a:t>
            </a:r>
            <a:r>
              <a:rPr lang="en-GB" sz="20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endParaRPr lang="en-GB" sz="2000" b="1" dirty="0">
              <a:solidFill>
                <a:schemeClr val="tx2"/>
              </a:solidFill>
            </a:endParaRPr>
          </a:p>
          <a:p>
            <a:pPr algn="just"/>
            <a:r>
              <a:rPr lang="en-GB" sz="2000" dirty="0">
                <a:solidFill>
                  <a:schemeClr val="tx2"/>
                </a:solidFill>
              </a:rPr>
              <a:t>-La </a:t>
            </a:r>
            <a:r>
              <a:rPr lang="en-GB" sz="2000" dirty="0" err="1">
                <a:solidFill>
                  <a:schemeClr val="tx2"/>
                </a:solidFill>
              </a:rPr>
              <a:t>préparation</a:t>
            </a:r>
            <a:r>
              <a:rPr lang="en-GB" sz="2000" dirty="0">
                <a:solidFill>
                  <a:schemeClr val="tx2"/>
                </a:solidFill>
              </a:rPr>
              <a:t>  et la presentation de la </a:t>
            </a:r>
            <a:r>
              <a:rPr lang="en-GB" sz="2000" dirty="0" err="1">
                <a:solidFill>
                  <a:schemeClr val="tx2"/>
                </a:solidFill>
              </a:rPr>
              <a:t>nourriture</a:t>
            </a:r>
            <a:r>
              <a:rPr lang="en-GB" sz="2000" dirty="0">
                <a:solidFill>
                  <a:schemeClr val="tx2"/>
                </a:solidFill>
              </a:rPr>
              <a:t> </a:t>
            </a:r>
          </a:p>
          <a:p>
            <a:pPr algn="just"/>
            <a:r>
              <a:rPr lang="en-GB" sz="2000" b="1" dirty="0">
                <a:solidFill>
                  <a:schemeClr val="tx2"/>
                </a:solidFill>
              </a:rPr>
              <a:t>La </a:t>
            </a:r>
            <a:r>
              <a:rPr lang="en-GB" sz="2000" b="1" dirty="0" err="1">
                <a:solidFill>
                  <a:schemeClr val="tx2"/>
                </a:solidFill>
              </a:rPr>
              <a:t>Célébration</a:t>
            </a:r>
            <a:endParaRPr lang="en-GB" sz="2000" b="1" dirty="0">
              <a:solidFill>
                <a:schemeClr val="tx2"/>
              </a:solidFill>
            </a:endParaRPr>
          </a:p>
          <a:p>
            <a:pPr algn="just"/>
            <a:r>
              <a:rPr lang="en-GB" sz="2000" dirty="0">
                <a:solidFill>
                  <a:schemeClr val="tx2"/>
                </a:solidFill>
              </a:rPr>
              <a:t>-</a:t>
            </a:r>
            <a:r>
              <a:rPr lang="en-GB" sz="2000" dirty="0" err="1">
                <a:solidFill>
                  <a:schemeClr val="tx2"/>
                </a:solidFill>
              </a:rPr>
              <a:t>Tilingo</a:t>
            </a:r>
            <a:endParaRPr lang="en-GB" sz="2000" dirty="0">
              <a:solidFill>
                <a:schemeClr val="tx2"/>
              </a:solidFill>
            </a:endParaRPr>
          </a:p>
          <a:p>
            <a:pPr algn="just"/>
            <a:r>
              <a:rPr lang="en-GB" sz="2000" dirty="0">
                <a:solidFill>
                  <a:schemeClr val="tx2"/>
                </a:solidFill>
              </a:rPr>
              <a:t>-Nation Dance</a:t>
            </a:r>
          </a:p>
          <a:p>
            <a:pPr>
              <a:lnSpc>
                <a:spcPct val="90000"/>
              </a:lnSpc>
            </a:pPr>
            <a:endParaRPr lang="fr-FR" sz="1900" dirty="0"/>
          </a:p>
        </p:txBody>
      </p:sp>
      <p:pic>
        <p:nvPicPr>
          <p:cNvPr id="8" name="Picture 2" descr="Facebook">
            <a:extLst>
              <a:ext uri="{FF2B5EF4-FFF2-40B4-BE49-F238E27FC236}">
                <a16:creationId xmlns:a16="http://schemas.microsoft.com/office/drawing/2014/main" id="{EE9185E1-5058-476D-9B1D-917C6F667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9786" y="1020193"/>
            <a:ext cx="3811759" cy="4466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Saraca — at La Poterie in Grenada | exploringforfun">
            <a:extLst>
              <a:ext uri="{FF2B5EF4-FFF2-40B4-BE49-F238E27FC236}">
                <a16:creationId xmlns:a16="http://schemas.microsoft.com/office/drawing/2014/main" id="{1AA39668-B78B-45D4-8019-DCD36047D27D}"/>
              </a:ext>
            </a:extLst>
          </p:cNvPr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" r="1103"/>
          <a:stretch>
            <a:fillRect/>
          </a:stretch>
        </p:blipFill>
        <p:spPr bwMode="auto">
          <a:xfrm>
            <a:off x="5546725" y="530225"/>
            <a:ext cx="2994025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Placeholder 9" descr="G.B.T.V. CultureShare ARCHIVES 2012: CARRIACOU BIG DRUM DANCERS (HD) -  YouTube">
            <a:extLst>
              <a:ext uri="{FF2B5EF4-FFF2-40B4-BE49-F238E27FC236}">
                <a16:creationId xmlns:a16="http://schemas.microsoft.com/office/drawing/2014/main" id="{8EC657C0-6813-488C-B1A7-61C77EE97FE4}"/>
              </a:ext>
            </a:extLst>
          </p:cNvPr>
          <p:cNvPicPr>
            <a:picLocks noGrp="1" noChangeAspect="1" noChangeArrowheads="1"/>
          </p:cNvPicPr>
          <p:nvPr>
            <p:ph type="pic" sz="quarter" idx="19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8" r="13468"/>
          <a:stretch/>
        </p:blipFill>
        <p:spPr bwMode="auto">
          <a:xfrm>
            <a:off x="5546725" y="3455988"/>
            <a:ext cx="2994025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44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</p:spPr>
        <p:txBody>
          <a:bodyPr anchor="b">
            <a:normAutofit/>
          </a:bodyPr>
          <a:lstStyle/>
          <a:p>
            <a:r>
              <a:rPr lang="fr-FR" dirty="0"/>
              <a:t>La Culture-</a:t>
            </a:r>
            <a:r>
              <a:rPr lang="fr-FR" dirty="0" err="1"/>
              <a:t>Saraka</a:t>
            </a:r>
            <a:endParaRPr lang="fr-FR" dirty="0"/>
          </a:p>
        </p:txBody>
      </p:sp>
      <p:pic>
        <p:nvPicPr>
          <p:cNvPr id="5" name="Picture 8" descr="Ghanaian Djembe Hand Drums - Art &amp; Sculpture Handmade in Africa - Swahili  Modern - 1 | Musical instruments, African drum, Drums art">
            <a:extLst>
              <a:ext uri="{FF2B5EF4-FFF2-40B4-BE49-F238E27FC236}">
                <a16:creationId xmlns:a16="http://schemas.microsoft.com/office/drawing/2014/main" id="{491B48D9-A83A-45F9-A7E8-D52F020E03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92" r="4" b="5431"/>
          <a:stretch/>
        </p:blipFill>
        <p:spPr bwMode="auto">
          <a:xfrm>
            <a:off x="6172200" y="1645920"/>
            <a:ext cx="4951414" cy="4367657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A698DBD5-1555-437C-B9AB-FD7E83ECE64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40183127"/>
              </p:ext>
            </p:extLst>
          </p:nvPr>
        </p:nvGraphicFramePr>
        <p:xfrm>
          <a:off x="1065213" y="1825625"/>
          <a:ext cx="4954587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950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5123" y="489327"/>
            <a:ext cx="3840480" cy="850145"/>
          </a:xfrm>
        </p:spPr>
        <p:txBody>
          <a:bodyPr anchor="b">
            <a:normAutofit/>
          </a:bodyPr>
          <a:lstStyle/>
          <a:p>
            <a:r>
              <a:rPr lang="en-US" dirty="0"/>
              <a:t>Les Sources</a:t>
            </a:r>
          </a:p>
        </p:txBody>
      </p:sp>
      <p:pic>
        <p:nvPicPr>
          <p:cNvPr id="7" name="Content Placeholder 6" descr="Why Every Chocoholic Should Experience Grenada Chocolate Festival">
            <a:extLst>
              <a:ext uri="{FF2B5EF4-FFF2-40B4-BE49-F238E27FC236}">
                <a16:creationId xmlns:a16="http://schemas.microsoft.com/office/drawing/2014/main" id="{F91F0620-D170-49B2-B3D1-A8440B17478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" r="3" b="1646"/>
          <a:stretch/>
        </p:blipFill>
        <p:spPr bwMode="auto">
          <a:xfrm>
            <a:off x="556591" y="914400"/>
            <a:ext cx="6452223" cy="525736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6915603-E1DA-48AF-A7E6-EC35F87FA3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22434" y="1577009"/>
            <a:ext cx="4810540" cy="3670852"/>
          </a:xfrm>
        </p:spPr>
        <p:txBody>
          <a:bodyPr>
            <a:normAutofit lnSpcReduction="10000"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>
                <a:hlinkClick r:id="rId3"/>
              </a:rPr>
              <a:t>http://www.prologue.org/wp-content/uploads/2016/07/Saraka-Study-Guide.pdf</a:t>
            </a:r>
            <a:endParaRPr lang="en-GB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/>
              <a:t>http://www.grenadaexplorer.com/Attractions_Events/Events.html</a:t>
            </a: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>
                <a:hlinkClick r:id="rId4"/>
              </a:rPr>
              <a:t>https://en.wikipedia.org/wiki/Grenada</a:t>
            </a: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>
                <a:hlinkClick r:id="rId5"/>
              </a:rPr>
              <a:t>https://www.britannica.com/place/Grenada/Transportation</a:t>
            </a: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/>
              <a:t>https://www.puregrenada.com/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40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B9ED19A6-7F52-4748-84A5-F2AC27E0F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0794" y="914400"/>
            <a:ext cx="4121418" cy="2519067"/>
          </a:xfrm>
        </p:spPr>
        <p:txBody>
          <a:bodyPr anchor="b">
            <a:normAutofit/>
          </a:bodyPr>
          <a:lstStyle/>
          <a:p>
            <a:r>
              <a:rPr lang="en-US" sz="2500" i="1" dirty="0"/>
              <a:t>“In Grenada hear the spice trees calling, take a trip and come down.”</a:t>
            </a:r>
            <a:r>
              <a:rPr lang="en-US" sz="2500" i="1" dirty="0">
                <a:latin typeface="Browallia New" panose="020B0502040204020203" pitchFamily="34" charset="-34"/>
                <a:cs typeface="Browallia New" panose="020B0502040204020203" pitchFamily="34" charset="-34"/>
              </a:rPr>
              <a:t> </a:t>
            </a:r>
            <a:r>
              <a:rPr lang="en-US" sz="2500" dirty="0">
                <a:latin typeface="Browallia New" panose="020B0502040204020203" pitchFamily="34" charset="-34"/>
                <a:cs typeface="Browallia New" panose="020B0502040204020203" pitchFamily="34" charset="-34"/>
              </a:rPr>
              <a:t>♫</a:t>
            </a:r>
            <a:r>
              <a:rPr lang="en-US" sz="25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♪</a:t>
            </a:r>
            <a:endParaRPr lang="en-US" sz="2500" dirty="0"/>
          </a:p>
          <a:p>
            <a:endParaRPr lang="en-US" sz="2500" dirty="0"/>
          </a:p>
        </p:txBody>
      </p:sp>
      <p:pic>
        <p:nvPicPr>
          <p:cNvPr id="12292" name="Picture 4" descr="CultureTripper.com: posts from Lesley Petersons Blog - Travel, Art, Culture">
            <a:extLst>
              <a:ext uri="{FF2B5EF4-FFF2-40B4-BE49-F238E27FC236}">
                <a16:creationId xmlns:a16="http://schemas.microsoft.com/office/drawing/2014/main" id="{FB0F2505-6192-4ADE-B51F-5786726141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13" b="-3"/>
          <a:stretch/>
        </p:blipFill>
        <p:spPr bwMode="auto">
          <a:xfrm>
            <a:off x="836613" y="914400"/>
            <a:ext cx="6172201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B18259C8-EE93-4721-9918-BF1A210458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/>
          <a:p>
            <a:r>
              <a:rPr lang="fr-FR" sz="2400" dirty="0"/>
              <a:t>« </a:t>
            </a:r>
            <a:r>
              <a:rPr lang="fr-FR" sz="2400" i="1" dirty="0"/>
              <a:t>A Grenade entendez l'appel des arbres à épices, faites un voyage et visitez. » </a:t>
            </a:r>
            <a:r>
              <a:rPr lang="en-US" sz="2400" dirty="0">
                <a:latin typeface="Browallia New" panose="020B0502040204020203" pitchFamily="34" charset="-34"/>
                <a:cs typeface="Browallia New" panose="020B0502040204020203" pitchFamily="34" charset="-34"/>
              </a:rPr>
              <a:t>♫</a:t>
            </a:r>
            <a:r>
              <a:rPr lang="en-US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♪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7407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Épinglé par Kimberly Bernita Chaussee sur Chloe &amp; Isabel by Meghan Bidwell  | Image de merci, Image de remerciement, Carte merci">
            <a:extLst>
              <a:ext uri="{FF2B5EF4-FFF2-40B4-BE49-F238E27FC236}">
                <a16:creationId xmlns:a16="http://schemas.microsoft.com/office/drawing/2014/main" id="{ED5C5A74-5E41-44EA-B11F-77B95C2D26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71" t="25571" r="3171" b="19111"/>
          <a:stretch/>
        </p:blipFill>
        <p:spPr bwMode="auto">
          <a:xfrm>
            <a:off x="257701" y="503583"/>
            <a:ext cx="11283688" cy="6241773"/>
          </a:xfrm>
          <a:prstGeom prst="ellipse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19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Personnalisé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9933"/>
      </a:accent3>
      <a:accent4>
        <a:srgbClr val="FF9933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Rainbow presentation</Template>
  <TotalTime>3765</TotalTime>
  <Words>1214</Words>
  <Application>Microsoft Office PowerPoint</Application>
  <PresentationFormat>Grand écran</PresentationFormat>
  <Paragraphs>127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26</vt:i4>
      </vt:variant>
    </vt:vector>
  </HeadingPairs>
  <TitlesOfParts>
    <vt:vector size="35" baseType="lpstr">
      <vt:lpstr>Arial</vt:lpstr>
      <vt:lpstr>Bahnschrift</vt:lpstr>
      <vt:lpstr>Browallia New</vt:lpstr>
      <vt:lpstr>Calibri</vt:lpstr>
      <vt:lpstr>Calibri Light</vt:lpstr>
      <vt:lpstr>Segoe Print</vt:lpstr>
      <vt:lpstr>Wingdings</vt:lpstr>
      <vt:lpstr>Nature Illustration 16x9</vt:lpstr>
      <vt:lpstr>Office Theme</vt:lpstr>
      <vt:lpstr>Parcours pédagogique ELAN </vt:lpstr>
      <vt:lpstr>ELAN </vt:lpstr>
      <vt:lpstr>GRENADA </vt:lpstr>
      <vt:lpstr>La Géographie</vt:lpstr>
      <vt:lpstr>La Géographie</vt:lpstr>
      <vt:lpstr>La Géographie</vt:lpstr>
      <vt:lpstr>L’Histoire</vt:lpstr>
      <vt:lpstr>L’histoire</vt:lpstr>
      <vt:lpstr>L’histoire</vt:lpstr>
      <vt:lpstr>L’histoire</vt:lpstr>
      <vt:lpstr>L’économie</vt:lpstr>
      <vt:lpstr>L’économie</vt:lpstr>
      <vt:lpstr>L’économie</vt:lpstr>
      <vt:lpstr>L’économie</vt:lpstr>
      <vt:lpstr>L’économie-Transport</vt:lpstr>
      <vt:lpstr>L’education</vt:lpstr>
      <vt:lpstr>L’education</vt:lpstr>
      <vt:lpstr>Présentation PowerPoint</vt:lpstr>
      <vt:lpstr>La Culture-Calendrier</vt:lpstr>
      <vt:lpstr>La Culture-Calendrier</vt:lpstr>
      <vt:lpstr>La Culture-Saraka</vt:lpstr>
      <vt:lpstr>La Culture-Saraka</vt:lpstr>
      <vt:lpstr>La Culture-Saraka</vt:lpstr>
      <vt:lpstr>Les Sources</vt:lpstr>
      <vt:lpstr>“In Grenada hear the spice trees calling, take a trip and come down.” ♫♪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GRENADA</dc:title>
  <dc:creator>Aury LYNCH CANDELARIO</dc:creator>
  <cp:lastModifiedBy>Mediateur LAC 1</cp:lastModifiedBy>
  <cp:revision>52</cp:revision>
  <dcterms:created xsi:type="dcterms:W3CDTF">2021-12-02T14:50:35Z</dcterms:created>
  <dcterms:modified xsi:type="dcterms:W3CDTF">2021-12-31T03:51:23Z</dcterms:modified>
</cp:coreProperties>
</file>