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4c88f843d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4c88f843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4c88f843dd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4c88f843d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4c88f843dd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4c88f843d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4c88f843dd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4c88f843d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c88f843dd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c88f843d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4c88f843dd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4c88f843d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4c88f843dd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4c88f843d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4c88f843dd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4c88f843d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MQ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MQ"/>
              <a:t>Histoires en scènes</a:t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MQ"/>
              <a:t>Les élèves interprètent des contes musicaux dans le cadre de dispositifs académiques proposés par Karine LAVENAIRE, CPD en éducation musicale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 rotWithShape="1">
          <a:blip r:embed="rId3">
            <a:alphaModFix/>
          </a:blip>
          <a:srcRect b="4206" l="6698" r="6431" t="8673"/>
          <a:stretch/>
        </p:blipFill>
        <p:spPr>
          <a:xfrm>
            <a:off x="816746" y="594804"/>
            <a:ext cx="10591060" cy="5974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5112" l="6626" r="6650" t="8932"/>
          <a:stretch/>
        </p:blipFill>
        <p:spPr>
          <a:xfrm>
            <a:off x="807868" y="612559"/>
            <a:ext cx="10573305" cy="589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 rotWithShape="1">
          <a:blip r:embed="rId3">
            <a:alphaModFix/>
          </a:blip>
          <a:srcRect b="4854" l="6625" r="7013" t="8673"/>
          <a:stretch/>
        </p:blipFill>
        <p:spPr>
          <a:xfrm>
            <a:off x="807868" y="594804"/>
            <a:ext cx="10528916" cy="5930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2262"/>
            <a:ext cx="12192000" cy="619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7235"/>
            <a:ext cx="12192000" cy="6723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 title="Les Roses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00" y="2356225"/>
            <a:ext cx="11887200" cy="456998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1920300" y="0"/>
            <a:ext cx="8351400" cy="19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Développement du Chant Choral et spectacle vivant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École Maternelle Les Roses (De Briant-FFCE)</a:t>
            </a:r>
            <a:endParaRPr b="1"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Conte musical de : Tifou et l’arbre à fièvre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Classes de SG de Mmes CRUSOÉ, HUNEAU &amp; NEDAN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 title="Flech Kann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25" y="2184475"/>
            <a:ext cx="11887200" cy="467352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2221250" y="223275"/>
            <a:ext cx="8351400" cy="21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600">
                <a:solidFill>
                  <a:srgbClr val="333333"/>
                </a:solidFill>
                <a:highlight>
                  <a:srgbClr val="FFFFFF"/>
                </a:highlight>
              </a:rPr>
              <a:t>École Maternelle Flèch Kann </a:t>
            </a:r>
            <a:r>
              <a:rPr i="1" lang="fr-MQ" sz="1600">
                <a:solidFill>
                  <a:srgbClr val="333333"/>
                </a:solidFill>
                <a:highlight>
                  <a:srgbClr val="FFFFFF"/>
                </a:highlight>
              </a:rPr>
              <a:t>(Chateauboeuf-FFCE)</a:t>
            </a:r>
            <a:endParaRPr i="1"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600">
                <a:solidFill>
                  <a:srgbClr val="333333"/>
                </a:solidFill>
                <a:highlight>
                  <a:srgbClr val="FFFFFF"/>
                </a:highlight>
              </a:rPr>
              <a:t>Conte musical de : Tifou et l’arbre à fièvre</a:t>
            </a:r>
            <a:endParaRPr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600">
                <a:solidFill>
                  <a:srgbClr val="333333"/>
                </a:solidFill>
                <a:highlight>
                  <a:srgbClr val="FFFFFF"/>
                </a:highlight>
              </a:rPr>
              <a:t>Classes de SG de Mmes BIAS et VILLAGEOIS</a:t>
            </a:r>
            <a:endParaRPr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1" title="E.Bertrand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" y="1863275"/>
            <a:ext cx="11753850" cy="536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1742775" y="223275"/>
            <a:ext cx="83514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École Eustache BERTRAND </a:t>
            </a:r>
            <a:r>
              <a:rPr i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(Fond-Lahaye-Schœlcher)</a:t>
            </a:r>
            <a:endParaRPr i="1"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Conte musical de Pierre-Gérard VERNY, d’après l’œuvre de Camille SAINT-SAËNS : Le Carnva’Jazz des animaux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Classe de CM1 de M. AGARANDE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2" title="E-Delepine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0325" y="2022750"/>
            <a:ext cx="8982075" cy="536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 txBox="1"/>
          <p:nvPr/>
        </p:nvSpPr>
        <p:spPr>
          <a:xfrm>
            <a:off x="2163250" y="223275"/>
            <a:ext cx="8351400" cy="24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600">
                <a:solidFill>
                  <a:srgbClr val="333333"/>
                </a:solidFill>
                <a:highlight>
                  <a:srgbClr val="FFFFFF"/>
                </a:highlight>
              </a:rPr>
              <a:t>École Édouard DELEPINE </a:t>
            </a:r>
            <a:r>
              <a:rPr i="1" lang="fr-MQ" sz="1600">
                <a:solidFill>
                  <a:srgbClr val="333333"/>
                </a:solidFill>
                <a:highlight>
                  <a:srgbClr val="FFFFFF"/>
                </a:highlight>
              </a:rPr>
              <a:t>(Robert)</a:t>
            </a:r>
            <a:endParaRPr i="1"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600">
                <a:solidFill>
                  <a:srgbClr val="333333"/>
                </a:solidFill>
                <a:highlight>
                  <a:srgbClr val="FFFFFF"/>
                </a:highlight>
              </a:rPr>
              <a:t>Conte musical de Julien JOUBERT : La maison du vieux Léon</a:t>
            </a:r>
            <a:endParaRPr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600">
                <a:solidFill>
                  <a:srgbClr val="333333"/>
                </a:solidFill>
                <a:highlight>
                  <a:srgbClr val="FFFFFF"/>
                </a:highlight>
              </a:rPr>
              <a:t>Classes de CE1-CE2 de Mmes ENETTE &amp; PIERRE-LOUIS</a:t>
            </a:r>
            <a:endParaRPr sz="1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 title="Petit-Bourg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5" y="1413800"/>
            <a:ext cx="11401425" cy="557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/>
        </p:nvSpPr>
        <p:spPr>
          <a:xfrm>
            <a:off x="2525725" y="63800"/>
            <a:ext cx="8351400" cy="21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École de Petit-Bourg</a:t>
            </a:r>
            <a:endParaRPr b="1"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Conte musical de Julien JOUBERT : La maison du vieux Léon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Classe de Mme JEAN-BAPTISTE LINARD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 title="Croix Rivail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80750"/>
            <a:ext cx="11887202" cy="426176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1452800" y="324775"/>
            <a:ext cx="8351400" cy="14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École de Croix-Rival</a:t>
            </a:r>
            <a:endParaRPr b="1"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Conte musical de Louis DUNOYER DE SÉGONZAC : Barouf au musée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Classe de CE2 de M. DELARUE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 title="Constant EURADIC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235893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8528275" y="1006225"/>
            <a:ext cx="36942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École Constant EUDARIC (Dillon)</a:t>
            </a:r>
            <a:endParaRPr b="1"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Conte musical de SOULEYMANE MBODJ : Le lionceau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Classe de CE1 deMme BATTET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6" title="Anse Madame A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74800"/>
            <a:ext cx="11887200" cy="511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2786700" y="63800"/>
            <a:ext cx="8351400" cy="25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MQ" sz="1500">
                <a:solidFill>
                  <a:srgbClr val="333333"/>
                </a:solidFill>
                <a:highlight>
                  <a:srgbClr val="FFFFFF"/>
                </a:highlight>
              </a:rPr>
              <a:t>École Anse Madame (Schœlcher)</a:t>
            </a:r>
            <a:endParaRPr b="1"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Conte musical de Nicole BERNE d’après le conte des frères GRIMM : Les musiciens de la ville de Brême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MQ" sz="1500">
                <a:solidFill>
                  <a:srgbClr val="333333"/>
                </a:solidFill>
                <a:highlight>
                  <a:srgbClr val="FFFFFF"/>
                </a:highlight>
              </a:rPr>
              <a:t>Classe de CE1 de Mme ABSALON</a:t>
            </a:r>
            <a:endParaRPr sz="15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