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66" r:id="rId5"/>
    <p:sldId id="264" r:id="rId6"/>
    <p:sldId id="258" r:id="rId7"/>
    <p:sldId id="263" r:id="rId8"/>
    <p:sldId id="259" r:id="rId9"/>
    <p:sldId id="262" r:id="rId10"/>
    <p:sldId id="261" r:id="rId11"/>
    <p:sldId id="26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fr-M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04"/>
    <p:restoredTop sz="94752"/>
  </p:normalViewPr>
  <p:slideViewPr>
    <p:cSldViewPr snapToGrid="0">
      <p:cViewPr varScale="1">
        <p:scale>
          <a:sx n="120" d="100"/>
          <a:sy n="120" d="100"/>
        </p:scale>
        <p:origin x="66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81BAEA-E02E-3445-786F-B8A8A9966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DCFC832-5C4E-3C32-3B52-A9E4D1B9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E15055-3738-0847-DE28-A91E7C41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8A7469-34D3-3E29-6D5B-10942AD3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2C1026-D99D-1BF4-E3E4-670AA948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08141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D1E2-B6F4-EE5A-E893-FBA099BA7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D2E1A2-D940-FFED-C1E2-42FC8CD8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5BAD65-F1CA-5EFB-DE03-725B8DC9C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5FA9C9-1C54-2E94-3DBA-A674B3D3A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FF1B99-7C48-16F1-D562-76DCF1A54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749225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D808AE-62DC-BE6E-5DFB-0C458D1E7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4F08F4-E857-6228-8ADA-51C0817DD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A1C64D-4FDF-3E2B-C18E-20EE036C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7A7C7-45C6-02D8-4252-9D873C15A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9A9B73-4E09-F95A-65C3-17E2861C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074285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21906-8C4A-3D21-8936-CEFFDA653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AD3F84-5C6B-A70D-D664-78B241969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ED3B95-3882-D5C8-E22A-6832B3B12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DB35B5-71AE-048E-D2F8-6BC4A9A70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79D0D4-7B75-7962-37F0-F74D48BAE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28921-0AF2-9A43-0B9A-69D42F100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96074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3E714-FD61-1207-FA84-50A51417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F5920F-69AE-4899-746D-7214511B9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4F4695-3851-8841-2DA4-55CA329E0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F54A61-4832-B78E-C9BD-8F4915E306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52BCEA-1552-A5F3-8DC3-494A6BC19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B67784F-050E-811C-E0BA-20BDD234D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7635A2-EB87-40C1-8D89-5D91E2ED0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7B957C8-AFBE-67B1-64C1-AE1FED3F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59067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F888B-0F13-72DC-D505-2EC37AA5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E001FA-36AC-C099-7781-6073F6F0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B00C9D-EB38-C8DE-6E4A-54A8331CF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2408A9-13FF-509D-35F0-AA9057F7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21397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A108F90-477C-4CD6-A99E-A0CBEBC5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27DF30-D8A5-55A1-58A1-985C866E8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7AAAE9-47C0-786B-79ED-C46FA6697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02117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CE5A8-72E1-8933-D605-0CFD7E988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416506-F92E-517D-C9C4-000160A73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DF6B1A-9AFE-4635-C8C0-F49D30565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BBB2A2-DF05-7CB6-2ACA-4C654CBE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34F651-96A9-6170-00D3-A4CA87C46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9D70C2-F974-7318-A8CD-35B76096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4166972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47DAE6-3C4D-937F-D438-9B642FD8F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EF8956-F04C-ACEC-AC12-64CB7C007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Q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94990A-67C0-3C77-C572-1F0B3E5E2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BC088F-B9F9-5919-8974-B89B0938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E17A0D-9E64-7D9E-5ED3-861D23A11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FD9C06-C884-CE54-0CCD-36B8B8B4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2904688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DB3-B17B-D94A-463B-4A3506C0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F9FE62-BA2D-22BB-93BA-20CC83BF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223FA6-3DBE-81F6-8EFE-BF94B953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923249-9A9D-3DD2-0526-01D790AE7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1855B6-5681-C524-9877-B0D327F4B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96780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FE0725D-4434-5D03-53B7-57E6DEA11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C5A7A8-F3CE-5B7A-1B85-634171D96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8DC5A8-C081-31AD-087C-69CF4104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0D7E47-CAF9-0902-D153-B63B9CA3C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49CBA9-E911-0945-B593-0BFFB8DEE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318667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B3E207-1E14-3650-7A24-5B1B52C6E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Q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A7DD04-6F15-2ACE-D647-3E9BB0E95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Q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7AEC04-EA39-BA16-E3D0-6921DDF480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8F8C6-BFB9-C14B-AF90-31E6215EB11E}" type="datetimeFigureOut">
              <a:rPr lang="fr-MQ" smtClean="0"/>
              <a:t>01/12/2026</a:t>
            </a:fld>
            <a:endParaRPr lang="fr-MQ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FF39A2-979F-CDBC-17A3-BAFD8FE76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Q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BAC390-0CCF-78BE-7E01-47A0A6482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7B3C8-BF47-3A46-A0DC-0D9A76DBD388}" type="slidenum">
              <a:rPr lang="fr-MQ" smtClean="0"/>
              <a:t>‹N°›</a:t>
            </a:fld>
            <a:endParaRPr lang="fr-MQ"/>
          </a:p>
        </p:txBody>
      </p:sp>
    </p:spTree>
    <p:extLst>
      <p:ext uri="{BB962C8B-B14F-4D97-AF65-F5344CB8AC3E}">
        <p14:creationId xmlns:p14="http://schemas.microsoft.com/office/powerpoint/2010/main" val="59303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M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2.gif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slide" Target="slide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C8974D-ECE0-5869-EB41-F8B557418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278" y="3005748"/>
            <a:ext cx="5476722" cy="1514820"/>
          </a:xfrm>
        </p:spPr>
        <p:txBody>
          <a:bodyPr>
            <a:normAutofit fontScale="90000"/>
          </a:bodyPr>
          <a:lstStyle/>
          <a:p>
            <a:r>
              <a:rPr lang="fr-MQ" dirty="0"/>
              <a:t>Carte d’identité des circonscriptions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4EBE52-ED05-746E-56DD-98D2B1DBF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4431" y="5317217"/>
            <a:ext cx="3591339" cy="1036223"/>
          </a:xfrm>
        </p:spPr>
        <p:txBody>
          <a:bodyPr>
            <a:normAutofit fontScale="62500" lnSpcReduction="20000"/>
          </a:bodyPr>
          <a:lstStyle/>
          <a:p>
            <a:r>
              <a:rPr lang="fr-MQ" sz="5400" dirty="0"/>
              <a:t>Année</a:t>
            </a:r>
          </a:p>
          <a:p>
            <a:r>
              <a:rPr lang="fr-MQ" sz="5400" dirty="0"/>
              <a:t>202</a:t>
            </a:r>
            <a:r>
              <a:rPr lang="fr-FR" sz="5400" dirty="0"/>
              <a:t>5</a:t>
            </a:r>
            <a:r>
              <a:rPr lang="fr-MQ" sz="5400" dirty="0"/>
              <a:t>-2</a:t>
            </a:r>
            <a:r>
              <a:rPr lang="fr-FR" sz="5400" dirty="0"/>
              <a:t>6</a:t>
            </a:r>
            <a:endParaRPr lang="fr-MQ" sz="5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2034DB-E260-DA31-88B2-97A810385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55" y="404555"/>
            <a:ext cx="5679289" cy="62745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F445EB-0653-5F94-D661-9A91295FFE2C}"/>
              </a:ext>
            </a:extLst>
          </p:cNvPr>
          <p:cNvSpPr txBox="1"/>
          <p:nvPr/>
        </p:nvSpPr>
        <p:spPr>
          <a:xfrm>
            <a:off x="742122" y="1510748"/>
            <a:ext cx="1478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3" action="ppaction://hlinksldjump"/>
              </a:rPr>
              <a:t>Morne Rouge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6A7959-26E0-AF19-C97D-765F5B122E22}"/>
              </a:ext>
            </a:extLst>
          </p:cNvPr>
          <p:cNvSpPr txBox="1"/>
          <p:nvPr/>
        </p:nvSpPr>
        <p:spPr>
          <a:xfrm>
            <a:off x="2604053" y="1207678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4" action="ppaction://hlinksldjump"/>
              </a:rPr>
              <a:t>Marigot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0" name="ZoneTexte 9">
            <a:hlinkClick r:id="rId5" action="ppaction://hlinksldjump"/>
            <a:extLst>
              <a:ext uri="{FF2B5EF4-FFF2-40B4-BE49-F238E27FC236}">
                <a16:creationId xmlns:a16="http://schemas.microsoft.com/office/drawing/2014/main" id="{CC873CE9-DA0B-9D1C-1CDB-DA44E0C65D5C}"/>
              </a:ext>
            </a:extLst>
          </p:cNvPr>
          <p:cNvSpPr txBox="1"/>
          <p:nvPr/>
        </p:nvSpPr>
        <p:spPr>
          <a:xfrm>
            <a:off x="4200940" y="2414037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5" action="ppaction://hlinksldjump"/>
              </a:rPr>
              <a:t>Trinité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D41E34-F509-4511-D503-6BF7D8E1031C}"/>
              </a:ext>
            </a:extLst>
          </p:cNvPr>
          <p:cNvSpPr txBox="1"/>
          <p:nvPr/>
        </p:nvSpPr>
        <p:spPr>
          <a:xfrm>
            <a:off x="4870175" y="4010512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6" action="ppaction://hlinksldjump"/>
              </a:rPr>
              <a:t>Saint-Esprit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BA2B92-56D4-3E2F-F06C-1B3450619811}"/>
              </a:ext>
            </a:extLst>
          </p:cNvPr>
          <p:cNvSpPr txBox="1"/>
          <p:nvPr/>
        </p:nvSpPr>
        <p:spPr>
          <a:xfrm>
            <a:off x="4843536" y="5317217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7" action="ppaction://hlinksldjump"/>
              </a:rPr>
              <a:t>Marin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0ECFCE-141D-D9BF-A077-473F5B7714C0}"/>
              </a:ext>
            </a:extLst>
          </p:cNvPr>
          <p:cNvSpPr txBox="1"/>
          <p:nvPr/>
        </p:nvSpPr>
        <p:spPr>
          <a:xfrm>
            <a:off x="3065076" y="4947885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8" action="ppaction://hlinksldjump"/>
              </a:rPr>
              <a:t>Rivière-Salée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517466-D9B2-633B-D64E-2F78E2286C22}"/>
              </a:ext>
            </a:extLst>
          </p:cNvPr>
          <p:cNvSpPr txBox="1"/>
          <p:nvPr/>
        </p:nvSpPr>
        <p:spPr>
          <a:xfrm>
            <a:off x="3241407" y="3393826"/>
            <a:ext cx="105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9" action="ppaction://hlinksldjump"/>
              </a:rPr>
              <a:t>Lamentin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294FC62-EE0F-8FFB-BE50-DA3F7C89FA2C}"/>
              </a:ext>
            </a:extLst>
          </p:cNvPr>
          <p:cNvSpPr txBox="1"/>
          <p:nvPr/>
        </p:nvSpPr>
        <p:spPr>
          <a:xfrm>
            <a:off x="2643810" y="2496234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10" action="ppaction://hlinksldjump"/>
              </a:rPr>
              <a:t>Saint-Joseph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92BA4B-9D2A-C562-A2F6-31A53B6A568F}"/>
              </a:ext>
            </a:extLst>
          </p:cNvPr>
          <p:cNvSpPr txBox="1"/>
          <p:nvPr/>
        </p:nvSpPr>
        <p:spPr>
          <a:xfrm>
            <a:off x="1242476" y="3460088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11" action="ppaction://hlinksldjump"/>
              </a:rPr>
              <a:t>Schoelcher</a:t>
            </a:r>
            <a:endParaRPr lang="fr-MQ" dirty="0">
              <a:latin typeface="Impact" panose="020B080603090205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76646EF-9A3A-5E2D-1F7B-A1A37CF75F14}"/>
              </a:ext>
            </a:extLst>
          </p:cNvPr>
          <p:cNvSpPr txBox="1"/>
          <p:nvPr/>
        </p:nvSpPr>
        <p:spPr>
          <a:xfrm>
            <a:off x="1818741" y="4106752"/>
            <a:ext cx="157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Impact" panose="020B0806030902050204" pitchFamily="34" charset="0"/>
                <a:hlinkClick r:id="rId12" action="ppaction://hlinksldjump"/>
              </a:rPr>
              <a:t>Fort-de-France</a:t>
            </a:r>
            <a:endParaRPr lang="fr-MQ" dirty="0">
              <a:latin typeface="Impact" panose="020B0806030902050204" pitchFamily="34" charset="0"/>
            </a:endParaRPr>
          </a:p>
        </p:txBody>
      </p:sp>
      <p:pic>
        <p:nvPicPr>
          <p:cNvPr id="18" name="Picture 37">
            <a:extLst>
              <a:ext uri="{FF2B5EF4-FFF2-40B4-BE49-F238E27FC236}">
                <a16:creationId xmlns:a16="http://schemas.microsoft.com/office/drawing/2014/main" id="{2066BDAF-2E1C-A2AD-F7C3-629F48B915E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777257" y="2365767"/>
            <a:ext cx="911673" cy="78403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B8EF4D-B9D3-DB9E-0552-0BBC45C3E7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75264" y="20744"/>
            <a:ext cx="1905000" cy="1371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4940ED-9137-5DD3-7BFB-930220D48EEA}"/>
              </a:ext>
            </a:extLst>
          </p:cNvPr>
          <p:cNvSpPr txBox="1"/>
          <p:nvPr/>
        </p:nvSpPr>
        <p:spPr>
          <a:xfrm>
            <a:off x="787013" y="5209495"/>
            <a:ext cx="12618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27 548</a:t>
            </a:r>
            <a:endParaRPr lang="fr-MQ" sz="2800" b="1" dirty="0">
              <a:solidFill>
                <a:srgbClr val="FF0000"/>
              </a:solidFill>
            </a:endParaRP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397720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7031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MORNE-ROUGE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355691" y="1917899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9944535" y="2258119"/>
            <a:ext cx="2124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Monique ALFRED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77620" y="391666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8387112" y="4207280"/>
            <a:ext cx="3804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Marie-Hélène LOUIS-STANISLAS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17886" y="813697"/>
            <a:ext cx="3811268" cy="2315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BASSE-POINTE / BELLEFONTAINE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CASE-PILOTE / FONDS-SAINT-DENIS / GRAND'RIVIERE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L'AJOUPA-BOUILLON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 CARBET / LE MORNE-ROUGE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 MORNE-VERT / LE PRECHEUR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MACOUBA / SAINT-PIERRE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489977" y="3318450"/>
            <a:ext cx="3260758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20 ECOLES / 5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632586" y="3745615"/>
            <a:ext cx="2581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 Ecoles en REP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11 Ecoles en REP+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41505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9720057e@ac-martinique.fr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420138" y="1316855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</a:t>
            </a:r>
            <a:r>
              <a:rPr lang="fr-FR" b="1" dirty="0">
                <a:latin typeface="Marianne" panose="02000000000000000000" pitchFamily="2" charset="0"/>
              </a:rPr>
              <a:t>52 26 01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290729" y="4736195"/>
            <a:ext cx="30973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Marianne" panose="02000000000000000000" pitchFamily="2" charset="0"/>
              </a:rPr>
              <a:t>REP EDA PIERRE</a:t>
            </a:r>
          </a:p>
          <a:p>
            <a:pPr algn="ctr"/>
            <a:r>
              <a:rPr lang="fr-FR" sz="1600" b="1" dirty="0">
                <a:latin typeface="Marianne" panose="02000000000000000000" pitchFamily="2" charset="0"/>
              </a:rPr>
              <a:t>REP+ BASSE POINTE</a:t>
            </a:r>
          </a:p>
          <a:p>
            <a:pPr algn="ctr"/>
            <a:r>
              <a:rPr lang="fr-FR" sz="1600" b="1" dirty="0">
                <a:latin typeface="Marianne" panose="02000000000000000000" pitchFamily="2" charset="0"/>
              </a:rPr>
              <a:t>REP+ LOUIS DELGRES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202966" y="2577150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06 96 32 10 88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414339" y="5628864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414339" y="5925042"/>
            <a:ext cx="43159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Daniel NIRDE</a:t>
            </a:r>
          </a:p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Constance JEAN DE DIEU</a:t>
            </a:r>
          </a:p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Sabrina DUQUESNAY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58382" y="2988961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0298657" y="3331452"/>
            <a:ext cx="1677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i="1" dirty="0">
                <a:latin typeface="Marianne" panose="02000000000000000000" pitchFamily="2" charset="0"/>
              </a:rPr>
              <a:t>Maitrise de la langue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7A0282-49D1-B817-BC7D-8D0E4AE4A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041" y="908451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65051E8-3BFA-CEFD-233A-4E7A96F190A3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Sylvie AMAZAN / Josiane BELLORGANE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Martha KRAFT BAZABAS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Gladys DOUBEL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Thierry PORFAL</a:t>
            </a:r>
          </a:p>
          <a:p>
            <a:pPr algn="r"/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Raissa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VIRAPIN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Daniella MARIE-ROSE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88862CE9-AD7A-4BD4-C20D-05051403563A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D5D69F79-8A77-E89D-3490-96388352280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81303" y="3353566"/>
            <a:ext cx="911673" cy="7840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49A8AB5-1F47-08EE-D8C8-F3D779F57E28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1819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180364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30" grpId="0"/>
      <p:bldP spid="31" grpId="0"/>
      <p:bldP spid="33" grpId="0"/>
      <p:bldP spid="34" grpId="0"/>
      <p:bldP spid="37" grpId="0"/>
      <p:bldP spid="38" grpId="0"/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672898-C173-9914-4A68-6FEA4104134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690197" y="905315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6227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DU MARIGOT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889803" y="90441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498505" y="2013478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9261539" y="2375507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b="1" dirty="0">
                <a:solidFill>
                  <a:srgbClr val="FF0000"/>
                </a:solidFill>
                <a:latin typeface="Marianne" panose="02000000000000000000" pitchFamily="2" charset="0"/>
              </a:rPr>
              <a:t>Marie-Line ROSEAULIN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83430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10438142" y="4095368"/>
            <a:ext cx="1592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b="1" dirty="0">
                <a:solidFill>
                  <a:srgbClr val="FF0000"/>
                </a:solidFill>
                <a:latin typeface="Marianne" panose="02000000000000000000" pitchFamily="2" charset="0"/>
              </a:rPr>
              <a:t>Lucia BISOLI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15768" y="942896"/>
            <a:ext cx="2860373" cy="106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 COMMUNES</a:t>
            </a:r>
            <a:endParaRPr lang="fr-MQ" sz="1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LORRAIN – MARIGOT – SAINTE-MARIE</a:t>
            </a:r>
            <a:endParaRPr lang="fr-MQ" sz="18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377526" y="2179213"/>
            <a:ext cx="3061714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23 ECOLES / 5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617449" y="2629818"/>
            <a:ext cx="2581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 Ecoles en HEP</a:t>
            </a:r>
            <a:endParaRPr lang="fr-MQ" sz="8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800" b="1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7 Ecoles en REP</a:t>
            </a:r>
            <a:endParaRPr lang="fr-MQ" sz="8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800" b="1" dirty="0"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 Ecoles en REP+</a:t>
            </a:r>
            <a:endParaRPr lang="fr-MQ" sz="800" dirty="0"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746012" y="1156261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9720808w@ac- martinique.fr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276270" y="1463058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0596 52 26 19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414831" y="3824628"/>
            <a:ext cx="28328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</a:rPr>
              <a:t>REP+ E. SALDES</a:t>
            </a:r>
          </a:p>
          <a:p>
            <a:pPr algn="ctr"/>
            <a:r>
              <a:rPr lang="fr-FR" b="1" dirty="0">
                <a:latin typeface="Marianne" panose="02000000000000000000" pitchFamily="2" charset="0"/>
              </a:rPr>
              <a:t>REP+ H. NERO</a:t>
            </a:r>
          </a:p>
          <a:p>
            <a:pPr algn="ctr"/>
            <a:r>
              <a:rPr lang="fr-FR" b="1" dirty="0">
                <a:latin typeface="Marianne" panose="02000000000000000000" pitchFamily="2" charset="0"/>
              </a:rPr>
              <a:t>REP MORNE DES ESSES</a:t>
            </a:r>
          </a:p>
          <a:p>
            <a:pPr algn="ctr"/>
            <a:r>
              <a:rPr lang="fr-FR" b="1" dirty="0">
                <a:latin typeface="Marianne" panose="02000000000000000000" pitchFamily="2" charset="0"/>
              </a:rPr>
              <a:t>REP E. MONA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A7F23CF-E313-26FE-0CBA-25FBB66B6CB0}"/>
              </a:ext>
            </a:extLst>
          </p:cNvPr>
          <p:cNvSpPr txBox="1"/>
          <p:nvPr/>
        </p:nvSpPr>
        <p:spPr>
          <a:xfrm>
            <a:off x="7355235" y="4938492"/>
            <a:ext cx="31695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Béatrice JEAN-BAPTISTE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Odile RAPON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Nathalie AZER</a:t>
            </a:r>
          </a:p>
          <a:p>
            <a:pPr algn="r"/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Précillia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ALCIBIADE</a:t>
            </a:r>
          </a:p>
          <a:p>
            <a:pPr algn="r"/>
            <a:endParaRPr lang="fr-FR" b="1" dirty="0">
              <a:solidFill>
                <a:srgbClr val="0070C0"/>
              </a:solidFill>
              <a:latin typeface="Marianne" panose="02000000000000000000" pitchFamily="2" charset="0"/>
            </a:endParaRP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David DOZINE</a:t>
            </a:r>
            <a:endParaRPr lang="fr-MQ" b="1" dirty="0">
              <a:solidFill>
                <a:srgbClr val="0070C0"/>
              </a:solidFill>
              <a:latin typeface="Marianne" panose="02000000000000000000" pitchFamily="2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276270" y="2654368"/>
            <a:ext cx="1806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06 94 26 27 22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215768" y="5432922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215768" y="5802254"/>
            <a:ext cx="23969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  <a:latin typeface="Marianne" panose="02000000000000000000" pitchFamily="2" charset="0"/>
              </a:rPr>
              <a:t>Maud MARCELLIN</a:t>
            </a:r>
          </a:p>
          <a:p>
            <a:endParaRPr lang="fr-FR" b="1" dirty="0">
              <a:solidFill>
                <a:schemeClr val="accent1"/>
              </a:solidFill>
              <a:latin typeface="Marianne" panose="02000000000000000000" pitchFamily="2" charset="0"/>
            </a:endParaRPr>
          </a:p>
          <a:p>
            <a:r>
              <a:rPr lang="fr-FR" b="1" dirty="0">
                <a:solidFill>
                  <a:schemeClr val="accent1"/>
                </a:solidFill>
                <a:latin typeface="Marianne" panose="02000000000000000000" pitchFamily="2" charset="0"/>
              </a:rPr>
              <a:t>Marcelle FRIGERE</a:t>
            </a:r>
            <a:endParaRPr lang="fr-MQ" b="1" dirty="0">
              <a:solidFill>
                <a:schemeClr val="accent1"/>
              </a:solidFill>
              <a:latin typeface="Marianne" panose="02000000000000000000" pitchFamily="2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906110" y="3203900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pic>
        <p:nvPicPr>
          <p:cNvPr id="2" name="Picture 37">
            <a:extLst>
              <a:ext uri="{FF2B5EF4-FFF2-40B4-BE49-F238E27FC236}">
                <a16:creationId xmlns:a16="http://schemas.microsoft.com/office/drawing/2014/main" id="{817F9838-3690-BF86-7020-C789D6EAD9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44767" y="2187099"/>
            <a:ext cx="911673" cy="784039"/>
          </a:xfrm>
          <a:prstGeom prst="rect">
            <a:avLst/>
          </a:prstGeom>
        </p:spPr>
      </p:pic>
      <p:sp>
        <p:nvSpPr>
          <p:cNvPr id="5" name="Freeform 23">
            <a:hlinkClick r:id="rId5" action="ppaction://hlinksldjump"/>
            <a:extLst>
              <a:ext uri="{FF2B5EF4-FFF2-40B4-BE49-F238E27FC236}">
                <a16:creationId xmlns:a16="http://schemas.microsoft.com/office/drawing/2014/main" id="{0FB9ABE5-5DB9-B1F4-78E8-A7D7AF1972C8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3F1B90-AA32-6969-5927-65FC3E953006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MQ" sz="2800" b="1" dirty="0">
                <a:solidFill>
                  <a:srgbClr val="FF0000"/>
                </a:solidFill>
              </a:rPr>
              <a:t>1</a:t>
            </a:r>
            <a:r>
              <a:rPr lang="fr-FR" sz="2800" b="1" dirty="0">
                <a:solidFill>
                  <a:srgbClr val="FF0000"/>
                </a:solidFill>
              </a:rPr>
              <a:t>805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6BCA87B-85C7-46D9-AE32-FF5D134A78B4}"/>
              </a:ext>
            </a:extLst>
          </p:cNvPr>
          <p:cNvSpPr txBox="1"/>
          <p:nvPr/>
        </p:nvSpPr>
        <p:spPr>
          <a:xfrm>
            <a:off x="10367585" y="3522360"/>
            <a:ext cx="1608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i="1" dirty="0">
                <a:latin typeface="Marianne" panose="02000000000000000000" pitchFamily="2" charset="0"/>
              </a:rPr>
              <a:t>Histoire géographie</a:t>
            </a:r>
          </a:p>
        </p:txBody>
      </p:sp>
    </p:spTree>
    <p:extLst>
      <p:ext uri="{BB962C8B-B14F-4D97-AF65-F5344CB8AC3E}">
        <p14:creationId xmlns:p14="http://schemas.microsoft.com/office/powerpoint/2010/main" val="298019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29" grpId="0"/>
      <p:bldP spid="30" grpId="0"/>
      <p:bldP spid="31" grpId="0"/>
      <p:bldP spid="33" grpId="0"/>
      <p:bldP spid="34" grpId="0"/>
      <p:bldP spid="37" grpId="0"/>
      <p:bldP spid="38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5698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TRINITE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523073" y="1956205"/>
            <a:ext cx="1378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Inspecteur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9732490" y="2258119"/>
            <a:ext cx="2336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Jean-Luc HOMAND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9780912" y="4178088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Laurence BASCOU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33753" y="829637"/>
            <a:ext cx="2860373" cy="99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TRINITE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ROBERT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233753" y="2284750"/>
            <a:ext cx="3097322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20 ECOLES / 5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8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 Ecoles en REP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41505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9720059g@ac-martinique.fr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420138" y="1316855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</a:t>
            </a:r>
            <a:r>
              <a:rPr lang="fr-FR" b="1" dirty="0">
                <a:latin typeface="Marianne" panose="02000000000000000000" pitchFamily="2" charset="0"/>
              </a:rPr>
              <a:t>52</a:t>
            </a:r>
            <a:r>
              <a:rPr lang="fr-MQ" b="1" dirty="0">
                <a:latin typeface="Marianne" panose="02000000000000000000" pitchFamily="2" charset="0"/>
              </a:rPr>
              <a:t> </a:t>
            </a:r>
            <a:r>
              <a:rPr lang="fr-FR" b="1" dirty="0">
                <a:latin typeface="Marianne" panose="02000000000000000000" pitchFamily="2" charset="0"/>
              </a:rPr>
              <a:t>26</a:t>
            </a:r>
            <a:r>
              <a:rPr lang="fr-MQ" b="1" dirty="0">
                <a:latin typeface="Marianne" panose="02000000000000000000" pitchFamily="2" charset="0"/>
              </a:rPr>
              <a:t> </a:t>
            </a:r>
            <a:r>
              <a:rPr lang="fr-FR" b="1" dirty="0">
                <a:latin typeface="Marianne" panose="02000000000000000000" pitchFamily="2" charset="0"/>
              </a:rPr>
              <a:t>04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233753" y="3952734"/>
            <a:ext cx="30973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Marianne" panose="02000000000000000000" pitchFamily="2" charset="0"/>
              </a:rPr>
              <a:t>REP BEAUSEJOUR</a:t>
            </a:r>
          </a:p>
          <a:p>
            <a:pPr algn="ctr"/>
            <a:r>
              <a:rPr lang="fr-FR" sz="1600" b="1" dirty="0">
                <a:latin typeface="Marianne" panose="02000000000000000000" pitchFamily="2" charset="0"/>
              </a:rPr>
              <a:t>REP PAUL SYMPHOR</a:t>
            </a:r>
          </a:p>
          <a:p>
            <a:pPr algn="ctr"/>
            <a:r>
              <a:rPr lang="fr-FR" sz="1600" b="1" dirty="0">
                <a:latin typeface="Marianne" panose="02000000000000000000" pitchFamily="2" charset="0"/>
              </a:rPr>
              <a:t>REP ROBERT 3	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A7F23CF-E313-26FE-0CBA-25FBB66B6CB0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Marie-Nelly LAFLEUR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Emma BARTHOLET</a:t>
            </a:r>
          </a:p>
          <a:p>
            <a:pPr algn="r"/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Haydée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RAMESAY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Noémie CAUVER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Gilda FAVRETTO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Mylène AUDINAY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202966" y="2577150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06 96 </a:t>
            </a:r>
            <a:r>
              <a:rPr lang="fr-FR" b="1" dirty="0">
                <a:latin typeface="Marianne" panose="02000000000000000000" pitchFamily="2" charset="0"/>
              </a:rPr>
              <a:t>39 25 15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7922" y="5385020"/>
            <a:ext cx="3415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Jacques MESDOUZE</a:t>
            </a:r>
          </a:p>
          <a:p>
            <a:r>
              <a:rPr lang="en-US" b="1" dirty="0" err="1">
                <a:solidFill>
                  <a:schemeClr val="accent1"/>
                </a:solidFill>
                <a:latin typeface="Marianne" panose="02000000000000000000" pitchFamily="2" charset="0"/>
              </a:rPr>
              <a:t>Cennie</a:t>
            </a:r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 JIMENEZ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58382" y="2988961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0293655" y="3331452"/>
            <a:ext cx="1682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i="1" dirty="0">
                <a:latin typeface="Marianne" panose="02000000000000000000" pitchFamily="2" charset="0"/>
              </a:rPr>
              <a:t>Education Prioritaire</a:t>
            </a:r>
            <a:endParaRPr lang="fr-MQ" sz="1200" b="1" i="1" dirty="0">
              <a:latin typeface="Marianne" panose="02000000000000000000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782DB9-39CF-7208-C190-1082E1FE3D4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331076" y="908451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AA866216-20A4-8A77-8822-8D57E5A314F3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" name="Picture 37">
            <a:extLst>
              <a:ext uri="{FF2B5EF4-FFF2-40B4-BE49-F238E27FC236}">
                <a16:creationId xmlns:a16="http://schemas.microsoft.com/office/drawing/2014/main" id="{F59E5D97-0374-3DCD-6EEB-ECD6BE6CAC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858382" y="2323793"/>
            <a:ext cx="911673" cy="7840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58E78C2-564D-3F5F-9AE9-340A6AF2C1BE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MQ" sz="2800" b="1" dirty="0">
                <a:solidFill>
                  <a:srgbClr val="FF0000"/>
                </a:solidFill>
              </a:rPr>
              <a:t>2</a:t>
            </a:r>
            <a:r>
              <a:rPr lang="fr-FR" sz="2800" b="1" dirty="0">
                <a:solidFill>
                  <a:srgbClr val="FF0000"/>
                </a:solidFill>
              </a:rPr>
              <a:t>717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256595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29" grpId="0"/>
      <p:bldP spid="30" grpId="0"/>
      <p:bldP spid="31" grpId="0"/>
      <p:bldP spid="33" grpId="0"/>
      <p:bldP spid="34" grpId="0"/>
      <p:bldP spid="37" grpId="0"/>
      <p:bldP spid="38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6704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SAINT-ESPRIT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448619" y="1888122"/>
            <a:ext cx="1378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</a:t>
            </a:r>
            <a:r>
              <a:rPr lang="fr-FR" dirty="0" err="1">
                <a:latin typeface="Marianne" panose="02000000000000000000" pitchFamily="2" charset="0"/>
              </a:rPr>
              <a:t>eur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10367728" y="2258119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Mike DULCIO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9896328" y="4178088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Eliane VALENTIN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33753" y="829637"/>
            <a:ext cx="2860373" cy="1261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FRANCOIS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SAINT-ESPRIT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VAUCLIN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310532" y="2283328"/>
            <a:ext cx="3097322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24 ECOLES / 4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14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16 Ecoles en REP+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41505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9720642r@ac-martinique.fr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420138" y="1316855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</a:t>
            </a:r>
            <a:r>
              <a:rPr lang="fr-FR" b="1" dirty="0">
                <a:latin typeface="Marianne" panose="02000000000000000000" pitchFamily="2" charset="0"/>
              </a:rPr>
              <a:t>52 26 02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310531" y="4208866"/>
            <a:ext cx="3097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Marianne" panose="02000000000000000000" pitchFamily="2" charset="0"/>
              </a:rPr>
              <a:t>REP+ TRIANON</a:t>
            </a:r>
          </a:p>
          <a:p>
            <a:pPr algn="ctr"/>
            <a:r>
              <a:rPr lang="fr-FR" sz="1600" b="1" dirty="0">
                <a:latin typeface="Marianne" panose="02000000000000000000" pitchFamily="2" charset="0"/>
              </a:rPr>
              <a:t>REP+  VAUCLIN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202966" y="2577150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06 96 32 13 71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7922" y="5385020"/>
            <a:ext cx="3169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Sandrine BRIAND</a:t>
            </a:r>
          </a:p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Blandine CENIT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58382" y="2988961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0663629" y="3331452"/>
            <a:ext cx="1312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i="1" dirty="0">
                <a:latin typeface="Marianne" panose="02000000000000000000" pitchFamily="2" charset="0"/>
              </a:rPr>
              <a:t>Mathématiques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AC5326-E21D-3EA1-1ECF-3DE3233261A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95041" y="887975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A172DA8-6C8A-6EF3-86AB-F3269463350E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Isabelle JOSEPH BONIFACE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Stéphanie RAFFIN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Adeline LUX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Elisabeth EXILIE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Elisabeth RUFFIN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Céline DE CHAVIGNY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1F83FE2F-9249-1E5F-3815-32723602EFDA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" name="Picture 37">
            <a:extLst>
              <a:ext uri="{FF2B5EF4-FFF2-40B4-BE49-F238E27FC236}">
                <a16:creationId xmlns:a16="http://schemas.microsoft.com/office/drawing/2014/main" id="{5A4B94FB-5AAA-3183-F633-D9E223E9B0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858382" y="2323793"/>
            <a:ext cx="911673" cy="7840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36346DF-55BD-8AC9-D0C0-A8CE68B998D2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MQ" sz="2800" b="1" dirty="0">
                <a:solidFill>
                  <a:srgbClr val="FF0000"/>
                </a:solidFill>
              </a:rPr>
              <a:t>2</a:t>
            </a:r>
            <a:r>
              <a:rPr lang="fr-FR" sz="2800" b="1" dirty="0">
                <a:solidFill>
                  <a:srgbClr val="FF0000"/>
                </a:solidFill>
              </a:rPr>
              <a:t>649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63430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30" grpId="0"/>
      <p:bldP spid="31" grpId="0"/>
      <p:bldP spid="33" grpId="0"/>
      <p:bldP spid="34" grpId="0"/>
      <p:bldP spid="37" grpId="0"/>
      <p:bldP spid="38" grpId="0"/>
      <p:bldP spid="7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5711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DU MARIN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483850" y="1778672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9918056" y="2062003"/>
            <a:ext cx="220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b="1" dirty="0">
                <a:solidFill>
                  <a:srgbClr val="FF0000"/>
                </a:solidFill>
                <a:latin typeface="Marianne" panose="02000000000000000000" pitchFamily="2" charset="0"/>
              </a:rPr>
              <a:t>Jacqueline JULIEN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10030981" y="4178088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Josette CONSEL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367922" y="817298"/>
            <a:ext cx="2860373" cy="1261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 MARIN - RIVIERE-PILOTE - SAINTE-ANNE - SAINTE-LUCE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319015" y="2376482"/>
            <a:ext cx="3169550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21 ECOLES / 6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16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 Ecoles en REP+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24471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9720060h@ac-martinique.fr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321385" y="1347725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0596 52 26 19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246616" y="4166261"/>
            <a:ext cx="2832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</a:rPr>
              <a:t>REP GERARD CAFE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A7F23CF-E313-26FE-0CBA-25FBB66B6CB0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Miguelle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PERONI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	Sylvia LESUEUR 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Magali FEYSSEL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Stephen MASSON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J.-Yves CHAULET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Fabiola ELEORE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414053" y="2372956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06 96 32 19 56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7922" y="5385020"/>
            <a:ext cx="3169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  <a:latin typeface="Marianne" panose="02000000000000000000" pitchFamily="2" charset="0"/>
              </a:rPr>
              <a:t>Valérie CREUZOT-MACAO</a:t>
            </a:r>
            <a:endParaRPr lang="fr-MQ" b="1" dirty="0">
              <a:solidFill>
                <a:schemeClr val="accent1"/>
              </a:solidFill>
              <a:latin typeface="Marianne" panose="02000000000000000000" pitchFamily="2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920647" y="2842092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5261AD-682F-3808-C7C9-E1EF7BB96E9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94288" y="882067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1259323" y="3141951"/>
            <a:ext cx="71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latin typeface="Marianne" panose="02000000000000000000" pitchFamily="2" charset="0"/>
              </a:rPr>
              <a:t>EAC</a:t>
            </a:r>
            <a:endParaRPr lang="fr-MQ" sz="1600" b="1" i="1" dirty="0">
              <a:latin typeface="Marianne" panose="02000000000000000000" pitchFamily="2" charset="0"/>
            </a:endParaRP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D2BC8CDD-DF7C-A478-2ABB-F6311A27AFCC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5" name="Picture 37">
            <a:extLst>
              <a:ext uri="{FF2B5EF4-FFF2-40B4-BE49-F238E27FC236}">
                <a16:creationId xmlns:a16="http://schemas.microsoft.com/office/drawing/2014/main" id="{F5010A40-41A0-496D-8CF2-8DCC6D26E5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971926" y="2357912"/>
            <a:ext cx="911673" cy="7840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7868CD7-5683-AF89-CFAA-AB96A993B9EB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2512</a:t>
            </a:r>
            <a:endParaRPr lang="fr-MQ" sz="2800" b="1" dirty="0">
              <a:solidFill>
                <a:srgbClr val="FF0000"/>
              </a:solidFill>
            </a:endParaRP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182324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29" grpId="0"/>
      <p:bldP spid="30" grpId="0"/>
      <p:bldP spid="31" grpId="0"/>
      <p:bldP spid="33" grpId="0"/>
      <p:bldP spid="34" grpId="0"/>
      <p:bldP spid="37" grpId="0"/>
      <p:bldP spid="38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6822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RIVIERE-SALEE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330149" y="1919169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8758312" y="2258119"/>
            <a:ext cx="3310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Claude DAMAZIE-EDMOND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9545270" y="4178088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 err="1">
                <a:solidFill>
                  <a:srgbClr val="FF0000"/>
                </a:solidFill>
                <a:latin typeface="Marianne" panose="02000000000000000000" pitchFamily="2" charset="0"/>
              </a:rPr>
              <a:t>Marie-Georges</a:t>
            </a: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 ROSE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33753" y="829637"/>
            <a:ext cx="2860373" cy="241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DIAMANT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LES ANSES D’ARLET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LES TROIS ILETS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FORT-DE-FRANCE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DUCOS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RIVIERE SALEE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fr-FR" sz="1600" dirty="0">
              <a:solidFill>
                <a:srgbClr val="FF0000"/>
              </a:solidFill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233753" y="3175390"/>
            <a:ext cx="3127923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24 ECOLES / 6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45907" y="3732354"/>
            <a:ext cx="2581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24 Ecoles en HEP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41505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9720061j@ac-martinique.fr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059098" y="1331263"/>
            <a:ext cx="1971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0596  52 26 00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189322" y="2590014"/>
            <a:ext cx="1773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06 59 28 99 15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58382" y="2988961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0849064" y="3331452"/>
            <a:ext cx="1127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i="1" dirty="0">
                <a:latin typeface="Marianne" panose="02000000000000000000" pitchFamily="2" charset="0"/>
              </a:rPr>
              <a:t>Pôle Langues</a:t>
            </a:r>
            <a:endParaRPr lang="fr-MQ" sz="1200" b="1" i="1" dirty="0">
              <a:latin typeface="Marianne" panose="02000000000000000000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576AA0-F8C8-690E-6C39-C5E54BB1149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94851" y="901966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F74B61-5A3F-B23E-1C69-CDD4FBEC8063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Sophie LUCEA 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Sophie NAULLET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Nelly COLMANN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Philippe SIBLOT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Fleur DONAT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Murielle MARIE-LUCE MIRE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B5BC8A47-BA8E-01C5-DD31-192B5B3CE32D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2" name="Picture 37">
            <a:extLst>
              <a:ext uri="{FF2B5EF4-FFF2-40B4-BE49-F238E27FC236}">
                <a16:creationId xmlns:a16="http://schemas.microsoft.com/office/drawing/2014/main" id="{CD39845B-77D1-4742-90A3-8F8B0C4354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88104" y="3216431"/>
            <a:ext cx="911673" cy="7840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BE6725-1F15-9A3C-0FD0-49A2828B56DA}"/>
              </a:ext>
            </a:extLst>
          </p:cNvPr>
          <p:cNvSpPr txBox="1"/>
          <p:nvPr/>
        </p:nvSpPr>
        <p:spPr>
          <a:xfrm>
            <a:off x="7900939" y="1362238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3575</a:t>
            </a:r>
            <a:endParaRPr lang="fr-MQ" sz="2800" b="1" dirty="0">
              <a:solidFill>
                <a:srgbClr val="FF0000"/>
              </a:solidFill>
            </a:endParaRP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6870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30" grpId="0"/>
      <p:bldP spid="31" grpId="0"/>
      <p:bldP spid="33" grpId="0"/>
      <p:bldP spid="38" grpId="0"/>
      <p:bldP spid="7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6396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DU LAMENTIN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498505" y="1868472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10299744" y="2190628"/>
            <a:ext cx="1759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Muriel CLEON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10423203" y="4178088"/>
            <a:ext cx="1607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Sylvie OUKA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33753" y="829637"/>
            <a:ext cx="2860373" cy="734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 COMMUNE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 LAMENTIN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285601" y="2377057"/>
            <a:ext cx="3050811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16 ECOLES / 3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 Ecoles en REP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34258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9720055c@ac-martinique.fr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321385" y="1341780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0596 59 99 73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246616" y="4166261"/>
            <a:ext cx="2832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</a:rPr>
              <a:t>REP PLACE D’ARMES</a:t>
            </a:r>
          </a:p>
          <a:p>
            <a:pPr algn="ctr"/>
            <a:r>
              <a:rPr lang="fr-FR" b="1" dirty="0">
                <a:latin typeface="Marianne" panose="02000000000000000000" pitchFamily="2" charset="0"/>
              </a:rPr>
              <a:t>REP PETIT MANOIR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193780" y="2509659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06 96 </a:t>
            </a:r>
            <a:r>
              <a:rPr lang="fr-FR" b="1" dirty="0">
                <a:latin typeface="Marianne" panose="02000000000000000000" pitchFamily="2" charset="0"/>
              </a:rPr>
              <a:t>29 78 77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7922" y="5385020"/>
            <a:ext cx="3169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  <a:latin typeface="Marianne" panose="02000000000000000000" pitchFamily="2" charset="0"/>
              </a:rPr>
              <a:t>Nancy BETIS</a:t>
            </a:r>
            <a:endParaRPr lang="fr-MQ" b="1" dirty="0">
              <a:solidFill>
                <a:schemeClr val="accent1"/>
              </a:solidFill>
              <a:latin typeface="Marianne" panose="02000000000000000000" pitchFamily="2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66633" y="3008415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1421432" y="3349721"/>
            <a:ext cx="372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b="1" i="1" dirty="0">
                <a:latin typeface="Marianne" panose="02000000000000000000" pitchFamily="2" charset="0"/>
              </a:rPr>
              <a:t>---</a:t>
            </a:r>
            <a:endParaRPr lang="fr-MQ" sz="1600" b="1" i="1" dirty="0">
              <a:latin typeface="Marianne" panose="020000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464046-AAE6-EA6D-2DC5-9ABC991092A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86512" y="882645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272250-3C24-4AA5-388D-92C1A0391202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</a:t>
            </a:r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Liziane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LOUIS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Marie-Christine ANNONAY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Véronique MONDESIR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Grégory CAMIUL  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Sandrine CRUZOE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Karine LABEJOF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052D62E4-AE1E-DC46-5D23-62AF8AE2FDE0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5" name="Picture 37">
            <a:extLst>
              <a:ext uri="{FF2B5EF4-FFF2-40B4-BE49-F238E27FC236}">
                <a16:creationId xmlns:a16="http://schemas.microsoft.com/office/drawing/2014/main" id="{B9EBF97A-6273-4693-9BB7-7955D8096A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973268" y="2365623"/>
            <a:ext cx="911673" cy="7840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437514-E5BE-AB6E-B5CE-A3B2F3DDADD3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3284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357069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30" grpId="0"/>
      <p:bldP spid="31" grpId="0"/>
      <p:bldP spid="33" grpId="0"/>
      <p:bldP spid="34" grpId="0"/>
      <p:bldP spid="37" grpId="0"/>
      <p:bldP spid="38" grpId="0"/>
      <p:bldP spid="7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6792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SAINT-JOSEPH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348011" y="1928321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10056233" y="2258119"/>
            <a:ext cx="20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Guylène LEMUS 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8979731" y="4178088"/>
            <a:ext cx="3050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Marie-Angèle VINCESLAS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33753" y="829637"/>
            <a:ext cx="2860373" cy="1261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SAINT-JOSEPH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GROS-MORNE</a:t>
            </a:r>
            <a:b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FORT-DE-FRANCE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387509" y="2376664"/>
            <a:ext cx="3097323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26 ECOLES / 3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16 Ecoles en REP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41505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9720582a@ac-martinique.fr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420138" y="1316855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</a:t>
            </a:r>
            <a:r>
              <a:rPr lang="fr-FR" b="1" dirty="0">
                <a:latin typeface="Marianne" panose="02000000000000000000" pitchFamily="2" charset="0"/>
              </a:rPr>
              <a:t>52</a:t>
            </a:r>
            <a:r>
              <a:rPr lang="fr-MQ" b="1" dirty="0">
                <a:latin typeface="Marianne" panose="02000000000000000000" pitchFamily="2" charset="0"/>
              </a:rPr>
              <a:t> </a:t>
            </a:r>
            <a:r>
              <a:rPr lang="fr-FR" b="1" dirty="0">
                <a:latin typeface="Marianne" panose="02000000000000000000" pitchFamily="2" charset="0"/>
              </a:rPr>
              <a:t>25</a:t>
            </a:r>
            <a:r>
              <a:rPr lang="fr-MQ" b="1" dirty="0">
                <a:latin typeface="Marianne" panose="02000000000000000000" pitchFamily="2" charset="0"/>
              </a:rPr>
              <a:t> </a:t>
            </a:r>
            <a:r>
              <a:rPr lang="fr-FR" b="1" dirty="0">
                <a:latin typeface="Marianne" panose="02000000000000000000" pitchFamily="2" charset="0"/>
              </a:rPr>
              <a:t>66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233753" y="4230493"/>
            <a:ext cx="3097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Marianne" panose="02000000000000000000" pitchFamily="2" charset="0"/>
              </a:rPr>
              <a:t>REP  BELLE ETOILE</a:t>
            </a:r>
          </a:p>
          <a:p>
            <a:pPr algn="ctr"/>
            <a:r>
              <a:rPr lang="fr-FR" sz="1600" b="1" dirty="0">
                <a:latin typeface="Marianne" panose="02000000000000000000" pitchFamily="2" charset="0"/>
              </a:rPr>
              <a:t>REP EUZHAN PALCY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202966" y="2577150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0696 </a:t>
            </a:r>
            <a:r>
              <a:rPr lang="fr-FR" b="1" dirty="0">
                <a:latin typeface="Marianne" panose="02000000000000000000" pitchFamily="2" charset="0"/>
              </a:rPr>
              <a:t>22 12 80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7922" y="5385020"/>
            <a:ext cx="3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1"/>
                </a:solidFill>
                <a:latin typeface="Marianne" panose="02000000000000000000" pitchFamily="2" charset="0"/>
              </a:rPr>
              <a:t>Chrystel</a:t>
            </a:r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 BRINTON-SINOSA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58382" y="2988961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1390814" y="3331452"/>
            <a:ext cx="585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i="1" dirty="0">
                <a:latin typeface="Marianne" panose="02000000000000000000" pitchFamily="2" charset="0"/>
              </a:rPr>
              <a:t>_____</a:t>
            </a:r>
            <a:endParaRPr lang="fr-MQ" sz="1200" b="1" i="1" dirty="0">
              <a:latin typeface="Marianne" panose="020000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15A955-D3B0-4414-73AB-E95E7AD7292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83845" y="893209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6EF398C-3AB4-505C-1308-6BCB06DD1554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Jean PLACIDE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Agnès PROSPERIN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J.-Philippe GARLIN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Samuel MOUSTIN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Marie-</a:t>
            </a:r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annick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FIDELIN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Christine NOIREN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7030E9BB-0831-7EFD-D1B4-65670D1D7EF6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5" name="Picture 37">
            <a:extLst>
              <a:ext uri="{FF2B5EF4-FFF2-40B4-BE49-F238E27FC236}">
                <a16:creationId xmlns:a16="http://schemas.microsoft.com/office/drawing/2014/main" id="{6CC03FF8-1E51-4BD7-BECA-01D9B67C18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971926" y="2357912"/>
            <a:ext cx="911673" cy="7840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2AA5BA-85BF-0704-AAA0-6D075C8CBBCE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MQ" sz="2800" b="1" dirty="0">
                <a:solidFill>
                  <a:srgbClr val="FF0000"/>
                </a:solidFill>
              </a:rPr>
              <a:t>29</a:t>
            </a:r>
            <a:r>
              <a:rPr lang="fr-FR" sz="2800" b="1" dirty="0">
                <a:solidFill>
                  <a:srgbClr val="FF0000"/>
                </a:solidFill>
              </a:rPr>
              <a:t>97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401029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30" grpId="0"/>
      <p:bldP spid="31" grpId="0"/>
      <p:bldP spid="33" grpId="0"/>
      <p:bldP spid="34" grpId="0"/>
      <p:bldP spid="37" grpId="0"/>
      <p:bldP spid="38" grpId="0"/>
      <p:bldP spid="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6732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SCHOELCHER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389642" y="1860406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9607950" y="2200465"/>
            <a:ext cx="2427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Karine ALEXANDRE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9567584" y="4178088"/>
            <a:ext cx="2462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Denise CAUMARTIN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33753" y="829637"/>
            <a:ext cx="2860373" cy="99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COMMUNES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SCHOELCHER</a:t>
            </a:r>
            <a:b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FORT-DE-FRANCE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338541" y="2359938"/>
            <a:ext cx="3097323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23 ECOLES / 3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19 Ecoles en HEP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 Ecoles en REP+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07740" y="1060963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9720054b@ac-martinique.fr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348969" y="1336313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0596 59 99 </a:t>
            </a:r>
            <a:r>
              <a:rPr lang="fr-FR" b="1" dirty="0">
                <a:latin typeface="Marianne" panose="02000000000000000000" pitchFamily="2" charset="0"/>
              </a:rPr>
              <a:t>94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233753" y="4230493"/>
            <a:ext cx="30973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Marianne" panose="02000000000000000000" pitchFamily="2" charset="0"/>
              </a:rPr>
              <a:t>REP+ JACQUELINE JULIUS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169413" y="2519496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Marianne" panose="02000000000000000000" pitchFamily="2" charset="0"/>
              </a:rPr>
              <a:t>0696 65 77 72 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7922" y="5385020"/>
            <a:ext cx="3169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Mylène CAIUS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906110" y="3038586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9359924" y="3280186"/>
            <a:ext cx="2492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b="1" i="1" dirty="0">
                <a:latin typeface="Marianne" panose="02000000000000000000" pitchFamily="2" charset="0"/>
              </a:rPr>
              <a:t>Valeur de la République</a:t>
            </a:r>
            <a:endParaRPr lang="fr-MQ" sz="1600" b="1" i="1" dirty="0">
              <a:latin typeface="Marianne" panose="020000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2C6FD3-7AB0-2B76-D6DB-EC75AA9DF54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79128" y="892236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C667C9-5695-043F-9B41-9B5A52846D7F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Lauriane OZIER LAFONTAINE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Gladys CANGAN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Séverine DIACONO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Myriam PILEYRE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Catherine MAURIELLO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Sarah CIRENCIEN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2971B0D8-3F65-A969-1993-243F271B2D1D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5" name="Picture 37">
            <a:extLst>
              <a:ext uri="{FF2B5EF4-FFF2-40B4-BE49-F238E27FC236}">
                <a16:creationId xmlns:a16="http://schemas.microsoft.com/office/drawing/2014/main" id="{F1268529-4FB1-485F-B012-331EA27889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971926" y="2357912"/>
            <a:ext cx="911673" cy="7840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3AF42E-3B13-25CF-B26D-4EB44BC7F490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3188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305251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30" grpId="0"/>
      <p:bldP spid="31" grpId="0"/>
      <p:bldP spid="33" grpId="0"/>
      <p:bldP spid="34" grpId="0"/>
      <p:bldP spid="37" grpId="0"/>
      <p:bldP spid="38" grpId="0"/>
      <p:bldP spid="7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7599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2800" dirty="0">
                <a:latin typeface="Marianne" panose="02000000000000000000" pitchFamily="2" charset="0"/>
              </a:rPr>
              <a:t>CIRCONSCRIPTION </a:t>
            </a:r>
            <a:r>
              <a:rPr lang="fr-FR" sz="2800" dirty="0">
                <a:latin typeface="Marianne" panose="02000000000000000000" pitchFamily="2" charset="0"/>
              </a:rPr>
              <a:t>de FORT-DE-FRANCE 1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85AB4A-93C8-E4AA-1577-EC00DD02F66B}"/>
              </a:ext>
            </a:extLst>
          </p:cNvPr>
          <p:cNvSpPr txBox="1"/>
          <p:nvPr/>
        </p:nvSpPr>
        <p:spPr>
          <a:xfrm>
            <a:off x="7933743" y="785732"/>
            <a:ext cx="4185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latin typeface="Marianne" panose="02000000000000000000" pitchFamily="2" charset="0"/>
              </a:rPr>
              <a:t>I</a:t>
            </a:r>
            <a:r>
              <a:rPr lang="fr-MQ" dirty="0">
                <a:latin typeface="Marianne" panose="02000000000000000000" pitchFamily="2" charset="0"/>
              </a:rPr>
              <a:t>nspection de l’éducation Nationale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A09342-B36C-531A-A543-1A57F239725B}"/>
              </a:ext>
            </a:extLst>
          </p:cNvPr>
          <p:cNvSpPr txBox="1"/>
          <p:nvPr/>
        </p:nvSpPr>
        <p:spPr>
          <a:xfrm>
            <a:off x="10414009" y="1935265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dirty="0">
                <a:latin typeface="Marianne" panose="02000000000000000000" pitchFamily="2" charset="0"/>
              </a:rPr>
              <a:t>Inspectrice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7E87F-B1B4-A7AB-E014-CA5ACB6350A7}"/>
              </a:ext>
            </a:extLst>
          </p:cNvPr>
          <p:cNvSpPr txBox="1"/>
          <p:nvPr/>
        </p:nvSpPr>
        <p:spPr>
          <a:xfrm>
            <a:off x="10260950" y="2276819"/>
            <a:ext cx="1798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Carole OSTAN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095428-7504-3160-E7BB-0B44BD33A2E9}"/>
              </a:ext>
            </a:extLst>
          </p:cNvPr>
          <p:cNvSpPr txBox="1"/>
          <p:nvPr/>
        </p:nvSpPr>
        <p:spPr>
          <a:xfrm>
            <a:off x="10705844" y="391702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Secrétaire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093C9-9525-91AD-D2EA-1A7EC011BA71}"/>
              </a:ext>
            </a:extLst>
          </p:cNvPr>
          <p:cNvSpPr txBox="1"/>
          <p:nvPr/>
        </p:nvSpPr>
        <p:spPr>
          <a:xfrm>
            <a:off x="8944016" y="4178088"/>
            <a:ext cx="308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</a:rPr>
              <a:t>Christiane RANGASSAMY</a:t>
            </a:r>
            <a:endParaRPr lang="fr-MQ" b="1" dirty="0">
              <a:solidFill>
                <a:srgbClr val="FF0000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E7EB81-868F-F4E7-8062-1302903A560D}"/>
              </a:ext>
            </a:extLst>
          </p:cNvPr>
          <p:cNvSpPr txBox="1"/>
          <p:nvPr/>
        </p:nvSpPr>
        <p:spPr>
          <a:xfrm>
            <a:off x="280561" y="1053795"/>
            <a:ext cx="2860373" cy="734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 COMMUNE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solidFill>
                  <a:srgbClr val="FF0000"/>
                </a:solidFill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FORT-DE-FRANCE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9BC6C8-F516-AF1D-BAB6-67BCCAE07D0F}"/>
              </a:ext>
            </a:extLst>
          </p:cNvPr>
          <p:cNvSpPr txBox="1"/>
          <p:nvPr/>
        </p:nvSpPr>
        <p:spPr>
          <a:xfrm>
            <a:off x="460508" y="2334020"/>
            <a:ext cx="3097322" cy="365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21 ECOLES / 7 COLLEGES</a:t>
            </a:r>
            <a:endParaRPr lang="fr-MQ" sz="800" dirty="0">
              <a:solidFill>
                <a:srgbClr val="FF0000"/>
              </a:solidFill>
              <a:effectLst/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4F7010-4806-C282-2B29-98725413D34A}"/>
              </a:ext>
            </a:extLst>
          </p:cNvPr>
          <p:cNvSpPr txBox="1"/>
          <p:nvPr/>
        </p:nvSpPr>
        <p:spPr>
          <a:xfrm>
            <a:off x="310229" y="3040165"/>
            <a:ext cx="2581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 Ecoles en REP</a:t>
            </a:r>
          </a:p>
          <a:p>
            <a:pPr algn="ctr"/>
            <a:r>
              <a:rPr lang="fr-FR" b="1" dirty="0">
                <a:latin typeface="Marianne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11 Ecoles en REP+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7645EEB-30D0-511F-8B7F-C3BD89783ACA}"/>
              </a:ext>
            </a:extLst>
          </p:cNvPr>
          <p:cNvSpPr txBox="1"/>
          <p:nvPr/>
        </p:nvSpPr>
        <p:spPr>
          <a:xfrm>
            <a:off x="8878909" y="1061371"/>
            <a:ext cx="3384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9720062k@ac-martinique.fr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939B8-3511-478F-3E9D-1BAB5581277E}"/>
              </a:ext>
            </a:extLst>
          </p:cNvPr>
          <p:cNvSpPr txBox="1"/>
          <p:nvPr/>
        </p:nvSpPr>
        <p:spPr>
          <a:xfrm>
            <a:off x="10309538" y="1374285"/>
            <a:ext cx="17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MQ" b="1" dirty="0">
                <a:latin typeface="Marianne" panose="02000000000000000000" pitchFamily="2" charset="0"/>
              </a:rPr>
              <a:t>0596 59 99 </a:t>
            </a:r>
            <a:r>
              <a:rPr lang="fr-FR" b="1" dirty="0">
                <a:latin typeface="Marianne" panose="02000000000000000000" pitchFamily="2" charset="0"/>
              </a:rPr>
              <a:t>67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4038F8-3D91-FC12-0E24-A0BF445EE78C}"/>
              </a:ext>
            </a:extLst>
          </p:cNvPr>
          <p:cNvSpPr txBox="1"/>
          <p:nvPr/>
        </p:nvSpPr>
        <p:spPr>
          <a:xfrm>
            <a:off x="186779" y="3917020"/>
            <a:ext cx="30973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Marianne" panose="02000000000000000000" pitchFamily="2" charset="0"/>
              </a:rPr>
              <a:t>REP+ AIME CESAIRE</a:t>
            </a:r>
          </a:p>
          <a:p>
            <a:pPr algn="ctr"/>
            <a:r>
              <a:rPr lang="fr-FR" sz="1400" b="1" dirty="0">
                <a:latin typeface="Marianne" panose="02000000000000000000" pitchFamily="2" charset="0"/>
              </a:rPr>
              <a:t>REP CASSIEN STE CLAIRE</a:t>
            </a:r>
          </a:p>
          <a:p>
            <a:pPr algn="ctr"/>
            <a:r>
              <a:rPr lang="fr-FR" sz="1400" b="1" dirty="0">
                <a:latin typeface="Marianne" panose="02000000000000000000" pitchFamily="2" charset="0"/>
              </a:rPr>
              <a:t>REP FERNAND DONATIEN</a:t>
            </a:r>
          </a:p>
          <a:p>
            <a:pPr algn="ctr"/>
            <a:r>
              <a:rPr lang="fr-FR" sz="1400" b="1" dirty="0">
                <a:latin typeface="Marianne" panose="02000000000000000000" pitchFamily="2" charset="0"/>
              </a:rPr>
              <a:t>REP+ DILLON 2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07004-8B72-C541-90E1-B4362E9158C3}"/>
              </a:ext>
            </a:extLst>
          </p:cNvPr>
          <p:cNvSpPr txBox="1"/>
          <p:nvPr/>
        </p:nvSpPr>
        <p:spPr>
          <a:xfrm>
            <a:off x="10524786" y="4938492"/>
            <a:ext cx="1376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Marianne" panose="02000000000000000000" pitchFamily="2" charset="0"/>
              </a:rPr>
              <a:t>CPC-RFC</a:t>
            </a:r>
          </a:p>
          <a:p>
            <a:r>
              <a:rPr lang="fr-FR" dirty="0">
                <a:latin typeface="Marianne" panose="02000000000000000000" pitchFamily="2" charset="0"/>
              </a:rPr>
              <a:t>CPC-RMC</a:t>
            </a:r>
          </a:p>
          <a:p>
            <a:r>
              <a:rPr lang="fr-FR" dirty="0">
                <a:latin typeface="Marianne" panose="02000000000000000000" pitchFamily="2" charset="0"/>
              </a:rPr>
              <a:t>CPC-EPS</a:t>
            </a:r>
          </a:p>
          <a:p>
            <a:r>
              <a:rPr lang="fr-FR" dirty="0">
                <a:latin typeface="Marianne" panose="02000000000000000000" pitchFamily="2" charset="0"/>
              </a:rPr>
              <a:t>ERUN</a:t>
            </a:r>
          </a:p>
          <a:p>
            <a:r>
              <a:rPr lang="fr-FR" dirty="0">
                <a:latin typeface="Marianne" panose="02000000000000000000" pitchFamily="2" charset="0"/>
              </a:rPr>
              <a:t>ALVE</a:t>
            </a:r>
          </a:p>
          <a:p>
            <a:r>
              <a:rPr lang="fr-FR" dirty="0">
                <a:latin typeface="Marianne" panose="02000000000000000000" pitchFamily="2" charset="0"/>
              </a:rPr>
              <a:t>ALVR</a:t>
            </a:r>
            <a:endParaRPr lang="fr-MQ" dirty="0">
              <a:latin typeface="Marianne" panose="02000000000000000000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819F90-28D9-4F28-0099-54621623D8E4}"/>
              </a:ext>
            </a:extLst>
          </p:cNvPr>
          <p:cNvSpPr txBox="1"/>
          <p:nvPr/>
        </p:nvSpPr>
        <p:spPr>
          <a:xfrm>
            <a:off x="8878909" y="4599065"/>
            <a:ext cx="3097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Equipe de Circonscription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54C57E-20D8-3D2B-A63B-2E57657D2F88}"/>
              </a:ext>
            </a:extLst>
          </p:cNvPr>
          <p:cNvSpPr txBox="1"/>
          <p:nvPr/>
        </p:nvSpPr>
        <p:spPr>
          <a:xfrm>
            <a:off x="10193780" y="2595850"/>
            <a:ext cx="186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b="1" dirty="0">
                <a:latin typeface="Marianne" panose="02000000000000000000" pitchFamily="2" charset="0"/>
              </a:rPr>
              <a:t>0696 </a:t>
            </a:r>
            <a:r>
              <a:rPr lang="fr-FR" b="1" dirty="0">
                <a:latin typeface="Marianne" panose="02000000000000000000" pitchFamily="2" charset="0"/>
              </a:rPr>
              <a:t>25 61 55</a:t>
            </a:r>
            <a:endParaRPr lang="fr-MQ" b="1" dirty="0">
              <a:latin typeface="Marianne" panose="02000000000000000000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50EF691-4677-BE94-66FE-91D17C37CA02}"/>
              </a:ext>
            </a:extLst>
          </p:cNvPr>
          <p:cNvSpPr txBox="1"/>
          <p:nvPr/>
        </p:nvSpPr>
        <p:spPr>
          <a:xfrm>
            <a:off x="367922" y="5028198"/>
            <a:ext cx="2355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MQ" dirty="0">
                <a:latin typeface="Marianne" panose="02000000000000000000" pitchFamily="2" charset="0"/>
              </a:rPr>
              <a:t>Coordonateurs REP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BE17FB-DB95-7A6C-AA49-1AAFAD9FC36D}"/>
              </a:ext>
            </a:extLst>
          </p:cNvPr>
          <p:cNvSpPr txBox="1"/>
          <p:nvPr/>
        </p:nvSpPr>
        <p:spPr>
          <a:xfrm>
            <a:off x="368132" y="5342540"/>
            <a:ext cx="31695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 Frédéric LAMARRE</a:t>
            </a:r>
          </a:p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Marianne" panose="02000000000000000000" pitchFamily="2" charset="0"/>
              </a:rPr>
              <a:t>Véronique</a:t>
            </a:r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 FANFARD</a:t>
            </a:r>
          </a:p>
          <a:p>
            <a:r>
              <a:rPr lang="en-US" b="1" dirty="0">
                <a:solidFill>
                  <a:schemeClr val="accent1"/>
                </a:solidFill>
                <a:latin typeface="Marianne" panose="02000000000000000000" pitchFamily="2" charset="0"/>
              </a:rPr>
              <a:t>Christophe CARVAL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6A69E66-8601-3AB8-CD6A-C7289C5AD7DA}"/>
              </a:ext>
            </a:extLst>
          </p:cNvPr>
          <p:cNvSpPr txBox="1"/>
          <p:nvPr/>
        </p:nvSpPr>
        <p:spPr>
          <a:xfrm>
            <a:off x="10866633" y="3107938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i="1" dirty="0">
                <a:latin typeface="Marianne" panose="02000000000000000000" pitchFamily="2" charset="0"/>
              </a:rPr>
              <a:t>Missions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6E65E8-4026-AC48-06B7-C177B73582BB}"/>
              </a:ext>
            </a:extLst>
          </p:cNvPr>
          <p:cNvSpPr txBox="1"/>
          <p:nvPr/>
        </p:nvSpPr>
        <p:spPr>
          <a:xfrm>
            <a:off x="11261132" y="3408753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b="1" i="1" dirty="0">
                <a:latin typeface="Marianne" panose="02000000000000000000" pitchFamily="2" charset="0"/>
              </a:rPr>
              <a:t>_____</a:t>
            </a:r>
            <a:endParaRPr lang="fr-MQ" sz="1600" b="1" i="1" dirty="0">
              <a:latin typeface="Marianne" panose="020000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D8FFC0-17F1-1689-80C1-379BAFFBD0A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88296" y="887264"/>
            <a:ext cx="504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E3CB74B-8FD7-090F-BD7A-CDBD2EA95D66}"/>
              </a:ext>
            </a:extLst>
          </p:cNvPr>
          <p:cNvSpPr txBox="1"/>
          <p:nvPr/>
        </p:nvSpPr>
        <p:spPr>
          <a:xfrm>
            <a:off x="3858668" y="4938492"/>
            <a:ext cx="66661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Jocelyne DELEPINE / Manuella LEMUS-FORDANT </a:t>
            </a:r>
          </a:p>
          <a:p>
            <a:pPr algn="r"/>
            <a:r>
              <a:rPr lang="fr-FR" b="1" dirty="0" err="1">
                <a:solidFill>
                  <a:srgbClr val="0070C0"/>
                </a:solidFill>
                <a:latin typeface="Marianne" panose="02000000000000000000" pitchFamily="2" charset="0"/>
              </a:rPr>
              <a:t>Saro</a:t>
            </a:r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 PAJANIRADJA-VACHER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Nadia ZOZIME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Sandrine LIGER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Julie BURTON</a:t>
            </a:r>
          </a:p>
          <a:p>
            <a:pPr algn="r"/>
            <a:r>
              <a:rPr lang="fr-FR" b="1" dirty="0">
                <a:solidFill>
                  <a:srgbClr val="0070C0"/>
                </a:solidFill>
                <a:latin typeface="Marianne" panose="02000000000000000000" pitchFamily="2" charset="0"/>
              </a:rPr>
              <a:t>Rodolphe MARIMOUTOU</a:t>
            </a:r>
          </a:p>
        </p:txBody>
      </p:sp>
      <p:sp>
        <p:nvSpPr>
          <p:cNvPr id="2" name="Freeform 23">
            <a:hlinkClick r:id="rId4" action="ppaction://hlinksldjump"/>
            <a:extLst>
              <a:ext uri="{FF2B5EF4-FFF2-40B4-BE49-F238E27FC236}">
                <a16:creationId xmlns:a16="http://schemas.microsoft.com/office/drawing/2014/main" id="{82E08680-7717-673B-6476-5B216F145B19}"/>
              </a:ext>
            </a:extLst>
          </p:cNvPr>
          <p:cNvSpPr/>
          <p:nvPr/>
        </p:nvSpPr>
        <p:spPr>
          <a:xfrm>
            <a:off x="10571039" y="157892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5" name="Picture 37">
            <a:extLst>
              <a:ext uri="{FF2B5EF4-FFF2-40B4-BE49-F238E27FC236}">
                <a16:creationId xmlns:a16="http://schemas.microsoft.com/office/drawing/2014/main" id="{89240D98-9397-425D-BFA2-5C1927B03E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971926" y="2357912"/>
            <a:ext cx="911673" cy="7840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A761B7-EC04-B723-3B14-C8150BEB5FE5}"/>
              </a:ext>
            </a:extLst>
          </p:cNvPr>
          <p:cNvSpPr txBox="1"/>
          <p:nvPr/>
        </p:nvSpPr>
        <p:spPr>
          <a:xfrm>
            <a:off x="7980953" y="1525714"/>
            <a:ext cx="1239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3006</a:t>
            </a:r>
            <a:r>
              <a:rPr lang="fr-MQ" sz="2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MQ" sz="2800" b="1" dirty="0">
                <a:solidFill>
                  <a:srgbClr val="FF0000"/>
                </a:solidFill>
              </a:rPr>
              <a:t>ELEVES</a:t>
            </a:r>
          </a:p>
        </p:txBody>
      </p:sp>
    </p:spTree>
    <p:extLst>
      <p:ext uri="{BB962C8B-B14F-4D97-AF65-F5344CB8AC3E}">
        <p14:creationId xmlns:p14="http://schemas.microsoft.com/office/powerpoint/2010/main" val="11494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21" grpId="0"/>
      <p:bldP spid="23" grpId="0"/>
      <p:bldP spid="27" grpId="0"/>
      <p:bldP spid="30" grpId="0"/>
      <p:bldP spid="31" grpId="0"/>
      <p:bldP spid="33" grpId="0"/>
      <p:bldP spid="34" grpId="0"/>
      <p:bldP spid="37" grpId="0"/>
      <p:bldP spid="38" grpId="0"/>
      <p:bldP spid="7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10160279" y="166985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MARIGOT</a:t>
            </a:r>
            <a:endParaRPr lang="fr-MQ" sz="2800" dirty="0">
              <a:latin typeface="Marianne" panose="02000000000000000000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9C9FAC-3291-1316-C8E2-B494939111D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719044" y="902651"/>
            <a:ext cx="1296665" cy="1363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584387"/>
            <a:ext cx="5942091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sz="1400" dirty="0"/>
              <a:t>LE LORRAIN		9720208U E.M.PU GEORGES OLINY </a:t>
            </a:r>
          </a:p>
          <a:p>
            <a:r>
              <a:rPr lang="fr-MQ" sz="1400" dirty="0"/>
              <a:t>LE LORRAIN		9720209V E.E.PU LÉON CÉCILE </a:t>
            </a:r>
          </a:p>
          <a:p>
            <a:r>
              <a:rPr lang="fr-MQ" sz="1400" dirty="0"/>
              <a:t>LE LORRAIN		9720211X E.PU MAXIME </a:t>
            </a:r>
          </a:p>
          <a:p>
            <a:r>
              <a:rPr lang="fr-MQ" sz="1400" dirty="0"/>
              <a:t>LE LORRAIN		9720212Y E.PU BERTEAU MARIE-ROSE </a:t>
            </a:r>
          </a:p>
          <a:p>
            <a:r>
              <a:rPr lang="fr-MQ" sz="1400" dirty="0"/>
              <a:t>LE LORRAIN		9720477L E.M.PU CARABIN </a:t>
            </a:r>
          </a:p>
          <a:p>
            <a:r>
              <a:rPr lang="fr-MQ" sz="1400" dirty="0"/>
              <a:t>LE LORRAIN		9720734R E.E.PU ISIDORE PIERRE-LOUIS </a:t>
            </a:r>
          </a:p>
          <a:p>
            <a:r>
              <a:rPr lang="fr-MQ" sz="1400" dirty="0"/>
              <a:t>LE MARIGOT		9720218E E.E.PU BAIGNOIRE </a:t>
            </a:r>
          </a:p>
          <a:p>
            <a:r>
              <a:rPr lang="fr-MQ" sz="1400" dirty="0"/>
              <a:t>LE MARIGOT		9720219F E.M.PU LE MARIGOT </a:t>
            </a:r>
          </a:p>
          <a:p>
            <a:r>
              <a:rPr lang="fr-MQ" sz="1400" dirty="0"/>
              <a:t>LE MARIGOT		9720220G E.PU VALENTINE BREDAS</a:t>
            </a:r>
          </a:p>
          <a:p>
            <a:r>
              <a:rPr lang="fr-MQ" sz="1400" dirty="0"/>
              <a:t>SAINTE-MARIE	9720300U E.E.PU HENRI GUEDON</a:t>
            </a:r>
          </a:p>
          <a:p>
            <a:r>
              <a:rPr lang="fr-MQ" sz="1400" dirty="0"/>
              <a:t>SAINTE-MARIE	9720301V E.E.PU RODOLPHE RICHER </a:t>
            </a:r>
          </a:p>
          <a:p>
            <a:r>
              <a:rPr lang="fr-MQ" sz="1400" dirty="0"/>
              <a:t>SAINTE-MARIE	9720303X E.M.PU LES ALLAMANDAS</a:t>
            </a:r>
          </a:p>
          <a:p>
            <a:r>
              <a:rPr lang="fr-MQ" sz="1400" dirty="0"/>
              <a:t>SAINTE-MARIE	9720304Y E.M.PU LES BOUTONS D'OR</a:t>
            </a:r>
          </a:p>
          <a:p>
            <a:r>
              <a:rPr lang="fr-MQ" sz="1400" dirty="0"/>
              <a:t>SAINTE-MARIE	9720305Z E.E.PU MARCEL CASSILDÉ</a:t>
            </a:r>
          </a:p>
          <a:p>
            <a:r>
              <a:rPr lang="fr-MQ" sz="1400" dirty="0"/>
              <a:t>SAINTE-MARIE	9720307B E.E.PU JERÔME MERCAN </a:t>
            </a:r>
          </a:p>
          <a:p>
            <a:r>
              <a:rPr lang="fr-MQ" sz="1400" dirty="0"/>
              <a:t>SAINTE-MARIE	9720308C E.E.PU EULOGE ASTAR </a:t>
            </a:r>
          </a:p>
          <a:p>
            <a:r>
              <a:rPr lang="fr-MQ" sz="1400" dirty="0"/>
              <a:t>SAINTE-MARIE	9720310E E.E.PU FÉLIX LORNE </a:t>
            </a:r>
          </a:p>
          <a:p>
            <a:r>
              <a:rPr lang="fr-MQ" sz="1400" dirty="0"/>
              <a:t>SAINTE-MARIE	9720312G E.M.PU LE KACHIBOU </a:t>
            </a:r>
          </a:p>
          <a:p>
            <a:r>
              <a:rPr lang="fr-MQ" sz="1400" dirty="0"/>
              <a:t>SAINTE-MARIE	9720315K E.PU YVETTE HILARUS </a:t>
            </a:r>
          </a:p>
          <a:p>
            <a:r>
              <a:rPr lang="fr-MQ" sz="1400" dirty="0"/>
              <a:t>SAINTE-MARIE	9720316L E.PU </a:t>
            </a:r>
            <a:r>
              <a:rPr lang="fr-FR" sz="1400" dirty="0"/>
              <a:t>SUZON MARVEAUX</a:t>
            </a:r>
            <a:endParaRPr lang="fr-MQ" sz="1400" dirty="0"/>
          </a:p>
          <a:p>
            <a:r>
              <a:rPr lang="fr-MQ" sz="1400" dirty="0"/>
              <a:t>SAINTE-MARIE	9720317M E.E.PU LES JACQUIERS </a:t>
            </a:r>
          </a:p>
          <a:p>
            <a:r>
              <a:rPr lang="fr-MQ" sz="1400" dirty="0"/>
              <a:t>SAINTE-MARIE	9720689S E.M.PU PAULINE NOGARD </a:t>
            </a:r>
          </a:p>
          <a:p>
            <a:r>
              <a:rPr lang="fr-MQ" sz="1400" dirty="0"/>
              <a:t>SAINTE-MARIE	9720704H E.E.PU FRANCOIS GROSY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726017" y="2645107"/>
            <a:ext cx="41744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sz="1600" dirty="0"/>
              <a:t>LE LORRAIN	HUBERT NERO</a:t>
            </a:r>
          </a:p>
          <a:p>
            <a:endParaRPr lang="fr-MQ" sz="1600" dirty="0"/>
          </a:p>
          <a:p>
            <a:r>
              <a:rPr lang="fr-MQ" sz="1600" dirty="0"/>
              <a:t>LE MARIGOT	EUGENE MONA</a:t>
            </a:r>
          </a:p>
          <a:p>
            <a:endParaRPr lang="fr-MQ" sz="1600" dirty="0"/>
          </a:p>
          <a:p>
            <a:r>
              <a:rPr lang="fr-MQ" sz="1600" dirty="0"/>
              <a:t>SAINTE-MARIE	EMMANUEL SALDES</a:t>
            </a:r>
          </a:p>
          <a:p>
            <a:r>
              <a:rPr lang="fr-MQ" sz="1600" dirty="0"/>
              <a:t>SAINTE-MARIE	JOSEPH LAGROSILIERE</a:t>
            </a:r>
          </a:p>
          <a:p>
            <a:r>
              <a:rPr lang="fr-MQ" sz="1600" dirty="0"/>
              <a:t>SAINTE-MARIE	MORNE DES ESSES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3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35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9174432" y="166985"/>
            <a:ext cx="2914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MORNE ROUGE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8" y="1584387"/>
            <a:ext cx="71520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BASSE-POINTE		9720102D E.M.PU LES COCCINELLES </a:t>
            </a:r>
          </a:p>
          <a:p>
            <a:r>
              <a:rPr lang="fr-FR" sz="1400" dirty="0"/>
              <a:t>BASSE-POINTE		9720103E E.E.PU HAUTEURS BOURDON </a:t>
            </a:r>
          </a:p>
          <a:p>
            <a:r>
              <a:rPr lang="fr-FR" sz="1400" dirty="0"/>
              <a:t>BASSE-POINTE		9720686N E.E.PU MIXTE A - BOURG</a:t>
            </a:r>
          </a:p>
          <a:p>
            <a:r>
              <a:rPr lang="fr-FR" sz="1400" dirty="0"/>
              <a:t>BELLEFONTAINE		9720105G E.E.PU ARISTIDE HARDION </a:t>
            </a:r>
          </a:p>
          <a:p>
            <a:r>
              <a:rPr lang="fr-FR" sz="1400" dirty="0"/>
              <a:t>BELLEFONTAINE		9720438U E.M.PU BELLEFONTAINE</a:t>
            </a:r>
          </a:p>
          <a:p>
            <a:r>
              <a:rPr lang="fr-FR" sz="1400" dirty="0"/>
              <a:t>CASE-PILOTE		9720110M E.E.PU SAINT-JUST ORVILLE </a:t>
            </a:r>
          </a:p>
          <a:p>
            <a:r>
              <a:rPr lang="fr-FR" sz="1400" dirty="0"/>
              <a:t>CASE-PILOTE		9720111N E.M.PU LES ABEILLES </a:t>
            </a:r>
          </a:p>
          <a:p>
            <a:r>
              <a:rPr lang="fr-FR" sz="1400" dirty="0"/>
              <a:t>FONDS-SAINT-DENIS		9720119X E.E.PU FONDS-SAINT-DENIS </a:t>
            </a:r>
          </a:p>
          <a:p>
            <a:r>
              <a:rPr lang="fr-FR" sz="1400" dirty="0"/>
              <a:t>GRAND'RIVIERE		9720819H E.E.PU GRAND-RIVIERE </a:t>
            </a:r>
          </a:p>
          <a:p>
            <a:r>
              <a:rPr lang="fr-FR" sz="1400" dirty="0"/>
              <a:t>L'AJOUPA-BOUILLON		9720093U E.M.PU ACALYPHA</a:t>
            </a:r>
          </a:p>
          <a:p>
            <a:r>
              <a:rPr lang="fr-FR" sz="1400" dirty="0"/>
              <a:t>L'AJOUPA-BOUILLON		9720095W E.E.PU AJOUPA BOUILLON </a:t>
            </a:r>
          </a:p>
          <a:p>
            <a:r>
              <a:rPr lang="fr-FR" sz="1400" dirty="0"/>
              <a:t>LE CARBET			9720107J E.E.PU CARBET A - HERMANN MICHEL </a:t>
            </a:r>
          </a:p>
          <a:p>
            <a:r>
              <a:rPr lang="fr-FR" sz="1400" dirty="0"/>
              <a:t>LE MORNE-ROUGE		9720231U E.M.PU MORNE-ROUGE </a:t>
            </a:r>
          </a:p>
          <a:p>
            <a:r>
              <a:rPr lang="fr-FR" sz="1400" dirty="0"/>
              <a:t>LE MORNE-ROUGE		9720233W E.E.PU FOND MARIE REINE </a:t>
            </a:r>
          </a:p>
          <a:p>
            <a:r>
              <a:rPr lang="fr-FR" sz="1400" dirty="0"/>
              <a:t>LE MORNE-ROUGE		9720702F E.E.PU MARIE LABARDE - BOURG</a:t>
            </a:r>
          </a:p>
          <a:p>
            <a:r>
              <a:rPr lang="fr-FR" sz="1400" dirty="0"/>
              <a:t>LE MORNE-VERT		9720236Z E.E.PU MORNE VERT </a:t>
            </a:r>
          </a:p>
          <a:p>
            <a:r>
              <a:rPr lang="fr-FR" sz="1400" dirty="0"/>
              <a:t>LE PRECHEUR		9720733P E.E.PU LE PRÊCHEUR </a:t>
            </a:r>
          </a:p>
          <a:p>
            <a:r>
              <a:rPr lang="fr-FR" sz="1400" dirty="0"/>
              <a:t>MACOUBA			9720820J E.E.PU MACOUBA</a:t>
            </a:r>
          </a:p>
          <a:p>
            <a:r>
              <a:rPr lang="fr-FR" sz="1400" dirty="0"/>
              <a:t>SAINT-PIERRE		9720319P E.E.PU LOUIS PHILEMONT-MONTOUT </a:t>
            </a:r>
          </a:p>
          <a:p>
            <a:r>
              <a:rPr lang="fr-FR" sz="1400" dirty="0"/>
              <a:t>SAINT-PIERRE		9720320R E.M.PU SAINT-PIERRE </a:t>
            </a:r>
            <a:endParaRPr lang="fr-MQ" sz="1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726017" y="2645107"/>
            <a:ext cx="41744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sz="1600" dirty="0"/>
              <a:t>BASSE-POINTE	AIME CESAIRE</a:t>
            </a:r>
          </a:p>
          <a:p>
            <a:endParaRPr lang="fr-MQ" sz="1600" dirty="0"/>
          </a:p>
          <a:p>
            <a:r>
              <a:rPr lang="fr-MQ" sz="1600" dirty="0"/>
              <a:t>LE CARBET		CARBET</a:t>
            </a:r>
          </a:p>
          <a:p>
            <a:endParaRPr lang="fr-MQ" sz="1600" dirty="0"/>
          </a:p>
          <a:p>
            <a:r>
              <a:rPr lang="fr-MQ" sz="1600" dirty="0"/>
              <a:t>SAINTE-PIERRE	LOUIS DELGRES</a:t>
            </a:r>
          </a:p>
          <a:p>
            <a:r>
              <a:rPr lang="fr-MQ" sz="1600" dirty="0"/>
              <a:t>MORNE ROUGE	CHRISTIANE EDA-PIERRE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639534-B653-EFE8-337D-0CB5439E3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031" y="809884"/>
            <a:ext cx="1261982" cy="1352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1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10492100" y="166985"/>
            <a:ext cx="1596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TRINITE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584387"/>
            <a:ext cx="644567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LA TRINITE	9720327Y E.E.PU ULTIMA VESTRIS </a:t>
            </a:r>
          </a:p>
          <a:p>
            <a:r>
              <a:rPr lang="fr-FR" sz="1400" dirty="0"/>
              <a:t>LA TRINITE	9720328Z E.M.PU JUSTINE LÉMUS </a:t>
            </a:r>
          </a:p>
          <a:p>
            <a:r>
              <a:rPr lang="fr-FR" sz="1400" dirty="0"/>
              <a:t>LA TRINITE	9720329A E.E.PU BELLEVUE </a:t>
            </a:r>
          </a:p>
          <a:p>
            <a:r>
              <a:rPr lang="fr-FR" sz="1400" dirty="0"/>
              <a:t>LA TRINITE	9720332D E.E.PU CHRISTIANE LANGE</a:t>
            </a:r>
          </a:p>
          <a:p>
            <a:r>
              <a:rPr lang="fr-FR" sz="1400" dirty="0"/>
              <a:t>LA TRINITE	9720334F E.E.PU PIERRE CIRILLE </a:t>
            </a:r>
          </a:p>
          <a:p>
            <a:r>
              <a:rPr lang="fr-FR" sz="1400" dirty="0"/>
              <a:t>LA TRINITE	9720545K E.M.PU AUGUSTE RÉJON </a:t>
            </a:r>
          </a:p>
          <a:p>
            <a:r>
              <a:rPr lang="fr-FR" sz="1400" dirty="0"/>
              <a:t>LA TRINITE	9720552T E.E.PU AUGUSTE RÉJON </a:t>
            </a:r>
          </a:p>
          <a:p>
            <a:r>
              <a:rPr lang="fr-FR" sz="1400" dirty="0"/>
              <a:t>LA TRINITE	9720602X E.M.PU PIERRE CIRILLE </a:t>
            </a:r>
          </a:p>
          <a:p>
            <a:r>
              <a:rPr lang="fr-FR" sz="1400" dirty="0"/>
              <a:t>LE ROBERT	9720262C E.E.PU EDOUARD DELEPINE</a:t>
            </a:r>
          </a:p>
          <a:p>
            <a:r>
              <a:rPr lang="fr-FR" sz="1400" dirty="0"/>
              <a:t>LE ROBERT	9720263D E.M.PU MANO CESAIRE - L LAROCHE</a:t>
            </a:r>
          </a:p>
          <a:p>
            <a:r>
              <a:rPr lang="fr-FR" sz="1400" dirty="0"/>
              <a:t>LE ROBERT	9720264E E.E.PU COURONNÉ LOUREL </a:t>
            </a:r>
          </a:p>
          <a:p>
            <a:r>
              <a:rPr lang="fr-FR" sz="1400" dirty="0"/>
              <a:t>LE ROBERT	9720266G E.E.PU ROBERT PLATON </a:t>
            </a:r>
          </a:p>
          <a:p>
            <a:r>
              <a:rPr lang="fr-FR" sz="1400" dirty="0"/>
              <a:t>LE ROBERT	9720267H E.E.PU LÉO ADÉLAÏDE </a:t>
            </a:r>
          </a:p>
          <a:p>
            <a:r>
              <a:rPr lang="fr-FR" sz="1400" dirty="0"/>
              <a:t>LE ROBERT	9720274R E.M.PU SIMONE BRANGLIDOR </a:t>
            </a:r>
          </a:p>
          <a:p>
            <a:r>
              <a:rPr lang="fr-FR" sz="1400" dirty="0"/>
              <a:t>LE ROBERT	9720576U E.E.PU HECTOR SAINTE-ROSE </a:t>
            </a:r>
          </a:p>
          <a:p>
            <a:r>
              <a:rPr lang="fr-FR" sz="1400" dirty="0"/>
              <a:t>LE ROBERT	9720687P E.M.PU HELENE PIDERY</a:t>
            </a:r>
          </a:p>
          <a:p>
            <a:r>
              <a:rPr lang="fr-FR" sz="1400" dirty="0"/>
              <a:t>LE ROBERT	9720697A E.E.PU OCCULINE AMAZAN </a:t>
            </a:r>
          </a:p>
          <a:p>
            <a:r>
              <a:rPr lang="fr-FR" sz="1400" dirty="0"/>
              <a:t>LE ROBERT	9720801N E.M.PU LES CORAUX</a:t>
            </a:r>
          </a:p>
          <a:p>
            <a:r>
              <a:rPr lang="fr-FR" sz="1400" dirty="0"/>
              <a:t>LE ROBERT	9720814C E.E.A EDGARD LABOURG </a:t>
            </a:r>
          </a:p>
          <a:p>
            <a:r>
              <a:rPr lang="fr-FR" sz="1400" dirty="0"/>
              <a:t>LE ROBERT	9720859B E.E.PU EMILE CAPGRAS</a:t>
            </a:r>
            <a:endParaRPr lang="fr-MQ" sz="14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726017" y="2645107"/>
            <a:ext cx="41744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sz="1600" dirty="0"/>
              <a:t>TRINITE		BEAUSEJOUR</a:t>
            </a:r>
          </a:p>
          <a:p>
            <a:r>
              <a:rPr lang="fr-MQ" sz="1600" dirty="0"/>
              <a:t>		ROSE SAINT-JUST</a:t>
            </a:r>
          </a:p>
          <a:p>
            <a:endParaRPr lang="fr-MQ" sz="1600" dirty="0"/>
          </a:p>
          <a:p>
            <a:r>
              <a:rPr lang="fr-MQ" sz="1600" dirty="0"/>
              <a:t>ROBERT		CONSTANT LERAY</a:t>
            </a:r>
          </a:p>
          <a:p>
            <a:r>
              <a:rPr lang="fr-MQ" sz="1600" dirty="0"/>
              <a:t>		ROBERT 3</a:t>
            </a:r>
          </a:p>
          <a:p>
            <a:r>
              <a:rPr lang="fr-MQ" sz="1600" dirty="0"/>
              <a:t>		PAUL SYMPHOR</a:t>
            </a:r>
          </a:p>
          <a:p>
            <a:endParaRPr lang="fr-MQ" sz="1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99CAE5-28F4-405E-E834-7E02E227C87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753" y="814057"/>
            <a:ext cx="1427378" cy="1582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136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9487017" y="166985"/>
            <a:ext cx="2601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SAINT-ESPRIT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584387"/>
            <a:ext cx="644567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LE FRANCOIS	9720173F E.E.PU EMMANUEL BRUNO </a:t>
            </a:r>
          </a:p>
          <a:p>
            <a:r>
              <a:rPr lang="fr-FR" sz="1400" dirty="0"/>
              <a:t>LE FRANCOIS	9720175H E.M.PU FRANCOIS DUVAL </a:t>
            </a:r>
          </a:p>
          <a:p>
            <a:r>
              <a:rPr lang="fr-FR" sz="1400" dirty="0"/>
              <a:t>LE FRANCOIS	9720176J E.PU BOIS SOLDAT </a:t>
            </a:r>
          </a:p>
          <a:p>
            <a:r>
              <a:rPr lang="fr-FR" sz="1400" dirty="0"/>
              <a:t>LE FRANCOIS	9720177K E.PU CHOPOTTE - BONNY</a:t>
            </a:r>
          </a:p>
          <a:p>
            <a:r>
              <a:rPr lang="fr-FR" sz="1400" dirty="0"/>
              <a:t>LE FRANCOIS	9720179M E.PU DUMAINE </a:t>
            </a:r>
          </a:p>
          <a:p>
            <a:r>
              <a:rPr lang="fr-FR" sz="1400" dirty="0"/>
              <a:t>LE FRANCOIS	9720180N E.PU AUGUSTE VIVIÈS</a:t>
            </a:r>
          </a:p>
          <a:p>
            <a:r>
              <a:rPr lang="fr-FR" sz="1400" dirty="0"/>
              <a:t>LE FRANCOIS	9720183S E.PU MORNE PITAULT B </a:t>
            </a:r>
          </a:p>
          <a:p>
            <a:r>
              <a:rPr lang="fr-FR" sz="1400" dirty="0"/>
              <a:t>LE FRANCOIS	9720185U E.E.PU SUCRERIE - PERRIOLAT</a:t>
            </a:r>
          </a:p>
          <a:p>
            <a:r>
              <a:rPr lang="fr-FR" sz="1400" dirty="0"/>
              <a:t>LE FRANCOIS	9720393V E.PU MORNE PITAULT A </a:t>
            </a:r>
          </a:p>
          <a:p>
            <a:r>
              <a:rPr lang="fr-FR" sz="1400" dirty="0"/>
              <a:t>LE FRANCOIS	9720558Z E.PU LA MANZO</a:t>
            </a:r>
          </a:p>
          <a:p>
            <a:r>
              <a:rPr lang="fr-FR" sz="1400" dirty="0"/>
              <a:t>LE FRANCOIS	9720696Z E.M.PU DOSTALY </a:t>
            </a:r>
          </a:p>
          <a:p>
            <a:r>
              <a:rPr lang="fr-FR" sz="1400" dirty="0"/>
              <a:t>LE FRANCOIS	9720732N E.E.PU ANNE MARC </a:t>
            </a:r>
          </a:p>
          <a:p>
            <a:r>
              <a:rPr lang="fr-FR" sz="1400" dirty="0"/>
              <a:t>LE VAUCLIN		9720339L E.E.PU VAUCLIN MIXTE A </a:t>
            </a:r>
          </a:p>
          <a:p>
            <a:r>
              <a:rPr lang="fr-FR" sz="1400" dirty="0"/>
              <a:t>LE VAUCLIN		9720340M E.E.PU LES ALGUES MARINES </a:t>
            </a:r>
          </a:p>
          <a:p>
            <a:r>
              <a:rPr lang="fr-FR" sz="1400" dirty="0"/>
              <a:t>LE VAUCLIN		9720342P E.M.PU LES CORALLINES </a:t>
            </a:r>
          </a:p>
          <a:p>
            <a:r>
              <a:rPr lang="fr-FR" sz="1400" dirty="0"/>
              <a:t>LE VAUCLIN		9720345T E.PU CADETTE </a:t>
            </a:r>
          </a:p>
          <a:p>
            <a:r>
              <a:rPr lang="fr-FR" sz="1400" dirty="0"/>
              <a:t>LE VAUCLIN		9720346U E.PU LA MONTAGNE </a:t>
            </a:r>
          </a:p>
          <a:p>
            <a:r>
              <a:rPr lang="fr-FR" sz="1400" dirty="0"/>
              <a:t>SAINT-ESPRIT	9720278V E.E.PU LES OISEAUX DU PARADIS</a:t>
            </a:r>
          </a:p>
          <a:p>
            <a:r>
              <a:rPr lang="fr-FR" sz="1400" dirty="0"/>
              <a:t>SAINT-ESPRIT	9720281Y E.E.PU RENE ACHEEN</a:t>
            </a:r>
          </a:p>
          <a:p>
            <a:r>
              <a:rPr lang="fr-FR" sz="1400" dirty="0"/>
              <a:t>SAINT-ESPRIT	9720282Z E.M.PU SAINT-ESPRIT A </a:t>
            </a:r>
          </a:p>
          <a:p>
            <a:r>
              <a:rPr lang="fr-FR" sz="1400" dirty="0"/>
              <a:t>SAINT-ESPRIT	9720283A E.PU GRAND BASSIN </a:t>
            </a:r>
          </a:p>
          <a:p>
            <a:r>
              <a:rPr lang="fr-FR" sz="1400" dirty="0"/>
              <a:t>SAINT-ESPRIT	9720284B E.PU MORNE LAVALEUR </a:t>
            </a:r>
          </a:p>
          <a:p>
            <a:r>
              <a:rPr lang="fr-FR" sz="1400" dirty="0"/>
              <a:t>SAINT-ESPRIT	9720286D E.E.PU RAYMOND LABAT </a:t>
            </a:r>
          </a:p>
          <a:p>
            <a:r>
              <a:rPr lang="fr-FR" sz="1400" dirty="0"/>
              <a:t>SAINT-ESPRIT	9720675B E.M.PU SAINT-ESPRIT B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606749" y="2645107"/>
            <a:ext cx="42937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Q" sz="1600" dirty="0"/>
              <a:t>FRANCOIS		TRIANON</a:t>
            </a:r>
          </a:p>
          <a:p>
            <a:r>
              <a:rPr lang="fr-MQ" sz="1600" dirty="0"/>
              <a:t>		JEANNE ET EMILE ADENET</a:t>
            </a:r>
          </a:p>
          <a:p>
            <a:endParaRPr lang="fr-MQ" sz="1600" dirty="0"/>
          </a:p>
          <a:p>
            <a:r>
              <a:rPr lang="fr-MQ" sz="1600" dirty="0"/>
              <a:t>VAUCLIN		VAUCLIN</a:t>
            </a:r>
          </a:p>
          <a:p>
            <a:endParaRPr lang="fr-MQ" sz="1600" dirty="0"/>
          </a:p>
          <a:p>
            <a:r>
              <a:rPr lang="fr-MQ" sz="1600" dirty="0"/>
              <a:t>SAINT-ESPRIT	SAINT-ESPRIT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19B0D-87CD-25AB-3584-7208339320C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753" y="837211"/>
            <a:ext cx="1427378" cy="139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896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10676445" y="166985"/>
            <a:ext cx="1412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MARIN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584387"/>
            <a:ext cx="644567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LE MARIN		9720222J E.E.PU MARIN B </a:t>
            </a:r>
          </a:p>
          <a:p>
            <a:r>
              <a:rPr lang="fr-FR" sz="1400" dirty="0"/>
              <a:t>LE MARIN		9720224L E.E.PU MARIN A </a:t>
            </a:r>
          </a:p>
          <a:p>
            <a:r>
              <a:rPr lang="fr-FR" sz="1400" dirty="0"/>
              <a:t>LE MARIN		9720225M E.M.PU PLATEAU DU FORT </a:t>
            </a:r>
          </a:p>
          <a:p>
            <a:r>
              <a:rPr lang="fr-FR" sz="1400" dirty="0"/>
              <a:t>LE MARIN		9720228R E.E.PU PÉROU </a:t>
            </a:r>
          </a:p>
          <a:p>
            <a:r>
              <a:rPr lang="fr-FR" sz="1400" dirty="0"/>
              <a:t>LE MARIN		9720831W E.E.PU CAP MARIN </a:t>
            </a:r>
          </a:p>
          <a:p>
            <a:r>
              <a:rPr lang="fr-FR" sz="1400" dirty="0"/>
              <a:t>RIVIERE-PILOTE	9720241E E.E.PU JULES LUCRÈCE</a:t>
            </a:r>
          </a:p>
          <a:p>
            <a:r>
              <a:rPr lang="fr-FR" sz="1400" dirty="0"/>
              <a:t>RIVIERE-PILOTE	9720242F E.E.PU RIVIÈRE PILOTE B</a:t>
            </a:r>
          </a:p>
          <a:p>
            <a:r>
              <a:rPr lang="fr-FR" sz="1400" dirty="0"/>
              <a:t>RIVIERE-PILOTE	9720244H E.M.PU MANNIKOU  </a:t>
            </a:r>
          </a:p>
          <a:p>
            <a:r>
              <a:rPr lang="fr-FR" sz="1400" dirty="0"/>
              <a:t>RIVIERE-PILOTE	9720246K E.E.PU ELIE SCHOLASTIQUE</a:t>
            </a:r>
          </a:p>
          <a:p>
            <a:r>
              <a:rPr lang="fr-FR" sz="1400" dirty="0"/>
              <a:t>RIVIERE-PILOTE	9720249N E.E.PU PRÉFONTAINE </a:t>
            </a:r>
          </a:p>
          <a:p>
            <a:r>
              <a:rPr lang="fr-FR" sz="1400" dirty="0"/>
              <a:t>RIVIERE-PILOTE	9720250P E.E.PU LA RENÉE </a:t>
            </a:r>
          </a:p>
          <a:p>
            <a:r>
              <a:rPr lang="fr-FR" sz="1400" dirty="0"/>
              <a:t>RIVIERE-PILOTE	9720503P E.M.PU JOSSAUD </a:t>
            </a:r>
          </a:p>
          <a:p>
            <a:r>
              <a:rPr lang="fr-FR" sz="1400" dirty="0"/>
              <a:t>SAINTE-ANNE	9720275S E.E.PU SAINTE-ANNE </a:t>
            </a:r>
          </a:p>
          <a:p>
            <a:r>
              <a:rPr lang="fr-FR" sz="1400" dirty="0"/>
              <a:t>SAINTE-ANNE	9720276T E.E.PU BARRIÈRE LACROIX </a:t>
            </a:r>
          </a:p>
          <a:p>
            <a:r>
              <a:rPr lang="fr-FR" sz="1400" dirty="0"/>
              <a:t>SAINTE-ANNE	9720277U E.E.PU CAP FERRÉ </a:t>
            </a:r>
          </a:p>
          <a:p>
            <a:r>
              <a:rPr lang="fr-FR" sz="1400" dirty="0"/>
              <a:t>SAINTE-ANNE	9720418X E.M.PU L'AQUARIUM</a:t>
            </a:r>
          </a:p>
          <a:p>
            <a:r>
              <a:rPr lang="fr-FR" sz="1400" dirty="0"/>
              <a:t>SAINTE-LUCE	9720295N E.E.PU S. ET A. CABRISSEAU </a:t>
            </a:r>
          </a:p>
          <a:p>
            <a:r>
              <a:rPr lang="fr-FR" sz="1400" dirty="0"/>
              <a:t>SAINTE-LUCE	9720296P E.E.PU LES SUCRIERS</a:t>
            </a:r>
          </a:p>
          <a:p>
            <a:r>
              <a:rPr lang="fr-FR" sz="1400" dirty="0"/>
              <a:t>SAINTE-LUCE	9720297R E.M.PU CARAÏBE </a:t>
            </a:r>
          </a:p>
          <a:p>
            <a:r>
              <a:rPr lang="fr-FR" sz="1400" dirty="0"/>
              <a:t>SAINTE-LUCE	9720298S E.E.PU OMER LESUEUR </a:t>
            </a:r>
          </a:p>
          <a:p>
            <a:r>
              <a:rPr lang="fr-FR" sz="1400" dirty="0"/>
              <a:t>SAINTE-LUCE	9720419Y E.M.PU LES ABEILLES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606749" y="2645107"/>
            <a:ext cx="42937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SAINTE-ANNE</a:t>
            </a:r>
            <a:r>
              <a:rPr lang="fr-MQ" sz="1600" dirty="0"/>
              <a:t>	</a:t>
            </a:r>
            <a:r>
              <a:rPr lang="fr-FR" sz="1600" dirty="0"/>
              <a:t>ISIDORE PELAGE</a:t>
            </a:r>
            <a:endParaRPr lang="fr-MQ" sz="1600" dirty="0"/>
          </a:p>
          <a:p>
            <a:r>
              <a:rPr lang="fr-MQ" sz="1600" dirty="0"/>
              <a:t>		</a:t>
            </a:r>
          </a:p>
          <a:p>
            <a:r>
              <a:rPr lang="fr-FR" sz="1600" dirty="0"/>
              <a:t>RIVIERE-PILOTE	JACQUES ROUMAIN</a:t>
            </a:r>
            <a:endParaRPr lang="fr-MQ" sz="1600" dirty="0"/>
          </a:p>
          <a:p>
            <a:endParaRPr lang="fr-MQ" sz="1600" dirty="0"/>
          </a:p>
          <a:p>
            <a:r>
              <a:rPr lang="fr-MQ" sz="1600" dirty="0"/>
              <a:t>SAINT</a:t>
            </a:r>
            <a:r>
              <a:rPr lang="fr-FR" sz="1600" dirty="0"/>
              <a:t>E</a:t>
            </a:r>
            <a:r>
              <a:rPr lang="fr-MQ" sz="1600" dirty="0"/>
              <a:t>-</a:t>
            </a:r>
            <a:r>
              <a:rPr lang="fr-FR" sz="1600" dirty="0"/>
              <a:t>LUCE</a:t>
            </a:r>
            <a:r>
              <a:rPr lang="fr-MQ" sz="1600" dirty="0"/>
              <a:t>	SAINT</a:t>
            </a:r>
            <a:r>
              <a:rPr lang="fr-FR" sz="1600" dirty="0"/>
              <a:t>E-LUCE</a:t>
            </a:r>
          </a:p>
          <a:p>
            <a:endParaRPr lang="fr-FR" sz="1600" dirty="0"/>
          </a:p>
          <a:p>
            <a:r>
              <a:rPr lang="fr-FR" sz="1600" dirty="0"/>
              <a:t>MARIN		GERARD CAFE</a:t>
            </a:r>
            <a:endParaRPr lang="fr-MQ" sz="1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B579474-3A1C-4AD9-9EFD-46234BECB10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676445" y="892282"/>
            <a:ext cx="1229398" cy="1281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985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9379872" y="166985"/>
            <a:ext cx="2709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RIVIERE-SALEE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584387"/>
            <a:ext cx="5942091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DUCOS		9720115T E.E.PU LEON LIN</a:t>
            </a:r>
          </a:p>
          <a:p>
            <a:r>
              <a:rPr lang="fr-FR" sz="1400" dirty="0"/>
              <a:t>DUCOS		9720116U E.E.PU YOLANDE SAINTE-ROSE</a:t>
            </a:r>
          </a:p>
          <a:p>
            <a:r>
              <a:rPr lang="fr-FR" sz="1400" dirty="0"/>
              <a:t>DUCOS		9720117V E.E.PU AUGUSTE BRAILLON </a:t>
            </a:r>
          </a:p>
          <a:p>
            <a:r>
              <a:rPr lang="fr-FR" sz="1400" dirty="0"/>
              <a:t>DUCOS		9720118W E.E.PU LAURENCE MARIE MAGDELEINE </a:t>
            </a:r>
          </a:p>
          <a:p>
            <a:r>
              <a:rPr lang="fr-FR" sz="1400" dirty="0"/>
              <a:t>DUCOS		9720415U E.M.PU SOLANGE ARIBO  </a:t>
            </a:r>
          </a:p>
          <a:p>
            <a:r>
              <a:rPr lang="fr-FR" sz="1400" dirty="0"/>
              <a:t>DUCOS		9720462V E.E.PU RENE VERDIER </a:t>
            </a:r>
          </a:p>
          <a:p>
            <a:r>
              <a:rPr lang="fr-FR" sz="1400" dirty="0"/>
              <a:t>LE DIAMANT	9720112P E.E.PU LE DIAMANT BOURG </a:t>
            </a:r>
          </a:p>
          <a:p>
            <a:r>
              <a:rPr lang="fr-FR" sz="1400" dirty="0"/>
              <a:t>LE DIAMANT	9720724E E.M.PU O'MULLANE</a:t>
            </a:r>
          </a:p>
          <a:p>
            <a:r>
              <a:rPr lang="fr-FR" sz="1400" dirty="0"/>
              <a:t>LE DIAMANT	9720875U E.E.PU DIZAC </a:t>
            </a:r>
          </a:p>
          <a:p>
            <a:r>
              <a:rPr lang="fr-FR" sz="1400" dirty="0"/>
              <a:t>LES ANSES-D'ARLET	9720096X E.E.PU JACQUES LUCEA</a:t>
            </a:r>
          </a:p>
          <a:p>
            <a:r>
              <a:rPr lang="fr-FR" sz="1400" dirty="0"/>
              <a:t>LES ANSES-D'ARLET	9720097Y E.M.PU LES ANSES D'ARLET </a:t>
            </a:r>
          </a:p>
          <a:p>
            <a:r>
              <a:rPr lang="fr-FR" sz="1400" dirty="0"/>
              <a:t>LES ANSES-D'ARLET	9720099A E.E.PU PETITE ANSE </a:t>
            </a:r>
          </a:p>
          <a:p>
            <a:r>
              <a:rPr lang="fr-FR" sz="1400" dirty="0"/>
              <a:t>LES TROIS-ILETS	9720335G E.E.PU ILET SIXTAIN </a:t>
            </a:r>
          </a:p>
          <a:p>
            <a:r>
              <a:rPr lang="fr-FR" sz="1400" dirty="0"/>
              <a:t>LES TROIS-ILETS	9720336H E.E.PU ILET CHARLES </a:t>
            </a:r>
          </a:p>
          <a:p>
            <a:r>
              <a:rPr lang="fr-FR" sz="1400" dirty="0"/>
              <a:t>LES TROIS-ILETS	9720337J E.M.PU ILET THÉBLOUX </a:t>
            </a:r>
          </a:p>
          <a:p>
            <a:r>
              <a:rPr lang="fr-FR" sz="1400" dirty="0"/>
              <a:t>RIVIERE-SALEE	9720251R E.E.PU RIVIÈRE SALÉE B </a:t>
            </a:r>
          </a:p>
          <a:p>
            <a:r>
              <a:rPr lang="fr-FR" sz="1400" dirty="0"/>
              <a:t>RIVIERE-SALEE	9720252S E.E.PU RIVIÈRE SALÉE A </a:t>
            </a:r>
          </a:p>
          <a:p>
            <a:r>
              <a:rPr lang="fr-FR" sz="1400" dirty="0"/>
              <a:t>RIVIERE-SALEE	9720253T E.M.PU GRAND BOURG </a:t>
            </a:r>
          </a:p>
          <a:p>
            <a:r>
              <a:rPr lang="fr-FR" sz="1400" dirty="0"/>
              <a:t>RIVIERE-SALEE	9720256W E.M.PU A.LECHALLIER </a:t>
            </a:r>
          </a:p>
          <a:p>
            <a:r>
              <a:rPr lang="fr-FR" sz="1400" dirty="0"/>
              <a:t>RIVIERE-SALEE	9720257X E.PU DESMARINIÈRES </a:t>
            </a:r>
          </a:p>
          <a:p>
            <a:r>
              <a:rPr lang="fr-FR" sz="1400" dirty="0"/>
              <a:t>RIVIERE-SALEE	9720258Y E.PU FOND MASSON </a:t>
            </a:r>
          </a:p>
          <a:p>
            <a:r>
              <a:rPr lang="fr-FR" sz="1400" dirty="0"/>
              <a:t>RIVIERE-SALEE	9720437T E.E.PU PETIT BOURG </a:t>
            </a:r>
          </a:p>
          <a:p>
            <a:r>
              <a:rPr lang="fr-FR" sz="1400" dirty="0"/>
              <a:t>RIVIERE-SALEE	9720830V E.PU THORAILLE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606749" y="2645107"/>
            <a:ext cx="429370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DUCOS</a:t>
            </a:r>
            <a:r>
              <a:rPr lang="fr-MQ" sz="1600" dirty="0"/>
              <a:t>	</a:t>
            </a:r>
            <a:r>
              <a:rPr lang="fr-FR" sz="1600" dirty="0"/>
              <a:t>	ASSELIN DE BEAUVILLE</a:t>
            </a:r>
          </a:p>
          <a:p>
            <a:endParaRPr lang="fr-FR" sz="1600" dirty="0"/>
          </a:p>
          <a:p>
            <a:r>
              <a:rPr lang="fr-FR" sz="1600" dirty="0"/>
              <a:t>DIAMANT		DIAMANT</a:t>
            </a:r>
            <a:endParaRPr lang="fr-MQ" sz="1600" dirty="0"/>
          </a:p>
          <a:p>
            <a:r>
              <a:rPr lang="fr-MQ" sz="1600" dirty="0"/>
              <a:t>		</a:t>
            </a:r>
          </a:p>
          <a:p>
            <a:r>
              <a:rPr lang="fr-FR" sz="1600" dirty="0"/>
              <a:t>RIVIERE-SALEE	GEORGES ELISABETH</a:t>
            </a:r>
            <a:endParaRPr lang="fr-MQ" sz="1600" dirty="0"/>
          </a:p>
          <a:p>
            <a:endParaRPr lang="fr-MQ" sz="1600" dirty="0"/>
          </a:p>
          <a:p>
            <a:r>
              <a:rPr lang="fr-FR" sz="1600" dirty="0"/>
              <a:t>ANSES D’ARLET</a:t>
            </a:r>
            <a:r>
              <a:rPr lang="fr-MQ" sz="1600" dirty="0"/>
              <a:t>	</a:t>
            </a:r>
            <a:r>
              <a:rPr lang="fr-FR" sz="1600" dirty="0"/>
              <a:t>ALEXANDRE STELLIO</a:t>
            </a:r>
          </a:p>
          <a:p>
            <a:endParaRPr lang="fr-FR" sz="1600" dirty="0"/>
          </a:p>
          <a:p>
            <a:r>
              <a:rPr lang="fr-FR" sz="1600" dirty="0"/>
              <a:t>MARIN		GERARD CAFE</a:t>
            </a:r>
          </a:p>
          <a:p>
            <a:endParaRPr lang="fr-FR" sz="1600" dirty="0"/>
          </a:p>
          <a:p>
            <a:r>
              <a:rPr lang="fr-FR" sz="1600" dirty="0"/>
              <a:t>TROIS ILETS	TROIS ILETS</a:t>
            </a:r>
            <a:endParaRPr lang="fr-MQ" sz="1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A0EB239-AAE6-4C03-AB40-C5149BBD66DF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869" y="847394"/>
            <a:ext cx="997222" cy="936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340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9985872" y="166985"/>
            <a:ext cx="2103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LAMENTIN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584387"/>
            <a:ext cx="6173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LE LAMENTIN	9720195E E.E.PU LAMENTIN D - PLACE D'ARMES</a:t>
            </a:r>
          </a:p>
          <a:p>
            <a:r>
              <a:rPr lang="fr-FR" sz="1400" dirty="0"/>
              <a:t>LE LAMENTIN	9720198H E.E.PU GASPALDI -BELEME</a:t>
            </a:r>
          </a:p>
          <a:p>
            <a:r>
              <a:rPr lang="fr-FR" sz="1400" dirty="0"/>
              <a:t>LE LAMENTIN	9720199J E.E.PU PIERRE ZOBDA-QUITMAN CYCLE 2</a:t>
            </a:r>
          </a:p>
          <a:p>
            <a:r>
              <a:rPr lang="fr-FR" sz="1400" dirty="0"/>
              <a:t>LE LAMENTIN	9720200K E.PU CROIX-RIVAIL </a:t>
            </a:r>
          </a:p>
          <a:p>
            <a:r>
              <a:rPr lang="fr-FR" sz="1400" dirty="0"/>
              <a:t>LE LAMENTIN	9720201L E.E.PU GONDEAU PALMISTE A </a:t>
            </a:r>
          </a:p>
          <a:p>
            <a:r>
              <a:rPr lang="fr-FR" sz="1400" dirty="0"/>
              <a:t>LE LAMENTIN	9720202M E.PU PELLETIER </a:t>
            </a:r>
          </a:p>
          <a:p>
            <a:r>
              <a:rPr lang="fr-FR" sz="1400" dirty="0"/>
              <a:t>LE LAMENTIN	9720203N E.PU ROCHES CARREES</a:t>
            </a:r>
          </a:p>
          <a:p>
            <a:r>
              <a:rPr lang="fr-FR" sz="1400" dirty="0"/>
              <a:t>LE LAMENTIN	9720204P E.E.PU SARRAULT </a:t>
            </a:r>
          </a:p>
          <a:p>
            <a:r>
              <a:rPr lang="fr-FR" sz="1400" dirty="0"/>
              <a:t>LE LAMENTIN	9720358G E.E.PU PIERRE ZOBDA-QUITMAN CYCLE 3</a:t>
            </a:r>
          </a:p>
          <a:p>
            <a:r>
              <a:rPr lang="fr-FR" sz="1400" dirty="0"/>
              <a:t>LE LAMENTIN	9720365P E.E.PU LONG PRÉ</a:t>
            </a:r>
          </a:p>
          <a:p>
            <a:r>
              <a:rPr lang="fr-FR" sz="1400" dirty="0"/>
              <a:t>LE LAMENTIN	9720431L E.M.PU LAMENTIN B - BAS MISSION </a:t>
            </a:r>
          </a:p>
          <a:p>
            <a:r>
              <a:rPr lang="fr-FR" sz="1400" dirty="0"/>
              <a:t>LE LAMENTIN	9720491B E.M.PU LES CAPUCINES </a:t>
            </a:r>
          </a:p>
          <a:p>
            <a:r>
              <a:rPr lang="fr-FR" sz="1400" dirty="0"/>
              <a:t>LE LAMENTIN	9720539D E.E.PU GONDEAU PALMISTE B </a:t>
            </a:r>
          </a:p>
          <a:p>
            <a:r>
              <a:rPr lang="fr-FR" sz="1400" dirty="0"/>
              <a:t>LE LAMENTIN	9720607C E.M.PU LAMENTIN D - PLAINE PETIT MANOIR</a:t>
            </a:r>
          </a:p>
          <a:p>
            <a:r>
              <a:rPr lang="fr-FR" sz="1400" dirty="0"/>
              <a:t>LE LAMENTIN	9720685M E.M.PU BASSE GONDEAU </a:t>
            </a:r>
          </a:p>
          <a:p>
            <a:r>
              <a:rPr lang="fr-FR" sz="1400" dirty="0"/>
              <a:t>LE LAMENTIN	9720865H E.M.PU ARC EN CIEL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722005" y="2769327"/>
            <a:ext cx="42937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LAMENTIN</a:t>
            </a:r>
            <a:r>
              <a:rPr lang="fr-MQ" sz="1600" dirty="0"/>
              <a:t>	</a:t>
            </a:r>
            <a:r>
              <a:rPr lang="fr-FR" sz="1600" dirty="0"/>
              <a:t>	EDOUARD GLISSANT</a:t>
            </a:r>
          </a:p>
          <a:p>
            <a:r>
              <a:rPr lang="fr-FR" sz="1600" dirty="0"/>
              <a:t>		PETIT MANOIR</a:t>
            </a:r>
          </a:p>
          <a:p>
            <a:r>
              <a:rPr lang="fr-FR" sz="1600" dirty="0"/>
              <a:t>		MANDY FRANCOIS-ELIE</a:t>
            </a:r>
          </a:p>
          <a:p>
            <a:endParaRPr lang="fr-FR" sz="1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948106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C963DF-CDD4-42C1-8F86-2648411761B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1005729" y="809884"/>
            <a:ext cx="894724" cy="890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773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9382374" y="166985"/>
            <a:ext cx="2706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SAINT-JOSEPH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240492"/>
            <a:ext cx="61730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FORT-DE-FRANCE	9720147C E.PU MOUTTE </a:t>
            </a:r>
          </a:p>
          <a:p>
            <a:r>
              <a:rPr lang="fr-FR" sz="1400" dirty="0"/>
              <a:t>FORT-DE-FRANCE	9720156M E.E.PU RAVINE BOUILLÉ</a:t>
            </a:r>
          </a:p>
          <a:p>
            <a:r>
              <a:rPr lang="fr-FR" sz="1400" dirty="0"/>
              <a:t>FORT-DE-FRANCE	9720158P E.E.PU RAVINE VILAINE </a:t>
            </a:r>
          </a:p>
          <a:p>
            <a:r>
              <a:rPr lang="fr-FR" sz="1400" dirty="0"/>
              <a:t>FORT-DE-FRANCE	9720371W E.M.PU LES POUSSINS - CORIDON</a:t>
            </a:r>
          </a:p>
          <a:p>
            <a:r>
              <a:rPr lang="fr-FR" sz="1400" dirty="0"/>
              <a:t>FORT-DE-FRANCE	9720374Z E.M.PU LES PIPIRIS CHANTANT  CORIDON </a:t>
            </a:r>
          </a:p>
          <a:p>
            <a:r>
              <a:rPr lang="fr-FR" sz="1400" dirty="0"/>
              <a:t>FORT-DE-FRANCE	9720492C E.M.PU RAVINE BOUILLÉ</a:t>
            </a:r>
          </a:p>
          <a:p>
            <a:r>
              <a:rPr lang="fr-FR" sz="1400" dirty="0"/>
              <a:t>FORT-DE-FRANCE	9720575T E.M.PU MARIE ROSE CABASSET REDOUTE A </a:t>
            </a:r>
          </a:p>
          <a:p>
            <a:r>
              <a:rPr lang="fr-FR" sz="1400" dirty="0"/>
              <a:t>FORT-DE-FRANCE	9720715V E.E.PU LEON MAMIE - REDOUTE </a:t>
            </a:r>
          </a:p>
          <a:p>
            <a:r>
              <a:rPr lang="fr-FR" sz="1400" dirty="0"/>
              <a:t>FORT-DE-FRANCE	9720834Z E.E.PU MARIE-THERESE GERTRUDE  CORIDON</a:t>
            </a:r>
          </a:p>
          <a:p>
            <a:r>
              <a:rPr lang="fr-FR" sz="1400" dirty="0"/>
              <a:t>GROS-MORNE	9720189Y E.E.PU GROS MORNE A </a:t>
            </a:r>
          </a:p>
          <a:p>
            <a:r>
              <a:rPr lang="fr-FR" sz="1400" dirty="0"/>
              <a:t>GROS-MORNE	9720190Z E.M.PU LA FRAÎCHEUR </a:t>
            </a:r>
          </a:p>
          <a:p>
            <a:r>
              <a:rPr lang="fr-FR" sz="1400" dirty="0"/>
              <a:t>GROS-MORNE	9720191A E.PU BOIS LEZARD - BOIS JOLI </a:t>
            </a:r>
          </a:p>
          <a:p>
            <a:r>
              <a:rPr lang="fr-FR" sz="1400" dirty="0"/>
              <a:t>GROS-MORNE	9720192B E.PU DUMAINE </a:t>
            </a:r>
          </a:p>
          <a:p>
            <a:r>
              <a:rPr lang="fr-FR" sz="1400" dirty="0"/>
              <a:t>GROS-MORNE	9720193C E.PU GLOTIN </a:t>
            </a:r>
          </a:p>
          <a:p>
            <a:r>
              <a:rPr lang="fr-FR" sz="1400" dirty="0"/>
              <a:t>GROS-MORNE	9720194D E.PU RIVIÈRE LÉZARDE </a:t>
            </a:r>
          </a:p>
          <a:p>
            <a:r>
              <a:rPr lang="fr-FR" sz="1400" dirty="0"/>
              <a:t>GROS-MORNE	9720606B E.E.PU GROS-MORNE C </a:t>
            </a:r>
          </a:p>
          <a:p>
            <a:r>
              <a:rPr lang="fr-FR" sz="1400" dirty="0"/>
              <a:t>SAINT-JOSEPH	9720164W E.PU RIVIÈRE L'OR </a:t>
            </a:r>
          </a:p>
          <a:p>
            <a:r>
              <a:rPr lang="fr-FR" sz="1400" dirty="0"/>
              <a:t>SAINT-JOSEPH	9720243G E.PU PRESQU'ÎLE </a:t>
            </a:r>
          </a:p>
          <a:p>
            <a:r>
              <a:rPr lang="fr-FR" sz="1400" dirty="0"/>
              <a:t>SAINT-JOSEPH	9720287E E.E.PU MARCEAU EDOUARD -SAINT JOSEPH A</a:t>
            </a:r>
          </a:p>
          <a:p>
            <a:r>
              <a:rPr lang="fr-FR" sz="1400" dirty="0"/>
              <a:t>SAINT-JOSEPH	9720289G E.M.PU JEANNE MERTON</a:t>
            </a:r>
          </a:p>
          <a:p>
            <a:r>
              <a:rPr lang="fr-FR" sz="1400" dirty="0"/>
              <a:t>SAINT-JOSEPH	9720290H E.PU VICTOR SCHOELCHER - BOIS DU PARC</a:t>
            </a:r>
          </a:p>
          <a:p>
            <a:r>
              <a:rPr lang="fr-FR" sz="1400" dirty="0"/>
              <a:t>SAINT-JOSEPH	9720291J E.PU LISE DÉSIR CARTESSE - CHAPELLE</a:t>
            </a:r>
          </a:p>
          <a:p>
            <a:r>
              <a:rPr lang="fr-FR" sz="1400" dirty="0"/>
              <a:t>SAINT-JOSEPH	9720292K E.PU FIRMIN LUC  CAYOL - DURAND</a:t>
            </a:r>
          </a:p>
          <a:p>
            <a:r>
              <a:rPr lang="fr-FR" sz="1400" dirty="0"/>
              <a:t>SAINT-JOSEPH	9720293L E.PU AMBROISE PALIX - GONDEAU </a:t>
            </a:r>
          </a:p>
          <a:p>
            <a:r>
              <a:rPr lang="fr-FR" sz="1400" dirty="0"/>
              <a:t>SAINT-JOSEPH	9720450G E.PU MORNE DES OLIVES </a:t>
            </a:r>
          </a:p>
          <a:p>
            <a:r>
              <a:rPr lang="fr-FR" sz="1400" dirty="0"/>
              <a:t>SAINT-JOSEPH	9720794F E.PU HENRI MAURICE  SAINT JOSEPH B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722005" y="2769327"/>
            <a:ext cx="42937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SAINT-JOSEPH	BELLE ETOILE</a:t>
            </a:r>
          </a:p>
          <a:p>
            <a:endParaRPr lang="fr-FR" sz="1600" dirty="0"/>
          </a:p>
          <a:p>
            <a:r>
              <a:rPr lang="fr-FR" sz="1600" dirty="0"/>
              <a:t>GROS-MORNE	EUZHAN PALCY</a:t>
            </a:r>
          </a:p>
          <a:p>
            <a:r>
              <a:rPr lang="fr-FR" sz="1600" dirty="0"/>
              <a:t>		</a:t>
            </a:r>
          </a:p>
          <a:p>
            <a:r>
              <a:rPr lang="fr-FR" sz="1600" dirty="0"/>
              <a:t>FORT-DE-FRANCE	ROGER CASTANDET</a:t>
            </a:r>
          </a:p>
          <a:p>
            <a:r>
              <a:rPr lang="fr-FR" sz="1600" dirty="0"/>
              <a:t>		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750044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2EB8CE-3765-45AB-941F-C2953C66776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1219918" y="828119"/>
            <a:ext cx="795791" cy="824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22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9442582" y="166985"/>
            <a:ext cx="2646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SCHOELCHER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443692"/>
            <a:ext cx="61730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FORT-DE-FRANCE	9720126E E.E.PU GEORGES GABRIEL </a:t>
            </a:r>
          </a:p>
          <a:p>
            <a:r>
              <a:rPr lang="fr-FR" sz="1400" dirty="0"/>
              <a:t>FORT-DE-FRANCE	9720131K E.M.PU DE BRIANT - LES ROSES </a:t>
            </a:r>
          </a:p>
          <a:p>
            <a:r>
              <a:rPr lang="fr-FR" sz="1400" dirty="0"/>
              <a:t>FORT-DE-FRANCE	9720139U E.M.PU SÉRÉNADE CARAÏBE </a:t>
            </a:r>
          </a:p>
          <a:p>
            <a:r>
              <a:rPr lang="fr-FR" sz="1400" dirty="0"/>
              <a:t>FORT-DE-FRANCE	9720150F E.E.PU SIMONE VATON</a:t>
            </a:r>
          </a:p>
          <a:p>
            <a:r>
              <a:rPr lang="fr-FR" sz="1400" dirty="0"/>
              <a:t>FORT-DE-FRANCE	9720152H E.E.PU EUGENE REVERT </a:t>
            </a:r>
          </a:p>
          <a:p>
            <a:r>
              <a:rPr lang="fr-FR" sz="1400" dirty="0"/>
              <a:t>FORT-DE-FRANCE	9720170C E.E.PU SOLANGE FITTE DUVAL</a:t>
            </a:r>
          </a:p>
          <a:p>
            <a:r>
              <a:rPr lang="fr-FR" sz="1400" dirty="0"/>
              <a:t>FORT-DE-FRANCE	9720355D E.E.PU YVES GOUSSARD</a:t>
            </a:r>
          </a:p>
          <a:p>
            <a:r>
              <a:rPr lang="fr-FR" sz="1400" dirty="0"/>
              <a:t>FORT-DE-FRANCE	9720356E E.E.PU HAUT-DIDIER </a:t>
            </a:r>
          </a:p>
          <a:p>
            <a:r>
              <a:rPr lang="fr-FR" sz="1400" dirty="0"/>
              <a:t>FORT-DE-FRANCE	9720362L E.E.PU RENÉ CASSIN </a:t>
            </a:r>
          </a:p>
          <a:p>
            <a:r>
              <a:rPr lang="fr-FR" sz="1400" dirty="0"/>
              <a:t>FORT-DE-FRANCE	9720465Y E.M.PU SUZANNE ROUSSI</a:t>
            </a:r>
          </a:p>
          <a:p>
            <a:r>
              <a:rPr lang="fr-FR" sz="1400" dirty="0"/>
              <a:t>FORT-DE-FRANCE	9720581Z E.M.PU KAY ZAMANA </a:t>
            </a:r>
          </a:p>
          <a:p>
            <a:r>
              <a:rPr lang="fr-FR" sz="1400" dirty="0"/>
              <a:t>FORT-DE-FRANCE	9720601W E.M.PU ALLAMANDAS</a:t>
            </a:r>
          </a:p>
          <a:p>
            <a:r>
              <a:rPr lang="fr-FR" sz="1400" dirty="0"/>
              <a:t>FORT-DE-FRANCE	9720716W E.E.A SUZANNE ROUSSI</a:t>
            </a:r>
          </a:p>
          <a:p>
            <a:r>
              <a:rPr lang="fr-FR" sz="1400" dirty="0"/>
              <a:t>FORT-DE-FRANCE	9720800M E.M.PU LES HAUTS DU PORT </a:t>
            </a:r>
          </a:p>
          <a:p>
            <a:r>
              <a:rPr lang="fr-FR" sz="1400" dirty="0"/>
              <a:t>FORT-DE-FRANCE	9720864G E.E.PU ÉMILIE FORDANT DESCLIEUX</a:t>
            </a:r>
          </a:p>
          <a:p>
            <a:r>
              <a:rPr lang="fr-FR" sz="1400" dirty="0"/>
              <a:t>SCHOELCHER	9720321S E.E.PU ANSE MADAME A </a:t>
            </a:r>
          </a:p>
          <a:p>
            <a:r>
              <a:rPr lang="fr-FR" sz="1400" dirty="0"/>
              <a:t>SCHOELCHER	9720322T E.E.PU ANSE MADAME B </a:t>
            </a:r>
          </a:p>
          <a:p>
            <a:r>
              <a:rPr lang="fr-FR" sz="1400" dirty="0"/>
              <a:t>SCHOELCHER	9720325W E.E.PU JOCELYNE BEROARD</a:t>
            </a:r>
          </a:p>
          <a:p>
            <a:r>
              <a:rPr lang="fr-FR" sz="1400" dirty="0"/>
              <a:t>SCHOELCHER	9720367S E.E.PU BATELIÈRE </a:t>
            </a:r>
          </a:p>
          <a:p>
            <a:r>
              <a:rPr lang="fr-FR" sz="1400" dirty="0"/>
              <a:t>SCHOELCHER	9720451H E.M.PU FOND LAHAYE </a:t>
            </a:r>
          </a:p>
          <a:p>
            <a:r>
              <a:rPr lang="fr-FR" sz="1400" dirty="0"/>
              <a:t>SCHOELCHER	9720461U E.E.PU OZANAM </a:t>
            </a:r>
          </a:p>
          <a:p>
            <a:r>
              <a:rPr lang="fr-FR" sz="1400" dirty="0"/>
              <a:t>SCHOELCHER	9720729K E.E.PU FOND LAHAYE  </a:t>
            </a:r>
          </a:p>
          <a:p>
            <a:r>
              <a:rPr lang="fr-FR" sz="1400" dirty="0"/>
              <a:t>SCHOELCHER	9720802P E.M.A ANSE MADAME APPLICATION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722005" y="2769327"/>
            <a:ext cx="42937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SCHOELCHER	VINCENT PLACOLY</a:t>
            </a:r>
          </a:p>
          <a:p>
            <a:r>
              <a:rPr lang="fr-FR" sz="1600" dirty="0"/>
              <a:t>		TERRVILLE</a:t>
            </a:r>
          </a:p>
          <a:p>
            <a:r>
              <a:rPr lang="fr-FR" sz="1600" dirty="0"/>
              <a:t>		</a:t>
            </a:r>
          </a:p>
          <a:p>
            <a:r>
              <a:rPr lang="fr-FR" sz="1600" dirty="0"/>
              <a:t>FORT-DE-FRANCE	JACQUELINE JULIUS</a:t>
            </a:r>
          </a:p>
          <a:p>
            <a:r>
              <a:rPr lang="fr-FR" sz="1600" dirty="0"/>
              <a:t>		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750044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F435004-0F57-4538-941D-519C67758F1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927" y="821144"/>
            <a:ext cx="1080011" cy="1108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8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0C3395-E42A-1FC1-7F31-148796919E90}"/>
              </a:ext>
            </a:extLst>
          </p:cNvPr>
          <p:cNvSpPr txBox="1"/>
          <p:nvPr/>
        </p:nvSpPr>
        <p:spPr>
          <a:xfrm>
            <a:off x="55815" y="163172"/>
            <a:ext cx="382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Marianne" panose="02000000000000000000" pitchFamily="2" charset="0"/>
              </a:rPr>
              <a:t>ECOLES / COLLEGES </a:t>
            </a:r>
            <a:endParaRPr lang="fr-MQ" sz="2800" dirty="0">
              <a:latin typeface="Marianne" panose="02000000000000000000" pitchFamily="2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44404AF-FC9C-ACA8-A00D-24012CF4092D}"/>
              </a:ext>
            </a:extLst>
          </p:cNvPr>
          <p:cNvCxnSpPr/>
          <p:nvPr/>
        </p:nvCxnSpPr>
        <p:spPr>
          <a:xfrm>
            <a:off x="153909" y="750044"/>
            <a:ext cx="1186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BCC16AC-0802-FF09-14CD-8969639D9C7B}"/>
              </a:ext>
            </a:extLst>
          </p:cNvPr>
          <p:cNvSpPr txBox="1"/>
          <p:nvPr/>
        </p:nvSpPr>
        <p:spPr>
          <a:xfrm>
            <a:off x="8478921" y="166985"/>
            <a:ext cx="3610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dirty="0">
                <a:latin typeface="Marianne" panose="02000000000000000000" pitchFamily="2" charset="0"/>
              </a:rPr>
              <a:t>FORT-DE-FRANCE 1 </a:t>
            </a:r>
            <a:endParaRPr lang="fr-MQ" sz="2800" dirty="0">
              <a:latin typeface="Marianne" panose="02000000000000000000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298AC1-6163-496C-7F99-9F2C443A65C6}"/>
              </a:ext>
            </a:extLst>
          </p:cNvPr>
          <p:cNvSpPr txBox="1"/>
          <p:nvPr/>
        </p:nvSpPr>
        <p:spPr>
          <a:xfrm>
            <a:off x="153909" y="1443692"/>
            <a:ext cx="638543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FORT-DE-FRANCE	9720125D E.M.PU VOLGA PLAGE </a:t>
            </a:r>
          </a:p>
          <a:p>
            <a:r>
              <a:rPr lang="fr-FR" sz="1400" dirty="0"/>
              <a:t>FORT-DE-FRANCE	9720133M E.E.PU CHATEAUBOEUF A - THEODORE BURNET</a:t>
            </a:r>
          </a:p>
          <a:p>
            <a:r>
              <a:rPr lang="fr-FR" sz="1400" dirty="0"/>
              <a:t>FORT-DE-FRANCE	9720134N E.M.PU CHATEAUBOEUF A - FLECH'KANN </a:t>
            </a:r>
          </a:p>
          <a:p>
            <a:r>
              <a:rPr lang="fr-FR" sz="1400" dirty="0"/>
              <a:t>FORT-DE-FRANCE	9720138T E.M.PU DILLON A - LES LIBELLULES </a:t>
            </a:r>
          </a:p>
          <a:p>
            <a:r>
              <a:rPr lang="fr-FR" sz="1400" dirty="0"/>
              <a:t>FORT-DE-FRANCE	9720145A E.E.PU MORNE CALEBASSE </a:t>
            </a:r>
          </a:p>
          <a:p>
            <a:r>
              <a:rPr lang="fr-FR" sz="1400" dirty="0"/>
              <a:t>FORT-DE-FRANCE	9720161T E.E.PU GEORGES STEPH-RENEVILLE</a:t>
            </a:r>
          </a:p>
          <a:p>
            <a:r>
              <a:rPr lang="fr-FR" sz="1400" dirty="0"/>
              <a:t>FORT-DE-FRANCE	9720163V E.E.PU MARCEL PLACIDE </a:t>
            </a:r>
          </a:p>
          <a:p>
            <a:r>
              <a:rPr lang="fr-FR" sz="1400" dirty="0"/>
              <a:t>FORT-DE-FRANCE	9720167Z E.E.PU SAINTE-THERESE B </a:t>
            </a:r>
          </a:p>
          <a:p>
            <a:r>
              <a:rPr lang="fr-FR" sz="1400" dirty="0"/>
              <a:t>FORT-DE-FRANCE	9720354C E.E.PU ERMITAGE</a:t>
            </a:r>
          </a:p>
          <a:p>
            <a:r>
              <a:rPr lang="fr-FR" sz="1400" dirty="0"/>
              <a:t>FORT-DE-FRANCE	9720357F E.E.PU DILLON A - CONSTANT EUDARIC </a:t>
            </a:r>
          </a:p>
          <a:p>
            <a:r>
              <a:rPr lang="fr-FR" sz="1400" dirty="0"/>
              <a:t>FORT-DE-FRANCE	9720442Y E.E.PU DILLON C - VICTOR HILLION </a:t>
            </a:r>
          </a:p>
          <a:p>
            <a:r>
              <a:rPr lang="fr-FR" sz="1400" dirty="0"/>
              <a:t>FORT-DE-FRANCE	9720467A E.M.PU LES ABEILLES </a:t>
            </a:r>
          </a:p>
          <a:p>
            <a:r>
              <a:rPr lang="fr-FR" sz="1400" dirty="0"/>
              <a:t>FORT-DE-FRANCE	9720485V E.M.PU DILLON B - LES COLIBRIS </a:t>
            </a:r>
          </a:p>
          <a:p>
            <a:r>
              <a:rPr lang="fr-FR" sz="1400" dirty="0"/>
              <a:t>FORT-DE-FRANCE	9720486W E.E.PU DILLON D - LOUIS MOÏSE </a:t>
            </a:r>
          </a:p>
          <a:p>
            <a:r>
              <a:rPr lang="fr-FR" sz="1400" dirty="0"/>
              <a:t>FORT-DE-FRANCE	9720540E E.M.PU PONT VIARD </a:t>
            </a:r>
          </a:p>
          <a:p>
            <a:r>
              <a:rPr lang="fr-FR" sz="1400" dirty="0"/>
              <a:t>FORT-DE-FRANCE	9720637K E.M.PU CHATEAUBOEUF B - KARATAS</a:t>
            </a:r>
          </a:p>
          <a:p>
            <a:r>
              <a:rPr lang="fr-FR" sz="1400" dirty="0"/>
              <a:t>FORT-DE-FRANCE	9720638L E.E.PU CHATEAUBOEUF B </a:t>
            </a:r>
          </a:p>
          <a:p>
            <a:r>
              <a:rPr lang="fr-FR" sz="1400" dirty="0"/>
              <a:t>FORT-DE-FRANCE	9720699C E.E.PU JEAN-BAPTISTE ROUAM SIM </a:t>
            </a:r>
          </a:p>
          <a:p>
            <a:r>
              <a:rPr lang="fr-FR" sz="1400" dirty="0"/>
              <a:t>FORT-DE-FRANCE	9720701E E.E.PU ARISTIDE MAUGÉE </a:t>
            </a:r>
          </a:p>
          <a:p>
            <a:r>
              <a:rPr lang="fr-FR" sz="1400" dirty="0"/>
              <a:t>FORT-DE-FRANCE	9720730L E.E.PU BAIE DES TOURELLES A </a:t>
            </a:r>
          </a:p>
          <a:p>
            <a:r>
              <a:rPr lang="fr-FR" sz="1400" dirty="0"/>
              <a:t>FORT-DE-FRANCE	9720803R E.E.PU SAINTE-THERESE A - DANIEL PIDÉRY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10073C5-428B-EB0F-91E5-17ABB34E4F91}"/>
              </a:ext>
            </a:extLst>
          </p:cNvPr>
          <p:cNvSpPr txBox="1"/>
          <p:nvPr/>
        </p:nvSpPr>
        <p:spPr>
          <a:xfrm>
            <a:off x="7296727" y="2769327"/>
            <a:ext cx="471898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FORT-DE-FRANCE	AIME CESAIRE</a:t>
            </a:r>
          </a:p>
          <a:p>
            <a:r>
              <a:rPr lang="fr-FR" sz="1600" dirty="0"/>
              <a:t>		FRANCOIS AUGUSTE PERRINON</a:t>
            </a:r>
          </a:p>
          <a:p>
            <a:r>
              <a:rPr lang="fr-FR" sz="1600" dirty="0"/>
              <a:t>		CASSIEN SAINTE-CLAIRE		FERNAND DONATIEN</a:t>
            </a:r>
          </a:p>
          <a:p>
            <a:r>
              <a:rPr lang="fr-FR" sz="1600" dirty="0"/>
              <a:t>		DILLON 2</a:t>
            </a:r>
          </a:p>
          <a:p>
            <a:r>
              <a:rPr lang="fr-FR" sz="1600" dirty="0"/>
              <a:t>		TARTENSON</a:t>
            </a:r>
          </a:p>
          <a:p>
            <a:r>
              <a:rPr lang="fr-FR" sz="1600" dirty="0"/>
              <a:t>		JULIA NICOLAS	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56CDA-5C7A-C50C-F9A3-D8655394A61A}"/>
              </a:ext>
            </a:extLst>
          </p:cNvPr>
          <p:cNvSpPr txBox="1"/>
          <p:nvPr/>
        </p:nvSpPr>
        <p:spPr>
          <a:xfrm>
            <a:off x="1257073" y="750044"/>
            <a:ext cx="142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ECOLES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9FA0679-1071-76B6-420C-0210BCCBF4DE}"/>
              </a:ext>
            </a:extLst>
          </p:cNvPr>
          <p:cNvSpPr txBox="1"/>
          <p:nvPr/>
        </p:nvSpPr>
        <p:spPr>
          <a:xfrm>
            <a:off x="8401597" y="2000492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Q" sz="3200" u="sng" dirty="0"/>
              <a:t>COLLEGES</a:t>
            </a:r>
          </a:p>
        </p:txBody>
      </p:sp>
      <p:sp>
        <p:nvSpPr>
          <p:cNvPr id="26" name="Freeform 23">
            <a:hlinkClick r:id="rId2" action="ppaction://hlinksldjump"/>
            <a:extLst>
              <a:ext uri="{FF2B5EF4-FFF2-40B4-BE49-F238E27FC236}">
                <a16:creationId xmlns:a16="http://schemas.microsoft.com/office/drawing/2014/main" id="{E66FBEC4-E19D-AB13-2800-22B275151391}"/>
              </a:ext>
            </a:extLst>
          </p:cNvPr>
          <p:cNvSpPr/>
          <p:nvPr/>
        </p:nvSpPr>
        <p:spPr>
          <a:xfrm>
            <a:off x="10542753" y="6107956"/>
            <a:ext cx="1472956" cy="528500"/>
          </a:xfrm>
          <a:custGeom>
            <a:avLst/>
            <a:gdLst/>
            <a:ahLst/>
            <a:cxnLst/>
            <a:rect l="l" t="t" r="r" b="b"/>
            <a:pathLst>
              <a:path w="2203039" h="751787">
                <a:moveTo>
                  <a:pt x="0" y="0"/>
                </a:moveTo>
                <a:lnTo>
                  <a:pt x="2203039" y="0"/>
                </a:lnTo>
                <a:lnTo>
                  <a:pt x="2203039" y="751787"/>
                </a:lnTo>
                <a:lnTo>
                  <a:pt x="0" y="75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A07E7A9-EFC6-42B8-8A03-BF9E5869EA0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679994" y="784429"/>
            <a:ext cx="1049959" cy="1181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74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3529</Words>
  <Application>Microsoft Office PowerPoint</Application>
  <PresentationFormat>Grand écran</PresentationFormat>
  <Paragraphs>694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Impact</vt:lpstr>
      <vt:lpstr>Marianne</vt:lpstr>
      <vt:lpstr>Thème Office</vt:lpstr>
      <vt:lpstr>Carte d’identité des circonscriptions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Eddy SON</dc:creator>
  <cp:lastModifiedBy>L.Jean-Baptiste</cp:lastModifiedBy>
  <cp:revision>20</cp:revision>
  <dcterms:created xsi:type="dcterms:W3CDTF">2023-08-30T12:59:05Z</dcterms:created>
  <dcterms:modified xsi:type="dcterms:W3CDTF">2026-01-12T14:38:06Z</dcterms:modified>
</cp:coreProperties>
</file>