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notesSlides/notesSlide12.xml" ContentType="application/vnd.openxmlformats-officedocument.presentationml.notesSlide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diagrams/layout13.xml" ContentType="application/vnd.openxmlformats-officedocument.drawingml.diagramLayout+xml"/>
  <Override PartName="/ppt/diagrams/drawing7.xml" ContentType="application/vnd.ms-office.drawingml.diagramDrawing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diagrams/colors12.xml" ContentType="application/vnd.openxmlformats-officedocument.drawingml.diagramColors+xml"/>
  <Override PartName="/ppt/diagrams/drawing3.xml" ContentType="application/vnd.ms-office.drawingml.diagramDrawing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drawing8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diagrams/data11.xml" ContentType="application/vnd.openxmlformats-officedocument.drawingml.diagramData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commentAuthors.xml" ContentType="application/vnd.openxmlformats-officedocument.presentationml.commentAuthor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9.xml" ContentType="application/vnd.openxmlformats-officedocument.presentationml.notesSlide+xml"/>
  <Override PartName="/ppt/diagrams/drawing9.xml" ContentType="application/vnd.ms-office.drawingml.diagramDrawing+xml"/>
  <Override PartName="/ppt/diagrams/colors6.xml" ContentType="application/vnd.openxmlformats-officedocument.drawingml.diagramColors+xml"/>
  <Override PartName="/ppt/notesSlides/notesSlide10.xml" ContentType="application/vnd.openxmlformats-officedocument.presentationml.notesSlide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layout11.xml" ContentType="application/vnd.openxmlformats-officedocument.drawingml.diagramLayout+xml"/>
  <Override PartName="/ppt/diagrams/drawing5.xml" ContentType="application/vnd.ms-office.drawingml.diagramDrawing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colors10.xml" ContentType="application/vnd.openxmlformats-officedocument.drawingml.diagramColors+xml"/>
  <Override PartName="/ppt/diagrams/drawing1.xml" ContentType="application/vnd.ms-office.drawingml.diagramDrawing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notesSlides/notesSlide1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9"/>
  </p:notesMasterIdLst>
  <p:sldIdLst>
    <p:sldId id="256" r:id="rId2"/>
    <p:sldId id="316" r:id="rId3"/>
    <p:sldId id="258" r:id="rId4"/>
    <p:sldId id="259" r:id="rId5"/>
    <p:sldId id="303" r:id="rId6"/>
    <p:sldId id="262" r:id="rId7"/>
    <p:sldId id="315" r:id="rId8"/>
    <p:sldId id="277" r:id="rId9"/>
    <p:sldId id="308" r:id="rId10"/>
    <p:sldId id="264" r:id="rId11"/>
    <p:sldId id="273" r:id="rId12"/>
    <p:sldId id="274" r:id="rId13"/>
    <p:sldId id="307" r:id="rId14"/>
    <p:sldId id="305" r:id="rId15"/>
    <p:sldId id="275" r:id="rId16"/>
    <p:sldId id="306" r:id="rId17"/>
    <p:sldId id="317" r:id="rId18"/>
    <p:sldId id="318" r:id="rId19"/>
    <p:sldId id="319" r:id="rId20"/>
    <p:sldId id="320" r:id="rId21"/>
    <p:sldId id="326" r:id="rId22"/>
    <p:sldId id="268" r:id="rId23"/>
    <p:sldId id="322" r:id="rId24"/>
    <p:sldId id="323" r:id="rId25"/>
    <p:sldId id="324" r:id="rId26"/>
    <p:sldId id="325" r:id="rId27"/>
    <p:sldId id="327" r:id="rId28"/>
    <p:sldId id="288" r:id="rId29"/>
    <p:sldId id="329" r:id="rId30"/>
    <p:sldId id="276" r:id="rId31"/>
    <p:sldId id="278" r:id="rId32"/>
    <p:sldId id="330" r:id="rId33"/>
    <p:sldId id="283" r:id="rId34"/>
    <p:sldId id="284" r:id="rId35"/>
    <p:sldId id="285" r:id="rId36"/>
    <p:sldId id="332" r:id="rId37"/>
    <p:sldId id="287" r:id="rId38"/>
    <p:sldId id="270" r:id="rId39"/>
    <p:sldId id="340" r:id="rId40"/>
    <p:sldId id="271" r:id="rId41"/>
    <p:sldId id="290" r:id="rId42"/>
    <p:sldId id="298" r:id="rId43"/>
    <p:sldId id="333" r:id="rId44"/>
    <p:sldId id="292" r:id="rId45"/>
    <p:sldId id="334" r:id="rId46"/>
    <p:sldId id="335" r:id="rId47"/>
    <p:sldId id="338" r:id="rId48"/>
    <p:sldId id="339" r:id="rId49"/>
    <p:sldId id="337" r:id="rId50"/>
    <p:sldId id="299" r:id="rId51"/>
    <p:sldId id="300" r:id="rId52"/>
    <p:sldId id="336" r:id="rId53"/>
    <p:sldId id="342" r:id="rId54"/>
    <p:sldId id="301" r:id="rId55"/>
    <p:sldId id="302" r:id="rId56"/>
    <p:sldId id="343" r:id="rId57"/>
    <p:sldId id="344" r:id="rId58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OACHIM" initials="RLJ" lastIdx="8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9984" autoAdjust="0"/>
    <p:restoredTop sz="94660"/>
  </p:normalViewPr>
  <p:slideViewPr>
    <p:cSldViewPr snapToGrid="0">
      <p:cViewPr varScale="1">
        <p:scale>
          <a:sx n="50" d="100"/>
          <a:sy n="50" d="100"/>
        </p:scale>
        <p:origin x="-95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hyperlink" Target="DIAGRAMME%20DE%20GANTT.docx" TargetMode="External"/></Relationships>
</file>

<file path=ppt/diagrams/_rels/data8.xml.rels><?xml version="1.0" encoding="UTF-8" standalone="yes"?>
<Relationships xmlns="http://schemas.openxmlformats.org/package/2006/relationships"><Relationship Id="rId1" Type="http://schemas.openxmlformats.org/officeDocument/2006/relationships/hyperlink" Target="FICHE%20E6.docx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7989EA2-D614-4832-BC4C-BB43A6B963C6}" type="doc">
      <dgm:prSet loTypeId="urn:microsoft.com/office/officeart/2005/8/layout/radial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28FAB070-46A2-40BC-BC4F-539753034A86}">
      <dgm:prSet phldrT="[Texte]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dirty="0" smtClean="0"/>
            <a:t>Projet</a:t>
          </a:r>
          <a:endParaRPr lang="fr-FR" dirty="0"/>
        </a:p>
      </dgm:t>
    </dgm:pt>
    <dgm:pt modelId="{BFCFD54A-10E7-4129-8931-0795457FC22E}" type="parTrans" cxnId="{A61EEBC0-7826-4FF4-BB55-C88BE088052A}">
      <dgm:prSet/>
      <dgm:spPr/>
      <dgm:t>
        <a:bodyPr/>
        <a:lstStyle/>
        <a:p>
          <a:endParaRPr lang="fr-FR"/>
        </a:p>
      </dgm:t>
    </dgm:pt>
    <dgm:pt modelId="{DA758EBA-E5D9-4CFE-AFFA-90D7932A403D}" type="sibTrans" cxnId="{A61EEBC0-7826-4FF4-BB55-C88BE088052A}">
      <dgm:prSet/>
      <dgm:spPr/>
      <dgm:t>
        <a:bodyPr/>
        <a:lstStyle/>
        <a:p>
          <a:endParaRPr lang="fr-FR"/>
        </a:p>
      </dgm:t>
    </dgm:pt>
    <dgm:pt modelId="{384CFFA2-A135-424C-A697-9D74EC4397FB}">
      <dgm:prSet phldrT="[Texte]"/>
      <dgm:spPr/>
      <dgm:t>
        <a:bodyPr/>
        <a:lstStyle/>
        <a:p>
          <a:r>
            <a:rPr lang="fr-FR" b="1" dirty="0" smtClean="0"/>
            <a:t>Acquérir des compétences professionnelles </a:t>
          </a:r>
          <a:r>
            <a:rPr lang="fr-FR" dirty="0" smtClean="0"/>
            <a:t>(savoir faire, savoir être…)</a:t>
          </a:r>
          <a:endParaRPr lang="fr-FR" dirty="0"/>
        </a:p>
      </dgm:t>
    </dgm:pt>
    <dgm:pt modelId="{BBC2935A-4BB8-4158-9CF6-4A0A23B1474A}" type="parTrans" cxnId="{A0CDDA38-0013-462E-A828-19315224381B}">
      <dgm:prSet/>
      <dgm:spPr/>
      <dgm:t>
        <a:bodyPr/>
        <a:lstStyle/>
        <a:p>
          <a:endParaRPr lang="fr-FR"/>
        </a:p>
      </dgm:t>
    </dgm:pt>
    <dgm:pt modelId="{CDE60CC9-BE73-4C4A-921E-716A0EB05AE8}" type="sibTrans" cxnId="{A0CDDA38-0013-462E-A828-19315224381B}">
      <dgm:prSet/>
      <dgm:spPr/>
      <dgm:t>
        <a:bodyPr/>
        <a:lstStyle/>
        <a:p>
          <a:endParaRPr lang="fr-FR"/>
        </a:p>
      </dgm:t>
    </dgm:pt>
    <dgm:pt modelId="{D50146FF-2D25-403E-947A-F5931C9EAD9D}">
      <dgm:prSet phldrT="[Texte]"/>
      <dgm:spPr/>
      <dgm:t>
        <a:bodyPr/>
        <a:lstStyle/>
        <a:p>
          <a:r>
            <a:rPr lang="fr-FR" b="1" dirty="0" smtClean="0"/>
            <a:t>Objectifs quantitatifs </a:t>
          </a:r>
          <a:r>
            <a:rPr lang="fr-FR" dirty="0" smtClean="0"/>
            <a:t>(Part de marché, CA, Marge…) </a:t>
          </a:r>
          <a:endParaRPr lang="fr-FR" dirty="0"/>
        </a:p>
      </dgm:t>
    </dgm:pt>
    <dgm:pt modelId="{104C3C18-87B6-4F79-BF70-49327B71D9C8}" type="parTrans" cxnId="{A65BC648-8D87-498D-9ECA-D05C893FD820}">
      <dgm:prSet/>
      <dgm:spPr/>
      <dgm:t>
        <a:bodyPr/>
        <a:lstStyle/>
        <a:p>
          <a:endParaRPr lang="fr-FR"/>
        </a:p>
      </dgm:t>
    </dgm:pt>
    <dgm:pt modelId="{3B0166D6-E611-4AA1-AC7B-BA06C59D99C1}" type="sibTrans" cxnId="{A65BC648-8D87-498D-9ECA-D05C893FD820}">
      <dgm:prSet/>
      <dgm:spPr/>
      <dgm:t>
        <a:bodyPr/>
        <a:lstStyle/>
        <a:p>
          <a:endParaRPr lang="fr-FR"/>
        </a:p>
      </dgm:t>
    </dgm:pt>
    <dgm:pt modelId="{00910160-C004-49BA-A988-BAF551B09E24}">
      <dgm:prSet phldrT="[Texte]"/>
      <dgm:spPr/>
      <dgm:t>
        <a:bodyPr/>
        <a:lstStyle/>
        <a:p>
          <a:r>
            <a:rPr lang="fr-FR" b="1" dirty="0" smtClean="0"/>
            <a:t>Objectifs qualitatifs </a:t>
          </a:r>
          <a:r>
            <a:rPr lang="fr-FR" dirty="0" smtClean="0"/>
            <a:t>(notoriété, image de marque…)</a:t>
          </a:r>
          <a:endParaRPr lang="fr-FR" dirty="0"/>
        </a:p>
      </dgm:t>
    </dgm:pt>
    <dgm:pt modelId="{33957309-3218-41FC-AD65-42EEC06A140C}" type="parTrans" cxnId="{FDDD7702-5C51-4F6C-B96E-A14EE5C38801}">
      <dgm:prSet/>
      <dgm:spPr/>
      <dgm:t>
        <a:bodyPr/>
        <a:lstStyle/>
        <a:p>
          <a:endParaRPr lang="fr-FR"/>
        </a:p>
      </dgm:t>
    </dgm:pt>
    <dgm:pt modelId="{BC9DF028-9D0A-495F-A59C-B0C9FC12339B}" type="sibTrans" cxnId="{FDDD7702-5C51-4F6C-B96E-A14EE5C38801}">
      <dgm:prSet/>
      <dgm:spPr/>
      <dgm:t>
        <a:bodyPr/>
        <a:lstStyle/>
        <a:p>
          <a:endParaRPr lang="fr-FR"/>
        </a:p>
      </dgm:t>
    </dgm:pt>
    <dgm:pt modelId="{0E9E97B1-8A50-4EA5-BCA3-2E05953E16A3}" type="pres">
      <dgm:prSet presAssocID="{A7989EA2-D614-4832-BC4C-BB43A6B963C6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A97CC52E-5D4A-4BBA-96E1-A0EDBECF7FB1}" type="pres">
      <dgm:prSet presAssocID="{A7989EA2-D614-4832-BC4C-BB43A6B963C6}" presName="radial" presStyleCnt="0">
        <dgm:presLayoutVars>
          <dgm:animLvl val="ctr"/>
        </dgm:presLayoutVars>
      </dgm:prSet>
      <dgm:spPr/>
    </dgm:pt>
    <dgm:pt modelId="{348AD2E6-CDD0-4E39-8D27-B3F31AEBC36A}" type="pres">
      <dgm:prSet presAssocID="{28FAB070-46A2-40BC-BC4F-539753034A86}" presName="centerShape" presStyleLbl="vennNode1" presStyleIdx="0" presStyleCnt="4"/>
      <dgm:spPr/>
      <dgm:t>
        <a:bodyPr/>
        <a:lstStyle/>
        <a:p>
          <a:endParaRPr lang="fr-FR"/>
        </a:p>
      </dgm:t>
    </dgm:pt>
    <dgm:pt modelId="{E277CE75-25FA-41FF-93AA-D9C5AE890622}" type="pres">
      <dgm:prSet presAssocID="{384CFFA2-A135-424C-A697-9D74EC4397FB}" presName="node" presStyleLbl="vennNode1" presStyleIdx="1" presStyleCnt="4" custScaleX="211838" custRadScaleRad="100031" custRadScaleInc="-56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5ABE26F-D2CC-4707-AB99-8AA0373B7736}" type="pres">
      <dgm:prSet presAssocID="{D50146FF-2D25-403E-947A-F5931C9EAD9D}" presName="node" presStyleLbl="vennNode1" presStyleIdx="2" presStyleCnt="4" custScaleX="202094" custRadScaleRad="132721" custRadScaleInc="47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F16606C-3F0F-42D1-8EC1-5FCD10834232}" type="pres">
      <dgm:prSet presAssocID="{00910160-C004-49BA-A988-BAF551B09E24}" presName="node" presStyleLbl="vennNode1" presStyleIdx="3" presStyleCnt="4" custScaleX="209816" custRadScaleRad="136046" custRadScaleInc="-458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FDDD7702-5C51-4F6C-B96E-A14EE5C38801}" srcId="{28FAB070-46A2-40BC-BC4F-539753034A86}" destId="{00910160-C004-49BA-A988-BAF551B09E24}" srcOrd="2" destOrd="0" parTransId="{33957309-3218-41FC-AD65-42EEC06A140C}" sibTransId="{BC9DF028-9D0A-495F-A59C-B0C9FC12339B}"/>
    <dgm:cxn modelId="{CE9E2137-DDF6-4ABD-BD78-E523D1EB00A5}" type="presOf" srcId="{00910160-C004-49BA-A988-BAF551B09E24}" destId="{EF16606C-3F0F-42D1-8EC1-5FCD10834232}" srcOrd="0" destOrd="0" presId="urn:microsoft.com/office/officeart/2005/8/layout/radial3"/>
    <dgm:cxn modelId="{A65BC648-8D87-498D-9ECA-D05C893FD820}" srcId="{28FAB070-46A2-40BC-BC4F-539753034A86}" destId="{D50146FF-2D25-403E-947A-F5931C9EAD9D}" srcOrd="1" destOrd="0" parTransId="{104C3C18-87B6-4F79-BF70-49327B71D9C8}" sibTransId="{3B0166D6-E611-4AA1-AC7B-BA06C59D99C1}"/>
    <dgm:cxn modelId="{A61EEBC0-7826-4FF4-BB55-C88BE088052A}" srcId="{A7989EA2-D614-4832-BC4C-BB43A6B963C6}" destId="{28FAB070-46A2-40BC-BC4F-539753034A86}" srcOrd="0" destOrd="0" parTransId="{BFCFD54A-10E7-4129-8931-0795457FC22E}" sibTransId="{DA758EBA-E5D9-4CFE-AFFA-90D7932A403D}"/>
    <dgm:cxn modelId="{C30A193A-9AFA-4384-9552-F76866F0B569}" type="presOf" srcId="{28FAB070-46A2-40BC-BC4F-539753034A86}" destId="{348AD2E6-CDD0-4E39-8D27-B3F31AEBC36A}" srcOrd="0" destOrd="0" presId="urn:microsoft.com/office/officeart/2005/8/layout/radial3"/>
    <dgm:cxn modelId="{B1EBB57B-F43B-411D-9B98-D22FA9307173}" type="presOf" srcId="{A7989EA2-D614-4832-BC4C-BB43A6B963C6}" destId="{0E9E97B1-8A50-4EA5-BCA3-2E05953E16A3}" srcOrd="0" destOrd="0" presId="urn:microsoft.com/office/officeart/2005/8/layout/radial3"/>
    <dgm:cxn modelId="{7760E066-D4D7-4082-A8E4-D099C6181595}" type="presOf" srcId="{384CFFA2-A135-424C-A697-9D74EC4397FB}" destId="{E277CE75-25FA-41FF-93AA-D9C5AE890622}" srcOrd="0" destOrd="0" presId="urn:microsoft.com/office/officeart/2005/8/layout/radial3"/>
    <dgm:cxn modelId="{7AD229EA-D07A-411E-9843-1A0CA86EA0A9}" type="presOf" srcId="{D50146FF-2D25-403E-947A-F5931C9EAD9D}" destId="{05ABE26F-D2CC-4707-AB99-8AA0373B7736}" srcOrd="0" destOrd="0" presId="urn:microsoft.com/office/officeart/2005/8/layout/radial3"/>
    <dgm:cxn modelId="{A0CDDA38-0013-462E-A828-19315224381B}" srcId="{28FAB070-46A2-40BC-BC4F-539753034A86}" destId="{384CFFA2-A135-424C-A697-9D74EC4397FB}" srcOrd="0" destOrd="0" parTransId="{BBC2935A-4BB8-4158-9CF6-4A0A23B1474A}" sibTransId="{CDE60CC9-BE73-4C4A-921E-716A0EB05AE8}"/>
    <dgm:cxn modelId="{3066A144-06AB-4D77-8B25-74E225FAB818}" type="presParOf" srcId="{0E9E97B1-8A50-4EA5-BCA3-2E05953E16A3}" destId="{A97CC52E-5D4A-4BBA-96E1-A0EDBECF7FB1}" srcOrd="0" destOrd="0" presId="urn:microsoft.com/office/officeart/2005/8/layout/radial3"/>
    <dgm:cxn modelId="{EA1A5579-DD12-4985-9CC8-AB4DEF88B882}" type="presParOf" srcId="{A97CC52E-5D4A-4BBA-96E1-A0EDBECF7FB1}" destId="{348AD2E6-CDD0-4E39-8D27-B3F31AEBC36A}" srcOrd="0" destOrd="0" presId="urn:microsoft.com/office/officeart/2005/8/layout/radial3"/>
    <dgm:cxn modelId="{29908FD0-52AB-4D54-9E31-04A3CF19B0CD}" type="presParOf" srcId="{A97CC52E-5D4A-4BBA-96E1-A0EDBECF7FB1}" destId="{E277CE75-25FA-41FF-93AA-D9C5AE890622}" srcOrd="1" destOrd="0" presId="urn:microsoft.com/office/officeart/2005/8/layout/radial3"/>
    <dgm:cxn modelId="{9EE61E53-CD11-440A-A212-C22266D1E593}" type="presParOf" srcId="{A97CC52E-5D4A-4BBA-96E1-A0EDBECF7FB1}" destId="{05ABE26F-D2CC-4707-AB99-8AA0373B7736}" srcOrd="2" destOrd="0" presId="urn:microsoft.com/office/officeart/2005/8/layout/radial3"/>
    <dgm:cxn modelId="{88E6058A-31BF-477D-83D3-7AE75F963B5B}" type="presParOf" srcId="{A97CC52E-5D4A-4BBA-96E1-A0EDBECF7FB1}" destId="{EF16606C-3F0F-42D1-8EC1-5FCD10834232}" srcOrd="3" destOrd="0" presId="urn:microsoft.com/office/officeart/2005/8/layout/radial3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3BB4CD7-8547-4E6E-9889-95D97FEB8042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73EE8083-827B-4B1B-B597-948062394EF5}">
      <dgm:prSet phldrT="[Texte]"/>
      <dgm:spPr/>
      <dgm:t>
        <a:bodyPr/>
        <a:lstStyle/>
        <a:p>
          <a:r>
            <a:rPr lang="fr-FR" dirty="0" smtClean="0"/>
            <a:t>Outils de planification</a:t>
          </a:r>
          <a:endParaRPr lang="fr-FR" dirty="0"/>
        </a:p>
      </dgm:t>
    </dgm:pt>
    <dgm:pt modelId="{BEB595B7-D857-4DAF-952D-56346C43BABA}" type="parTrans" cxnId="{A60738B1-2F9B-44CF-A00F-64B4AAC43D01}">
      <dgm:prSet/>
      <dgm:spPr/>
      <dgm:t>
        <a:bodyPr/>
        <a:lstStyle/>
        <a:p>
          <a:endParaRPr lang="fr-FR"/>
        </a:p>
      </dgm:t>
    </dgm:pt>
    <dgm:pt modelId="{6848B2AF-A422-4D79-BB65-9979B93CCC1A}" type="sibTrans" cxnId="{A60738B1-2F9B-44CF-A00F-64B4AAC43D01}">
      <dgm:prSet/>
      <dgm:spPr/>
      <dgm:t>
        <a:bodyPr/>
        <a:lstStyle/>
        <a:p>
          <a:endParaRPr lang="fr-FR"/>
        </a:p>
      </dgm:t>
    </dgm:pt>
    <dgm:pt modelId="{7411394F-5896-46D6-B0F2-C712C4355067}">
      <dgm:prSet phldrT="[Texte]"/>
      <dgm:spPr/>
      <dgm:t>
        <a:bodyPr/>
        <a:lstStyle/>
        <a:p>
          <a:r>
            <a:rPr lang="fr-FR" b="1" dirty="0" smtClean="0"/>
            <a:t>Liste des tâches</a:t>
          </a:r>
          <a:endParaRPr lang="fr-FR" b="1" dirty="0"/>
        </a:p>
      </dgm:t>
    </dgm:pt>
    <dgm:pt modelId="{BE5B70BB-90C4-4F75-BDEA-184A7526D28D}" type="parTrans" cxnId="{862401BC-AC2C-4DCA-B8DB-83955DD72285}">
      <dgm:prSet/>
      <dgm:spPr/>
      <dgm:t>
        <a:bodyPr/>
        <a:lstStyle/>
        <a:p>
          <a:endParaRPr lang="fr-FR"/>
        </a:p>
      </dgm:t>
    </dgm:pt>
    <dgm:pt modelId="{477051A2-82BD-49E6-9B52-39FEBCAA9793}" type="sibTrans" cxnId="{862401BC-AC2C-4DCA-B8DB-83955DD72285}">
      <dgm:prSet/>
      <dgm:spPr/>
      <dgm:t>
        <a:bodyPr/>
        <a:lstStyle/>
        <a:p>
          <a:endParaRPr lang="fr-FR"/>
        </a:p>
      </dgm:t>
    </dgm:pt>
    <dgm:pt modelId="{07682BE6-D135-49F0-844C-909A24AFB31E}">
      <dgm:prSet phldrT="[Texte]"/>
      <dgm:spPr/>
      <dgm:t>
        <a:bodyPr/>
        <a:lstStyle/>
        <a:p>
          <a:r>
            <a:rPr lang="fr-FR" b="1" dirty="0" smtClean="0"/>
            <a:t>Planning  détaillé </a:t>
          </a:r>
          <a:r>
            <a:rPr lang="fr-FR" b="1" dirty="0" smtClean="0">
              <a:hlinkClick xmlns:r="http://schemas.openxmlformats.org/officeDocument/2006/relationships" r:id="rId1" action="ppaction://hlinkfile"/>
            </a:rPr>
            <a:t>sur Gantt + </a:t>
          </a:r>
          <a:r>
            <a:rPr lang="fr-FR" b="1" dirty="0" smtClean="0"/>
            <a:t>agenda GRC</a:t>
          </a:r>
          <a:endParaRPr lang="fr-FR" b="1" dirty="0"/>
        </a:p>
      </dgm:t>
    </dgm:pt>
    <dgm:pt modelId="{E87FCF68-5EB2-41E1-B63F-D62316B71364}" type="parTrans" cxnId="{A78E912A-3A7C-4894-87FD-B338A55D0576}">
      <dgm:prSet/>
      <dgm:spPr/>
      <dgm:t>
        <a:bodyPr/>
        <a:lstStyle/>
        <a:p>
          <a:endParaRPr lang="fr-FR"/>
        </a:p>
      </dgm:t>
    </dgm:pt>
    <dgm:pt modelId="{D73A8173-40ED-4B0B-9341-8003601C173E}" type="sibTrans" cxnId="{A78E912A-3A7C-4894-87FD-B338A55D0576}">
      <dgm:prSet/>
      <dgm:spPr/>
      <dgm:t>
        <a:bodyPr/>
        <a:lstStyle/>
        <a:p>
          <a:endParaRPr lang="fr-FR"/>
        </a:p>
      </dgm:t>
    </dgm:pt>
    <dgm:pt modelId="{9D6E4316-2879-4EC7-B7F9-45DE5AD53EC1}">
      <dgm:prSet phldrT="[Texte]"/>
      <dgm:spPr/>
      <dgm:t>
        <a:bodyPr/>
        <a:lstStyle/>
        <a:p>
          <a:r>
            <a:rPr lang="fr-FR" b="1" dirty="0" smtClean="0"/>
            <a:t>Budgétisation : recettes et dépenses possibles</a:t>
          </a:r>
          <a:endParaRPr lang="fr-FR" b="1" dirty="0"/>
        </a:p>
      </dgm:t>
    </dgm:pt>
    <dgm:pt modelId="{0AF89052-9E7E-461A-856B-520F561D193D}" type="parTrans" cxnId="{9F0F0BC7-BDB2-4204-9F52-4E853F48427A}">
      <dgm:prSet/>
      <dgm:spPr/>
      <dgm:t>
        <a:bodyPr/>
        <a:lstStyle/>
        <a:p>
          <a:endParaRPr lang="fr-FR"/>
        </a:p>
      </dgm:t>
    </dgm:pt>
    <dgm:pt modelId="{2D9F3432-DF31-4E9D-913A-1319B7CD7CDF}" type="sibTrans" cxnId="{9F0F0BC7-BDB2-4204-9F52-4E853F48427A}">
      <dgm:prSet/>
      <dgm:spPr/>
      <dgm:t>
        <a:bodyPr/>
        <a:lstStyle/>
        <a:p>
          <a:endParaRPr lang="fr-FR"/>
        </a:p>
      </dgm:t>
    </dgm:pt>
    <dgm:pt modelId="{EFBF4BE7-58F1-4925-87E1-A1595016E47C}">
      <dgm:prSet phldrT="[Texte]"/>
      <dgm:spPr/>
      <dgm:t>
        <a:bodyPr/>
        <a:lstStyle/>
        <a:p>
          <a:r>
            <a:rPr lang="fr-FR" b="1" dirty="0" smtClean="0"/>
            <a:t>Plan de tournées, zones de prospection…</a:t>
          </a:r>
          <a:endParaRPr lang="fr-FR" b="1" dirty="0"/>
        </a:p>
      </dgm:t>
    </dgm:pt>
    <dgm:pt modelId="{30B2D936-C1CF-4328-BFA3-94C6ECCD4E00}" type="parTrans" cxnId="{AB293C76-112F-4107-A348-3265C51F8953}">
      <dgm:prSet/>
      <dgm:spPr/>
      <dgm:t>
        <a:bodyPr/>
        <a:lstStyle/>
        <a:p>
          <a:endParaRPr lang="fr-FR"/>
        </a:p>
      </dgm:t>
    </dgm:pt>
    <dgm:pt modelId="{FFFFEA7B-1348-44AB-A414-402BBFE6702F}" type="sibTrans" cxnId="{AB293C76-112F-4107-A348-3265C51F8953}">
      <dgm:prSet/>
      <dgm:spPr/>
      <dgm:t>
        <a:bodyPr/>
        <a:lstStyle/>
        <a:p>
          <a:endParaRPr lang="fr-FR"/>
        </a:p>
      </dgm:t>
    </dgm:pt>
    <dgm:pt modelId="{1BAD2885-FE5D-425B-8EE0-AE9DD9FF8048}" type="pres">
      <dgm:prSet presAssocID="{83BB4CD7-8547-4E6E-9889-95D97FEB8042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6CF38F70-0BE4-4FDB-8D7C-5293E33D45CD}" type="pres">
      <dgm:prSet presAssocID="{83BB4CD7-8547-4E6E-9889-95D97FEB8042}" presName="radial" presStyleCnt="0">
        <dgm:presLayoutVars>
          <dgm:animLvl val="ctr"/>
        </dgm:presLayoutVars>
      </dgm:prSet>
      <dgm:spPr/>
    </dgm:pt>
    <dgm:pt modelId="{B6E26D5C-97DF-45E5-9A84-F7699BBD6436}" type="pres">
      <dgm:prSet presAssocID="{73EE8083-827B-4B1B-B597-948062394EF5}" presName="centerShape" presStyleLbl="vennNode1" presStyleIdx="0" presStyleCnt="5"/>
      <dgm:spPr/>
      <dgm:t>
        <a:bodyPr/>
        <a:lstStyle/>
        <a:p>
          <a:endParaRPr lang="fr-FR"/>
        </a:p>
      </dgm:t>
    </dgm:pt>
    <dgm:pt modelId="{D124227E-0D59-491B-8DC8-A598E002F2F0}" type="pres">
      <dgm:prSet presAssocID="{7411394F-5896-46D6-B0F2-C712C4355067}" presName="node" presStyleLbl="vennNode1" presStyleIdx="1" presStyleCnt="5" custScaleX="16190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7E7C069-5CCD-4253-A0FB-B7BF86468924}" type="pres">
      <dgm:prSet presAssocID="{07682BE6-D135-49F0-844C-909A24AFB31E}" presName="node" presStyleLbl="vennNode1" presStyleIdx="2" presStyleCnt="5" custScaleX="198336" custRadScaleRad="136614" custRadScaleInc="-898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97B1629-00E7-4888-96E2-D5500C948C6B}" type="pres">
      <dgm:prSet presAssocID="{9D6E4316-2879-4EC7-B7F9-45DE5AD53EC1}" presName="node" presStyleLbl="vennNode1" presStyleIdx="3" presStyleCnt="5" custScaleX="28621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2AF0BCB-59C9-4D7D-B4FF-8A0A9CF2210F}" type="pres">
      <dgm:prSet presAssocID="{EFBF4BE7-58F1-4925-87E1-A1595016E47C}" presName="node" presStyleLbl="vennNode1" presStyleIdx="4" presStyleCnt="5" custScaleX="181598" custRadScaleRad="125508" custRadScaleInc="-151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76AA9B72-1723-43E9-BD8C-F303E173CD99}" type="presOf" srcId="{9D6E4316-2879-4EC7-B7F9-45DE5AD53EC1}" destId="{297B1629-00E7-4888-96E2-D5500C948C6B}" srcOrd="0" destOrd="0" presId="urn:microsoft.com/office/officeart/2005/8/layout/radial3"/>
    <dgm:cxn modelId="{9C1D7EA8-A79C-48D8-B196-E5682C7FC13A}" type="presOf" srcId="{7411394F-5896-46D6-B0F2-C712C4355067}" destId="{D124227E-0D59-491B-8DC8-A598E002F2F0}" srcOrd="0" destOrd="0" presId="urn:microsoft.com/office/officeart/2005/8/layout/radial3"/>
    <dgm:cxn modelId="{A78E912A-3A7C-4894-87FD-B338A55D0576}" srcId="{73EE8083-827B-4B1B-B597-948062394EF5}" destId="{07682BE6-D135-49F0-844C-909A24AFB31E}" srcOrd="1" destOrd="0" parTransId="{E87FCF68-5EB2-41E1-B63F-D62316B71364}" sibTransId="{D73A8173-40ED-4B0B-9341-8003601C173E}"/>
    <dgm:cxn modelId="{DE84E421-5F5A-4918-998F-C2FA50DF1D49}" type="presOf" srcId="{EFBF4BE7-58F1-4925-87E1-A1595016E47C}" destId="{32AF0BCB-59C9-4D7D-B4FF-8A0A9CF2210F}" srcOrd="0" destOrd="0" presId="urn:microsoft.com/office/officeart/2005/8/layout/radial3"/>
    <dgm:cxn modelId="{A60738B1-2F9B-44CF-A00F-64B4AAC43D01}" srcId="{83BB4CD7-8547-4E6E-9889-95D97FEB8042}" destId="{73EE8083-827B-4B1B-B597-948062394EF5}" srcOrd="0" destOrd="0" parTransId="{BEB595B7-D857-4DAF-952D-56346C43BABA}" sibTransId="{6848B2AF-A422-4D79-BB65-9979B93CCC1A}"/>
    <dgm:cxn modelId="{9F0F0BC7-BDB2-4204-9F52-4E853F48427A}" srcId="{73EE8083-827B-4B1B-B597-948062394EF5}" destId="{9D6E4316-2879-4EC7-B7F9-45DE5AD53EC1}" srcOrd="2" destOrd="0" parTransId="{0AF89052-9E7E-461A-856B-520F561D193D}" sibTransId="{2D9F3432-DF31-4E9D-913A-1319B7CD7CDF}"/>
    <dgm:cxn modelId="{AC072E2E-7FCD-4AD3-8F28-8E9A8C273D7E}" type="presOf" srcId="{73EE8083-827B-4B1B-B597-948062394EF5}" destId="{B6E26D5C-97DF-45E5-9A84-F7699BBD6436}" srcOrd="0" destOrd="0" presId="urn:microsoft.com/office/officeart/2005/8/layout/radial3"/>
    <dgm:cxn modelId="{862401BC-AC2C-4DCA-B8DB-83955DD72285}" srcId="{73EE8083-827B-4B1B-B597-948062394EF5}" destId="{7411394F-5896-46D6-B0F2-C712C4355067}" srcOrd="0" destOrd="0" parTransId="{BE5B70BB-90C4-4F75-BDEA-184A7526D28D}" sibTransId="{477051A2-82BD-49E6-9B52-39FEBCAA9793}"/>
    <dgm:cxn modelId="{AB293C76-112F-4107-A348-3265C51F8953}" srcId="{73EE8083-827B-4B1B-B597-948062394EF5}" destId="{EFBF4BE7-58F1-4925-87E1-A1595016E47C}" srcOrd="3" destOrd="0" parTransId="{30B2D936-C1CF-4328-BFA3-94C6ECCD4E00}" sibTransId="{FFFFEA7B-1348-44AB-A414-402BBFE6702F}"/>
    <dgm:cxn modelId="{8E58BE14-B625-4B32-BCE0-00633FE6A4DF}" type="presOf" srcId="{07682BE6-D135-49F0-844C-909A24AFB31E}" destId="{F7E7C069-5CCD-4253-A0FB-B7BF86468924}" srcOrd="0" destOrd="0" presId="urn:microsoft.com/office/officeart/2005/8/layout/radial3"/>
    <dgm:cxn modelId="{0242F52A-38E4-4FF9-B430-FC46F2C8CEA3}" type="presOf" srcId="{83BB4CD7-8547-4E6E-9889-95D97FEB8042}" destId="{1BAD2885-FE5D-425B-8EE0-AE9DD9FF8048}" srcOrd="0" destOrd="0" presId="urn:microsoft.com/office/officeart/2005/8/layout/radial3"/>
    <dgm:cxn modelId="{1EBD1F1F-2F34-4A5A-B17A-0D44558B8DEF}" type="presParOf" srcId="{1BAD2885-FE5D-425B-8EE0-AE9DD9FF8048}" destId="{6CF38F70-0BE4-4FDB-8D7C-5293E33D45CD}" srcOrd="0" destOrd="0" presId="urn:microsoft.com/office/officeart/2005/8/layout/radial3"/>
    <dgm:cxn modelId="{9B6EC896-87E3-4C01-AF51-421FA0F21F52}" type="presParOf" srcId="{6CF38F70-0BE4-4FDB-8D7C-5293E33D45CD}" destId="{B6E26D5C-97DF-45E5-9A84-F7699BBD6436}" srcOrd="0" destOrd="0" presId="urn:microsoft.com/office/officeart/2005/8/layout/radial3"/>
    <dgm:cxn modelId="{A43A1A2E-EEC3-45A6-83E2-3B3918FC4A54}" type="presParOf" srcId="{6CF38F70-0BE4-4FDB-8D7C-5293E33D45CD}" destId="{D124227E-0D59-491B-8DC8-A598E002F2F0}" srcOrd="1" destOrd="0" presId="urn:microsoft.com/office/officeart/2005/8/layout/radial3"/>
    <dgm:cxn modelId="{7B33B675-0D75-42C8-9DAD-2F8EC9628689}" type="presParOf" srcId="{6CF38F70-0BE4-4FDB-8D7C-5293E33D45CD}" destId="{F7E7C069-5CCD-4253-A0FB-B7BF86468924}" srcOrd="2" destOrd="0" presId="urn:microsoft.com/office/officeart/2005/8/layout/radial3"/>
    <dgm:cxn modelId="{86FBFDDC-7EF7-4506-BE37-3CC34CB3969B}" type="presParOf" srcId="{6CF38F70-0BE4-4FDB-8D7C-5293E33D45CD}" destId="{297B1629-00E7-4888-96E2-D5500C948C6B}" srcOrd="3" destOrd="0" presId="urn:microsoft.com/office/officeart/2005/8/layout/radial3"/>
    <dgm:cxn modelId="{0E21F959-BCF4-44DD-A00F-6719F55925F1}" type="presParOf" srcId="{6CF38F70-0BE4-4FDB-8D7C-5293E33D45CD}" destId="{32AF0BCB-59C9-4D7D-B4FF-8A0A9CF2210F}" srcOrd="4" destOrd="0" presId="urn:microsoft.com/office/officeart/2005/8/layout/radial3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6A3DEAE-BF51-49A0-A4BE-6AF50F8F185B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CE18B790-5892-4207-B6C0-35F08F78C519}">
      <dgm:prSet phldrT="[Texte]"/>
      <dgm:spPr/>
      <dgm:t>
        <a:bodyPr/>
        <a:lstStyle/>
        <a:p>
          <a:pPr algn="l"/>
          <a:endParaRPr lang="fr-FR" b="1" dirty="0" smtClean="0"/>
        </a:p>
        <a:p>
          <a:pPr algn="ctr"/>
          <a:r>
            <a:rPr lang="fr-FR" b="1" dirty="0" smtClean="0"/>
            <a:t>VALIDATION</a:t>
          </a:r>
        </a:p>
        <a:p>
          <a:pPr algn="l"/>
          <a:endParaRPr lang="fr-FR" b="1" dirty="0" smtClean="0"/>
        </a:p>
        <a:p>
          <a:pPr algn="l"/>
          <a:r>
            <a:rPr lang="fr-FR" b="1" dirty="0" smtClean="0"/>
            <a:t>Correspondance P</a:t>
          </a:r>
          <a:r>
            <a:rPr lang="fr-FR" dirty="0" smtClean="0"/>
            <a:t>rojet/Référentiel</a:t>
          </a:r>
        </a:p>
        <a:p>
          <a:pPr algn="l"/>
          <a:r>
            <a:rPr lang="fr-FR" dirty="0" smtClean="0"/>
            <a:t>Faisabilité projet</a:t>
          </a:r>
          <a:endParaRPr lang="fr-FR" b="1" dirty="0"/>
        </a:p>
      </dgm:t>
    </dgm:pt>
    <dgm:pt modelId="{87D936CC-1EA1-42EE-8372-97E53187D1CF}" type="parTrans" cxnId="{55040C49-B697-49F0-8BFE-CF1EC77DAB62}">
      <dgm:prSet/>
      <dgm:spPr/>
      <dgm:t>
        <a:bodyPr/>
        <a:lstStyle/>
        <a:p>
          <a:endParaRPr lang="fr-FR"/>
        </a:p>
      </dgm:t>
    </dgm:pt>
    <dgm:pt modelId="{76E290D6-30D1-48E5-BE74-6FC89ECD5C81}" type="sibTrans" cxnId="{55040C49-B697-49F0-8BFE-CF1EC77DAB62}">
      <dgm:prSet/>
      <dgm:spPr/>
      <dgm:t>
        <a:bodyPr/>
        <a:lstStyle/>
        <a:p>
          <a:endParaRPr lang="fr-FR"/>
        </a:p>
      </dgm:t>
    </dgm:pt>
    <dgm:pt modelId="{DD225546-2DC9-4E36-A815-7D511413E2B9}">
      <dgm:prSet phldrT="[Texte]"/>
      <dgm:spPr/>
      <dgm:t>
        <a:bodyPr/>
        <a:lstStyle/>
        <a:p>
          <a:pPr algn="l"/>
          <a:endParaRPr lang="fr-FR" b="1" dirty="0" smtClean="0"/>
        </a:p>
        <a:p>
          <a:pPr algn="l"/>
          <a:endParaRPr lang="fr-FR" b="1" dirty="0" smtClean="0"/>
        </a:p>
        <a:p>
          <a:pPr algn="ctr"/>
          <a:r>
            <a:rPr lang="fr-FR" b="1" dirty="0" smtClean="0"/>
            <a:t>PILOTAGE</a:t>
          </a:r>
        </a:p>
        <a:p>
          <a:pPr algn="l"/>
          <a:endParaRPr lang="fr-FR" b="1" dirty="0" smtClean="0"/>
        </a:p>
        <a:p>
          <a:pPr algn="l"/>
          <a:endParaRPr lang="fr-FR" b="1" dirty="0" smtClean="0"/>
        </a:p>
        <a:p>
          <a:pPr algn="l"/>
          <a:r>
            <a:rPr lang="fr-FR" b="1" dirty="0" smtClean="0"/>
            <a:t>Contrôle </a:t>
          </a:r>
          <a:r>
            <a:rPr lang="fr-FR" b="0" dirty="0" smtClean="0"/>
            <a:t>A</a:t>
          </a:r>
          <a:r>
            <a:rPr lang="fr-FR" dirty="0" smtClean="0"/>
            <a:t>déquation </a:t>
          </a:r>
        </a:p>
        <a:p>
          <a:pPr algn="l"/>
          <a:r>
            <a:rPr lang="fr-FR" dirty="0" smtClean="0"/>
            <a:t>projet/ Compétences à acquérir</a:t>
          </a:r>
          <a:endParaRPr lang="fr-FR" b="1" dirty="0"/>
        </a:p>
      </dgm:t>
    </dgm:pt>
    <dgm:pt modelId="{60FC9602-2ED4-412F-996D-15B5CF91048B}" type="parTrans" cxnId="{D82BDB88-BDC2-4773-A7CD-FAB6284317D9}">
      <dgm:prSet/>
      <dgm:spPr/>
      <dgm:t>
        <a:bodyPr/>
        <a:lstStyle/>
        <a:p>
          <a:endParaRPr lang="fr-FR"/>
        </a:p>
      </dgm:t>
    </dgm:pt>
    <dgm:pt modelId="{4FE5E0E3-7709-4BD4-961B-915EA22D97AC}" type="sibTrans" cxnId="{D82BDB88-BDC2-4773-A7CD-FAB6284317D9}">
      <dgm:prSet/>
      <dgm:spPr/>
      <dgm:t>
        <a:bodyPr/>
        <a:lstStyle/>
        <a:p>
          <a:endParaRPr lang="fr-FR"/>
        </a:p>
      </dgm:t>
    </dgm:pt>
    <dgm:pt modelId="{0C7DC2A4-4188-4658-8DD9-6892942DF221}">
      <dgm:prSet phldrT="[Texte]"/>
      <dgm:spPr/>
      <dgm:t>
        <a:bodyPr/>
        <a:lstStyle/>
        <a:p>
          <a:pPr algn="l"/>
          <a:endParaRPr lang="fr-FR" dirty="0"/>
        </a:p>
      </dgm:t>
    </dgm:pt>
    <dgm:pt modelId="{CF2F7E6B-F02C-4AED-9375-0C7A9796B9BD}" type="parTrans" cxnId="{00B277EF-46F2-4A96-A23F-F86DF8824D7B}">
      <dgm:prSet/>
      <dgm:spPr/>
      <dgm:t>
        <a:bodyPr/>
        <a:lstStyle/>
        <a:p>
          <a:endParaRPr lang="fr-FR"/>
        </a:p>
      </dgm:t>
    </dgm:pt>
    <dgm:pt modelId="{AFC2B769-FF88-43A6-9B6D-2CE1A191C38A}" type="sibTrans" cxnId="{00B277EF-46F2-4A96-A23F-F86DF8824D7B}">
      <dgm:prSet/>
      <dgm:spPr/>
      <dgm:t>
        <a:bodyPr/>
        <a:lstStyle/>
        <a:p>
          <a:endParaRPr lang="fr-FR"/>
        </a:p>
      </dgm:t>
    </dgm:pt>
    <dgm:pt modelId="{9ED314FF-C21C-4E8B-B9CF-EE931D15BE29}">
      <dgm:prSet phldrT="[Texte]"/>
      <dgm:spPr/>
      <dgm:t>
        <a:bodyPr/>
        <a:lstStyle/>
        <a:p>
          <a:pPr algn="l"/>
          <a:endParaRPr lang="fr-FR" dirty="0"/>
        </a:p>
      </dgm:t>
    </dgm:pt>
    <dgm:pt modelId="{381AB40E-DF82-4931-ACD7-03715A78ABF0}" type="parTrans" cxnId="{30B17FF2-A9EC-4342-AB17-109F500341E1}">
      <dgm:prSet/>
      <dgm:spPr/>
      <dgm:t>
        <a:bodyPr/>
        <a:lstStyle/>
        <a:p>
          <a:endParaRPr lang="fr-FR"/>
        </a:p>
      </dgm:t>
    </dgm:pt>
    <dgm:pt modelId="{6D388AE8-959E-44FB-8D35-E67224914EED}" type="sibTrans" cxnId="{30B17FF2-A9EC-4342-AB17-109F500341E1}">
      <dgm:prSet/>
      <dgm:spPr/>
      <dgm:t>
        <a:bodyPr/>
        <a:lstStyle/>
        <a:p>
          <a:endParaRPr lang="fr-FR"/>
        </a:p>
      </dgm:t>
    </dgm:pt>
    <dgm:pt modelId="{5B7499FB-6ABA-4B2C-A4FD-81BD8B276B73}">
      <dgm:prSet custT="1"/>
      <dgm:spPr/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 b="1" dirty="0" smtClean="0"/>
        </a:p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 b="1" dirty="0" smtClean="0"/>
        </a:p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400" b="1" dirty="0" smtClean="0"/>
            <a:t>CORRECTION</a:t>
          </a:r>
        </a:p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400" b="1" dirty="0" smtClean="0"/>
            <a:t> </a:t>
          </a:r>
        </a:p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400" b="0" dirty="0" smtClean="0"/>
            <a:t>« Mauvaises » décisions</a:t>
          </a:r>
        </a:p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400" b="0" dirty="0" smtClean="0"/>
            <a:t>Projet  avorté Changement de contexte professionnel</a:t>
          </a:r>
          <a:r>
            <a:rPr lang="fr-FR" sz="1800" b="0" dirty="0" smtClean="0"/>
            <a:t>…</a:t>
          </a:r>
        </a:p>
        <a:p>
          <a:pPr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dirty="0"/>
        </a:p>
      </dgm:t>
    </dgm:pt>
    <dgm:pt modelId="{84EDC33F-1230-4932-B603-1B4F9EF82BB5}" type="sibTrans" cxnId="{EF013631-B46F-4519-91AB-7A367764BA44}">
      <dgm:prSet/>
      <dgm:spPr/>
      <dgm:t>
        <a:bodyPr/>
        <a:lstStyle/>
        <a:p>
          <a:endParaRPr lang="fr-FR"/>
        </a:p>
      </dgm:t>
    </dgm:pt>
    <dgm:pt modelId="{896D0905-D0DC-4575-BB0E-203386FC82EF}" type="parTrans" cxnId="{EF013631-B46F-4519-91AB-7A367764BA44}">
      <dgm:prSet/>
      <dgm:spPr/>
      <dgm:t>
        <a:bodyPr/>
        <a:lstStyle/>
        <a:p>
          <a:endParaRPr lang="fr-FR"/>
        </a:p>
      </dgm:t>
    </dgm:pt>
    <dgm:pt modelId="{C3D4DE21-3251-44A5-B073-79D3D60646D3}">
      <dgm:prSet phldrT="[Texte]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b="1" dirty="0" smtClean="0"/>
            <a:t> </a:t>
          </a:r>
        </a:p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b="1" dirty="0" smtClean="0"/>
            <a:t>FORMATION </a:t>
          </a:r>
        </a:p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b="1" dirty="0" smtClean="0"/>
            <a:t>  </a:t>
          </a:r>
        </a:p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b="1" dirty="0" smtClean="0"/>
        </a:p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b="1" dirty="0" smtClean="0"/>
        </a:p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b="1" dirty="0" smtClean="0"/>
            <a:t>Adéquation</a:t>
          </a:r>
        </a:p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b="0" dirty="0" smtClean="0"/>
            <a:t>Progression pédagogique/ Réalisation projet</a:t>
          </a:r>
        </a:p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b="1" dirty="0" smtClean="0"/>
        </a:p>
        <a:p>
          <a:pPr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b="1" dirty="0"/>
        </a:p>
      </dgm:t>
    </dgm:pt>
    <dgm:pt modelId="{8D515A74-7CBB-402A-A60A-84FA84F1B678}" type="sibTrans" cxnId="{DBFE7873-6DD3-45AD-822F-E8480B23988B}">
      <dgm:prSet/>
      <dgm:spPr/>
      <dgm:t>
        <a:bodyPr/>
        <a:lstStyle/>
        <a:p>
          <a:endParaRPr lang="fr-FR"/>
        </a:p>
      </dgm:t>
    </dgm:pt>
    <dgm:pt modelId="{58ED5B57-235D-4E2E-B59B-7447D97CD9A2}" type="parTrans" cxnId="{DBFE7873-6DD3-45AD-822F-E8480B23988B}">
      <dgm:prSet/>
      <dgm:spPr/>
      <dgm:t>
        <a:bodyPr/>
        <a:lstStyle/>
        <a:p>
          <a:endParaRPr lang="fr-FR"/>
        </a:p>
      </dgm:t>
    </dgm:pt>
    <dgm:pt modelId="{485B9B91-0B1B-438A-9667-E2C2EC4516F2}" type="pres">
      <dgm:prSet presAssocID="{D6A3DEAE-BF51-49A0-A4BE-6AF50F8F185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042A8249-BC94-47F5-BA56-B0D248E6A2C8}" type="pres">
      <dgm:prSet presAssocID="{CE18B790-5892-4207-B6C0-35F08F78C519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1AA4C93-40B9-4C55-9E87-5F9D3C239FA7}" type="pres">
      <dgm:prSet presAssocID="{76E290D6-30D1-48E5-BE74-6FC89ECD5C81}" presName="sibTrans" presStyleCnt="0"/>
      <dgm:spPr/>
    </dgm:pt>
    <dgm:pt modelId="{10DA23B2-4E60-4F8D-A542-E51624A027B1}" type="pres">
      <dgm:prSet presAssocID="{C3D4DE21-3251-44A5-B073-79D3D60646D3}" presName="node" presStyleLbl="node1" presStyleIdx="1" presStyleCnt="4" custScaleX="117328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5C95727-1983-4758-B1FF-07433602368B}" type="pres">
      <dgm:prSet presAssocID="{8D515A74-7CBB-402A-A60A-84FA84F1B678}" presName="sibTrans" presStyleCnt="0"/>
      <dgm:spPr/>
    </dgm:pt>
    <dgm:pt modelId="{9DE2703A-F42B-426D-BE94-03C5B9520AAD}" type="pres">
      <dgm:prSet presAssocID="{DD225546-2DC9-4E36-A815-7D511413E2B9}" presName="node" presStyleLbl="node1" presStyleIdx="2" presStyleCnt="4" custScaleX="129340" custLinFactNeighborX="513" custLinFactNeighborY="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A957144-B385-4EB1-BAC4-97F912FE7180}" type="pres">
      <dgm:prSet presAssocID="{4FE5E0E3-7709-4BD4-961B-915EA22D97AC}" presName="sibTrans" presStyleCnt="0"/>
      <dgm:spPr/>
    </dgm:pt>
    <dgm:pt modelId="{A8850AE1-1188-4D8A-A4D3-40D7688E45C8}" type="pres">
      <dgm:prSet presAssocID="{5B7499FB-6ABA-4B2C-A4FD-81BD8B276B73}" presName="node" presStyleLbl="node1" presStyleIdx="3" presStyleCnt="4" custLinFactNeighborX="-2573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E39BFD2C-78EF-45D1-B1B1-2079FF1D57D4}" type="presOf" srcId="{5B7499FB-6ABA-4B2C-A4FD-81BD8B276B73}" destId="{A8850AE1-1188-4D8A-A4D3-40D7688E45C8}" srcOrd="0" destOrd="0" presId="urn:microsoft.com/office/officeart/2005/8/layout/hList6"/>
    <dgm:cxn modelId="{55040C49-B697-49F0-8BFE-CF1EC77DAB62}" srcId="{D6A3DEAE-BF51-49A0-A4BE-6AF50F8F185B}" destId="{CE18B790-5892-4207-B6C0-35F08F78C519}" srcOrd="0" destOrd="0" parTransId="{87D936CC-1EA1-42EE-8372-97E53187D1CF}" sibTransId="{76E290D6-30D1-48E5-BE74-6FC89ECD5C81}"/>
    <dgm:cxn modelId="{EF013631-B46F-4519-91AB-7A367764BA44}" srcId="{D6A3DEAE-BF51-49A0-A4BE-6AF50F8F185B}" destId="{5B7499FB-6ABA-4B2C-A4FD-81BD8B276B73}" srcOrd="3" destOrd="0" parTransId="{896D0905-D0DC-4575-BB0E-203386FC82EF}" sibTransId="{84EDC33F-1230-4932-B603-1B4F9EF82BB5}"/>
    <dgm:cxn modelId="{DBFE7873-6DD3-45AD-822F-E8480B23988B}" srcId="{D6A3DEAE-BF51-49A0-A4BE-6AF50F8F185B}" destId="{C3D4DE21-3251-44A5-B073-79D3D60646D3}" srcOrd="1" destOrd="0" parTransId="{58ED5B57-235D-4E2E-B59B-7447D97CD9A2}" sibTransId="{8D515A74-7CBB-402A-A60A-84FA84F1B678}"/>
    <dgm:cxn modelId="{851E5885-9316-45B9-B48D-8D2B77C80FDF}" type="presOf" srcId="{D6A3DEAE-BF51-49A0-A4BE-6AF50F8F185B}" destId="{485B9B91-0B1B-438A-9667-E2C2EC4516F2}" srcOrd="0" destOrd="0" presId="urn:microsoft.com/office/officeart/2005/8/layout/hList6"/>
    <dgm:cxn modelId="{EE6062AA-C421-47E8-A965-92360FD6A6ED}" type="presOf" srcId="{0C7DC2A4-4188-4658-8DD9-6892942DF221}" destId="{9DE2703A-F42B-426D-BE94-03C5B9520AAD}" srcOrd="0" destOrd="1" presId="urn:microsoft.com/office/officeart/2005/8/layout/hList6"/>
    <dgm:cxn modelId="{86456DB0-550F-44C6-B1C6-736129FB96CF}" type="presOf" srcId="{DD225546-2DC9-4E36-A815-7D511413E2B9}" destId="{9DE2703A-F42B-426D-BE94-03C5B9520AAD}" srcOrd="0" destOrd="0" presId="urn:microsoft.com/office/officeart/2005/8/layout/hList6"/>
    <dgm:cxn modelId="{0417AB1C-A757-43A2-BB78-73DAEC13762B}" type="presOf" srcId="{9ED314FF-C21C-4E8B-B9CF-EE931D15BE29}" destId="{042A8249-BC94-47F5-BA56-B0D248E6A2C8}" srcOrd="0" destOrd="1" presId="urn:microsoft.com/office/officeart/2005/8/layout/hList6"/>
    <dgm:cxn modelId="{5C25ACAA-9AB1-4890-85EC-90FCA9DD791E}" type="presOf" srcId="{C3D4DE21-3251-44A5-B073-79D3D60646D3}" destId="{10DA23B2-4E60-4F8D-A542-E51624A027B1}" srcOrd="0" destOrd="0" presId="urn:microsoft.com/office/officeart/2005/8/layout/hList6"/>
    <dgm:cxn modelId="{00B277EF-46F2-4A96-A23F-F86DF8824D7B}" srcId="{DD225546-2DC9-4E36-A815-7D511413E2B9}" destId="{0C7DC2A4-4188-4658-8DD9-6892942DF221}" srcOrd="0" destOrd="0" parTransId="{CF2F7E6B-F02C-4AED-9375-0C7A9796B9BD}" sibTransId="{AFC2B769-FF88-43A6-9B6D-2CE1A191C38A}"/>
    <dgm:cxn modelId="{1F31C508-74EF-4B02-BAE0-0F1A0BE091A2}" type="presOf" srcId="{CE18B790-5892-4207-B6C0-35F08F78C519}" destId="{042A8249-BC94-47F5-BA56-B0D248E6A2C8}" srcOrd="0" destOrd="0" presId="urn:microsoft.com/office/officeart/2005/8/layout/hList6"/>
    <dgm:cxn modelId="{30B17FF2-A9EC-4342-AB17-109F500341E1}" srcId="{CE18B790-5892-4207-B6C0-35F08F78C519}" destId="{9ED314FF-C21C-4E8B-B9CF-EE931D15BE29}" srcOrd="0" destOrd="0" parTransId="{381AB40E-DF82-4931-ACD7-03715A78ABF0}" sibTransId="{6D388AE8-959E-44FB-8D35-E67224914EED}"/>
    <dgm:cxn modelId="{D82BDB88-BDC2-4773-A7CD-FAB6284317D9}" srcId="{D6A3DEAE-BF51-49A0-A4BE-6AF50F8F185B}" destId="{DD225546-2DC9-4E36-A815-7D511413E2B9}" srcOrd="2" destOrd="0" parTransId="{60FC9602-2ED4-412F-996D-15B5CF91048B}" sibTransId="{4FE5E0E3-7709-4BD4-961B-915EA22D97AC}"/>
    <dgm:cxn modelId="{2DA625E1-9F1A-4153-9882-61982DFE7607}" type="presParOf" srcId="{485B9B91-0B1B-438A-9667-E2C2EC4516F2}" destId="{042A8249-BC94-47F5-BA56-B0D248E6A2C8}" srcOrd="0" destOrd="0" presId="urn:microsoft.com/office/officeart/2005/8/layout/hList6"/>
    <dgm:cxn modelId="{C8C91085-BCA7-4D13-82AC-98188D7624DC}" type="presParOf" srcId="{485B9B91-0B1B-438A-9667-E2C2EC4516F2}" destId="{61AA4C93-40B9-4C55-9E87-5F9D3C239FA7}" srcOrd="1" destOrd="0" presId="urn:microsoft.com/office/officeart/2005/8/layout/hList6"/>
    <dgm:cxn modelId="{25D20C26-DFC0-4017-A003-7DE08B50D68C}" type="presParOf" srcId="{485B9B91-0B1B-438A-9667-E2C2EC4516F2}" destId="{10DA23B2-4E60-4F8D-A542-E51624A027B1}" srcOrd="2" destOrd="0" presId="urn:microsoft.com/office/officeart/2005/8/layout/hList6"/>
    <dgm:cxn modelId="{7F20E4D9-6DD4-4550-A1CA-409282486D1D}" type="presParOf" srcId="{485B9B91-0B1B-438A-9667-E2C2EC4516F2}" destId="{E5C95727-1983-4758-B1FF-07433602368B}" srcOrd="3" destOrd="0" presId="urn:microsoft.com/office/officeart/2005/8/layout/hList6"/>
    <dgm:cxn modelId="{C4707182-A9A4-4F34-8D64-9F9CD02156E0}" type="presParOf" srcId="{485B9B91-0B1B-438A-9667-E2C2EC4516F2}" destId="{9DE2703A-F42B-426D-BE94-03C5B9520AAD}" srcOrd="4" destOrd="0" presId="urn:microsoft.com/office/officeart/2005/8/layout/hList6"/>
    <dgm:cxn modelId="{9D9F3919-8DF6-4429-A282-EC91BD386063}" type="presParOf" srcId="{485B9B91-0B1B-438A-9667-E2C2EC4516F2}" destId="{1A957144-B385-4EB1-BAC4-97F912FE7180}" srcOrd="5" destOrd="0" presId="urn:microsoft.com/office/officeart/2005/8/layout/hList6"/>
    <dgm:cxn modelId="{285406DD-B40A-450D-91AF-2125D20DD0BA}" type="presParOf" srcId="{485B9B91-0B1B-438A-9667-E2C2EC4516F2}" destId="{A8850AE1-1188-4D8A-A4D3-40D7688E45C8}" srcOrd="6" destOrd="0" presId="urn:microsoft.com/office/officeart/2005/8/layout/hList6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9629172-594A-4818-944B-F457C0516AEA}" type="doc">
      <dgm:prSet loTypeId="urn:microsoft.com/office/officeart/2005/8/layout/radial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9EAA0A35-A05B-4253-85A4-DDCEBC69527E}">
      <dgm:prSet phldrT="[Texte]" custT="1"/>
      <dgm:spPr/>
      <dgm:t>
        <a:bodyPr/>
        <a:lstStyle/>
        <a:p>
          <a:r>
            <a:rPr lang="fr-FR" sz="2000" b="1" dirty="0" smtClean="0"/>
            <a:t>PROJET</a:t>
          </a:r>
          <a:endParaRPr lang="fr-FR" sz="2000" b="1" dirty="0"/>
        </a:p>
      </dgm:t>
    </dgm:pt>
    <dgm:pt modelId="{94ECB45D-E097-49AA-BF4C-654830D36CA3}" type="parTrans" cxnId="{DB516763-5DA1-4357-8E15-A1D01E6ED088}">
      <dgm:prSet/>
      <dgm:spPr/>
      <dgm:t>
        <a:bodyPr/>
        <a:lstStyle/>
        <a:p>
          <a:endParaRPr lang="fr-FR"/>
        </a:p>
      </dgm:t>
    </dgm:pt>
    <dgm:pt modelId="{3258EA0F-EF8D-4A44-B4AD-CB1FA012BB2D}" type="sibTrans" cxnId="{DB516763-5DA1-4357-8E15-A1D01E6ED088}">
      <dgm:prSet/>
      <dgm:spPr/>
      <dgm:t>
        <a:bodyPr/>
        <a:lstStyle/>
        <a:p>
          <a:endParaRPr lang="fr-FR"/>
        </a:p>
      </dgm:t>
    </dgm:pt>
    <dgm:pt modelId="{14CC6C5F-A28E-442D-B5B4-CC26B9F8C424}">
      <dgm:prSet phldrT="[Texte]" custT="1"/>
      <dgm:spPr/>
      <dgm:t>
        <a:bodyPr/>
        <a:lstStyle/>
        <a:p>
          <a:r>
            <a:rPr lang="fr-FR" sz="1200" b="1" dirty="0" smtClean="0">
              <a:solidFill>
                <a:srgbClr val="FF0000"/>
              </a:solidFill>
            </a:rPr>
            <a:t>L’Entreprise</a:t>
          </a:r>
        </a:p>
        <a:p>
          <a:r>
            <a:rPr lang="fr-FR" sz="1200" b="1" dirty="0" smtClean="0"/>
            <a:t>Donne le cadre professionnel</a:t>
          </a:r>
          <a:endParaRPr lang="fr-FR" sz="1200" b="1" dirty="0"/>
        </a:p>
      </dgm:t>
    </dgm:pt>
    <dgm:pt modelId="{C094268C-EA79-434A-9F9E-453035C85979}" type="parTrans" cxnId="{621A0456-7304-45D6-A6B9-68E3FF0B394B}">
      <dgm:prSet/>
      <dgm:spPr/>
      <dgm:t>
        <a:bodyPr/>
        <a:lstStyle/>
        <a:p>
          <a:endParaRPr lang="fr-FR"/>
        </a:p>
      </dgm:t>
    </dgm:pt>
    <dgm:pt modelId="{0E30C65F-34D2-44FA-9C0C-82741AAC93AD}" type="sibTrans" cxnId="{621A0456-7304-45D6-A6B9-68E3FF0B394B}">
      <dgm:prSet/>
      <dgm:spPr/>
      <dgm:t>
        <a:bodyPr/>
        <a:lstStyle/>
        <a:p>
          <a:endParaRPr lang="fr-FR"/>
        </a:p>
      </dgm:t>
    </dgm:pt>
    <dgm:pt modelId="{9D24BBED-2A43-423F-BBCB-C7282CB3DAAF}">
      <dgm:prSet phldrT="[Texte]" custT="1"/>
      <dgm:spPr/>
      <dgm:t>
        <a:bodyPr/>
        <a:lstStyle/>
        <a:p>
          <a:r>
            <a:rPr lang="fr-FR" sz="1200" b="1" dirty="0" smtClean="0">
              <a:solidFill>
                <a:srgbClr val="FF0000"/>
              </a:solidFill>
            </a:rPr>
            <a:t>L’Etudiant</a:t>
          </a:r>
        </a:p>
        <a:p>
          <a:r>
            <a:rPr lang="fr-FR" sz="1200" b="1" dirty="0" smtClean="0"/>
            <a:t>Analyse et Réalise </a:t>
          </a:r>
          <a:endParaRPr lang="fr-FR" sz="1200" b="1" dirty="0"/>
        </a:p>
      </dgm:t>
    </dgm:pt>
    <dgm:pt modelId="{27F8CA04-AD34-4388-B07F-E1ECE3B2DEE0}" type="parTrans" cxnId="{EA95862F-BFEA-4875-A2DC-1BC16F36C147}">
      <dgm:prSet/>
      <dgm:spPr/>
      <dgm:t>
        <a:bodyPr/>
        <a:lstStyle/>
        <a:p>
          <a:endParaRPr lang="fr-FR"/>
        </a:p>
      </dgm:t>
    </dgm:pt>
    <dgm:pt modelId="{F36E9286-E134-450F-A00D-BC0759BCC86C}" type="sibTrans" cxnId="{EA95862F-BFEA-4875-A2DC-1BC16F36C147}">
      <dgm:prSet/>
      <dgm:spPr/>
      <dgm:t>
        <a:bodyPr/>
        <a:lstStyle/>
        <a:p>
          <a:endParaRPr lang="fr-FR"/>
        </a:p>
      </dgm:t>
    </dgm:pt>
    <dgm:pt modelId="{7AF55A38-F6F8-489D-94A8-2BF6CC42C56E}">
      <dgm:prSet custT="1"/>
      <dgm:spPr/>
      <dgm:t>
        <a:bodyPr/>
        <a:lstStyle/>
        <a:p>
          <a:r>
            <a:rPr lang="fr-FR" sz="1200" b="1" dirty="0" smtClean="0">
              <a:solidFill>
                <a:srgbClr val="FF0000"/>
              </a:solidFill>
            </a:rPr>
            <a:t>L’Equipe pédagogique</a:t>
          </a:r>
        </a:p>
        <a:p>
          <a:r>
            <a:rPr lang="fr-FR" sz="1200" b="1" dirty="0" smtClean="0"/>
            <a:t>Contrôle -Encadre – Conseille </a:t>
          </a:r>
          <a:endParaRPr lang="fr-FR" sz="1200" b="1" dirty="0"/>
        </a:p>
      </dgm:t>
    </dgm:pt>
    <dgm:pt modelId="{BFAE5D23-A5D8-41CC-B2C4-62A46F40A175}" type="parTrans" cxnId="{D0475F12-F9FC-458F-ACF9-790DE2C37F3A}">
      <dgm:prSet/>
      <dgm:spPr/>
      <dgm:t>
        <a:bodyPr/>
        <a:lstStyle/>
        <a:p>
          <a:endParaRPr lang="fr-FR"/>
        </a:p>
      </dgm:t>
    </dgm:pt>
    <dgm:pt modelId="{36B9A00E-36E9-4FD5-8852-9F1D279D8290}" type="sibTrans" cxnId="{D0475F12-F9FC-458F-ACF9-790DE2C37F3A}">
      <dgm:prSet/>
      <dgm:spPr/>
      <dgm:t>
        <a:bodyPr/>
        <a:lstStyle/>
        <a:p>
          <a:endParaRPr lang="fr-FR"/>
        </a:p>
      </dgm:t>
    </dgm:pt>
    <dgm:pt modelId="{DE8914CE-3F71-4797-AB70-827BD10B30C3}">
      <dgm:prSet custScaleX="177237" custScaleY="154198" custRadScaleRad="114632" custRadScaleInc="28156"/>
      <dgm:spPr/>
      <dgm:t>
        <a:bodyPr/>
        <a:lstStyle/>
        <a:p>
          <a:endParaRPr lang="fr-FR"/>
        </a:p>
      </dgm:t>
    </dgm:pt>
    <dgm:pt modelId="{387FB06A-A292-48FA-89EC-74C0DD792DFC}" type="parTrans" cxnId="{064A8F32-52DA-457F-9C34-F430613A45E7}">
      <dgm:prSet/>
      <dgm:spPr/>
      <dgm:t>
        <a:bodyPr/>
        <a:lstStyle/>
        <a:p>
          <a:endParaRPr lang="fr-FR"/>
        </a:p>
      </dgm:t>
    </dgm:pt>
    <dgm:pt modelId="{ED297F9B-0A9B-4EAC-97E9-D9D5450095A1}" type="sibTrans" cxnId="{064A8F32-52DA-457F-9C34-F430613A45E7}">
      <dgm:prSet/>
      <dgm:spPr/>
      <dgm:t>
        <a:bodyPr/>
        <a:lstStyle/>
        <a:p>
          <a:endParaRPr lang="fr-FR"/>
        </a:p>
      </dgm:t>
    </dgm:pt>
    <dgm:pt modelId="{27EBCD8C-E760-4CC5-A86A-B793A055964B}">
      <dgm:prSet custT="1"/>
      <dgm:spPr/>
      <dgm:t>
        <a:bodyPr/>
        <a:lstStyle/>
        <a:p>
          <a:r>
            <a:rPr lang="fr-FR" sz="1400" b="1" dirty="0" smtClean="0">
              <a:solidFill>
                <a:srgbClr val="FF0000"/>
              </a:solidFill>
            </a:rPr>
            <a:t>Lycée</a:t>
          </a:r>
          <a:r>
            <a:rPr lang="fr-FR" sz="1400" dirty="0" smtClean="0">
              <a:solidFill>
                <a:srgbClr val="FF0000"/>
              </a:solidFill>
            </a:rPr>
            <a:t> </a:t>
          </a:r>
        </a:p>
        <a:p>
          <a:r>
            <a:rPr lang="fr-FR" sz="1200" b="1" dirty="0" smtClean="0"/>
            <a:t>Assure la responsabilité administrative de l’étudiant </a:t>
          </a:r>
          <a:endParaRPr lang="fr-FR" sz="1200" b="1" dirty="0"/>
        </a:p>
      </dgm:t>
    </dgm:pt>
    <dgm:pt modelId="{8F19AC05-8B6A-47D6-BF67-AACB35689A02}" type="parTrans" cxnId="{6999EFB7-3FB2-497B-93B6-C5373AA32414}">
      <dgm:prSet/>
      <dgm:spPr/>
      <dgm:t>
        <a:bodyPr/>
        <a:lstStyle/>
        <a:p>
          <a:endParaRPr lang="fr-FR"/>
        </a:p>
      </dgm:t>
    </dgm:pt>
    <dgm:pt modelId="{667BB562-4550-4B56-9D36-62A36DE9DADC}" type="sibTrans" cxnId="{6999EFB7-3FB2-497B-93B6-C5373AA32414}">
      <dgm:prSet/>
      <dgm:spPr/>
      <dgm:t>
        <a:bodyPr/>
        <a:lstStyle/>
        <a:p>
          <a:endParaRPr lang="fr-FR"/>
        </a:p>
      </dgm:t>
    </dgm:pt>
    <dgm:pt modelId="{A4F50849-314C-454C-8ACE-3CEC33064AA1}" type="pres">
      <dgm:prSet presAssocID="{E9629172-594A-4818-944B-F457C0516AEA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52F278E3-C8AC-4324-9F29-DE5C8E993B6F}" type="pres">
      <dgm:prSet presAssocID="{E9629172-594A-4818-944B-F457C0516AEA}" presName="radial" presStyleCnt="0">
        <dgm:presLayoutVars>
          <dgm:animLvl val="ctr"/>
        </dgm:presLayoutVars>
      </dgm:prSet>
      <dgm:spPr/>
    </dgm:pt>
    <dgm:pt modelId="{A3C6844E-03E3-42EC-B7FD-C6D4347EB9EE}" type="pres">
      <dgm:prSet presAssocID="{9EAA0A35-A05B-4253-85A4-DDCEBC69527E}" presName="centerShape" presStyleLbl="vennNode1" presStyleIdx="0" presStyleCnt="5" custScaleX="107020" custScaleY="112023"/>
      <dgm:spPr/>
      <dgm:t>
        <a:bodyPr/>
        <a:lstStyle/>
        <a:p>
          <a:endParaRPr lang="fr-FR"/>
        </a:p>
      </dgm:t>
    </dgm:pt>
    <dgm:pt modelId="{8E86ADF2-BC85-4550-A3F2-F8E0742C08FD}" type="pres">
      <dgm:prSet presAssocID="{14CC6C5F-A28E-442D-B5B4-CC26B9F8C424}" presName="node" presStyleLbl="vennNode1" presStyleIdx="1" presStyleCnt="5" custScaleX="152873" custScaleY="12852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41A7BF7-7CC3-4156-8E01-310D7B2C00ED}" type="pres">
      <dgm:prSet presAssocID="{9D24BBED-2A43-423F-BBCB-C7282CB3DAAF}" presName="node" presStyleLbl="vennNode1" presStyleIdx="2" presStyleCnt="5" custScaleX="171190" custScaleY="149781" custRadScaleRad="108141" custRadScaleInc="-2467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4B5206C-D414-42F7-82E0-B1CF8B6C0362}" type="pres">
      <dgm:prSet presAssocID="{27EBCD8C-E760-4CC5-A86A-B793A055964B}" presName="node" presStyleLbl="vennNode1" presStyleIdx="3" presStyleCnt="5" custScaleX="19111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F35F4C6-38F8-4F4F-AD8A-062B559AECFB}" type="pres">
      <dgm:prSet presAssocID="{7AF55A38-F6F8-489D-94A8-2BF6CC42C56E}" presName="node" presStyleLbl="vennNode1" presStyleIdx="4" presStyleCnt="5" custScaleX="177237" custScaleY="154198" custRadScaleRad="114632" custRadScaleInc="2815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6F961843-B90F-4EF0-A7A2-3E1DC1E6F850}" type="presOf" srcId="{E9629172-594A-4818-944B-F457C0516AEA}" destId="{A4F50849-314C-454C-8ACE-3CEC33064AA1}" srcOrd="0" destOrd="0" presId="urn:microsoft.com/office/officeart/2005/8/layout/radial3"/>
    <dgm:cxn modelId="{D0475F12-F9FC-458F-ACF9-790DE2C37F3A}" srcId="{9EAA0A35-A05B-4253-85A4-DDCEBC69527E}" destId="{7AF55A38-F6F8-489D-94A8-2BF6CC42C56E}" srcOrd="3" destOrd="0" parTransId="{BFAE5D23-A5D8-41CC-B2C4-62A46F40A175}" sibTransId="{36B9A00E-36E9-4FD5-8852-9F1D279D8290}"/>
    <dgm:cxn modelId="{6999EFB7-3FB2-497B-93B6-C5373AA32414}" srcId="{9EAA0A35-A05B-4253-85A4-DDCEBC69527E}" destId="{27EBCD8C-E760-4CC5-A86A-B793A055964B}" srcOrd="2" destOrd="0" parTransId="{8F19AC05-8B6A-47D6-BF67-AACB35689A02}" sibTransId="{667BB562-4550-4B56-9D36-62A36DE9DADC}"/>
    <dgm:cxn modelId="{B984CA04-475A-4B4E-A997-F2E1DDC9896D}" type="presOf" srcId="{7AF55A38-F6F8-489D-94A8-2BF6CC42C56E}" destId="{8F35F4C6-38F8-4F4F-AD8A-062B559AECFB}" srcOrd="0" destOrd="0" presId="urn:microsoft.com/office/officeart/2005/8/layout/radial3"/>
    <dgm:cxn modelId="{F99B2C6D-BEC9-452B-9058-2D16202795C4}" type="presOf" srcId="{9D24BBED-2A43-423F-BBCB-C7282CB3DAAF}" destId="{D41A7BF7-7CC3-4156-8E01-310D7B2C00ED}" srcOrd="0" destOrd="0" presId="urn:microsoft.com/office/officeart/2005/8/layout/radial3"/>
    <dgm:cxn modelId="{621A0456-7304-45D6-A6B9-68E3FF0B394B}" srcId="{9EAA0A35-A05B-4253-85A4-DDCEBC69527E}" destId="{14CC6C5F-A28E-442D-B5B4-CC26B9F8C424}" srcOrd="0" destOrd="0" parTransId="{C094268C-EA79-434A-9F9E-453035C85979}" sibTransId="{0E30C65F-34D2-44FA-9C0C-82741AAC93AD}"/>
    <dgm:cxn modelId="{EA95862F-BFEA-4875-A2DC-1BC16F36C147}" srcId="{9EAA0A35-A05B-4253-85A4-DDCEBC69527E}" destId="{9D24BBED-2A43-423F-BBCB-C7282CB3DAAF}" srcOrd="1" destOrd="0" parTransId="{27F8CA04-AD34-4388-B07F-E1ECE3B2DEE0}" sibTransId="{F36E9286-E134-450F-A00D-BC0759BCC86C}"/>
    <dgm:cxn modelId="{DB516763-5DA1-4357-8E15-A1D01E6ED088}" srcId="{E9629172-594A-4818-944B-F457C0516AEA}" destId="{9EAA0A35-A05B-4253-85A4-DDCEBC69527E}" srcOrd="0" destOrd="0" parTransId="{94ECB45D-E097-49AA-BF4C-654830D36CA3}" sibTransId="{3258EA0F-EF8D-4A44-B4AD-CB1FA012BB2D}"/>
    <dgm:cxn modelId="{D007A6FD-5D98-4B5E-A9BE-7F29857193AF}" type="presOf" srcId="{14CC6C5F-A28E-442D-B5B4-CC26B9F8C424}" destId="{8E86ADF2-BC85-4550-A3F2-F8E0742C08FD}" srcOrd="0" destOrd="0" presId="urn:microsoft.com/office/officeart/2005/8/layout/radial3"/>
    <dgm:cxn modelId="{B3DF3044-900B-4806-8D6F-3B858EF6C6D2}" type="presOf" srcId="{27EBCD8C-E760-4CC5-A86A-B793A055964B}" destId="{B4B5206C-D414-42F7-82E0-B1CF8B6C0362}" srcOrd="0" destOrd="0" presId="urn:microsoft.com/office/officeart/2005/8/layout/radial3"/>
    <dgm:cxn modelId="{465FE9A1-16DC-4792-9126-CC096A0B2061}" type="presOf" srcId="{9EAA0A35-A05B-4253-85A4-DDCEBC69527E}" destId="{A3C6844E-03E3-42EC-B7FD-C6D4347EB9EE}" srcOrd="0" destOrd="0" presId="urn:microsoft.com/office/officeart/2005/8/layout/radial3"/>
    <dgm:cxn modelId="{064A8F32-52DA-457F-9C34-F430613A45E7}" srcId="{E9629172-594A-4818-944B-F457C0516AEA}" destId="{DE8914CE-3F71-4797-AB70-827BD10B30C3}" srcOrd="1" destOrd="0" parTransId="{387FB06A-A292-48FA-89EC-74C0DD792DFC}" sibTransId="{ED297F9B-0A9B-4EAC-97E9-D9D5450095A1}"/>
    <dgm:cxn modelId="{F6334D4B-9B4E-4BF8-91A0-79555D261ABB}" type="presParOf" srcId="{A4F50849-314C-454C-8ACE-3CEC33064AA1}" destId="{52F278E3-C8AC-4324-9F29-DE5C8E993B6F}" srcOrd="0" destOrd="0" presId="urn:microsoft.com/office/officeart/2005/8/layout/radial3"/>
    <dgm:cxn modelId="{A6BDA0F3-B357-4E6A-AF95-21CCF31928A0}" type="presParOf" srcId="{52F278E3-C8AC-4324-9F29-DE5C8E993B6F}" destId="{A3C6844E-03E3-42EC-B7FD-C6D4347EB9EE}" srcOrd="0" destOrd="0" presId="urn:microsoft.com/office/officeart/2005/8/layout/radial3"/>
    <dgm:cxn modelId="{368B3C0B-BF9D-4E2F-A1D2-274F9FD7267E}" type="presParOf" srcId="{52F278E3-C8AC-4324-9F29-DE5C8E993B6F}" destId="{8E86ADF2-BC85-4550-A3F2-F8E0742C08FD}" srcOrd="1" destOrd="0" presId="urn:microsoft.com/office/officeart/2005/8/layout/radial3"/>
    <dgm:cxn modelId="{74DC01CD-C26B-429F-A5BB-9CF49D44B8C7}" type="presParOf" srcId="{52F278E3-C8AC-4324-9F29-DE5C8E993B6F}" destId="{D41A7BF7-7CC3-4156-8E01-310D7B2C00ED}" srcOrd="2" destOrd="0" presId="urn:microsoft.com/office/officeart/2005/8/layout/radial3"/>
    <dgm:cxn modelId="{DB1C54F8-705D-4E9C-8345-65DB03F8F0BF}" type="presParOf" srcId="{52F278E3-C8AC-4324-9F29-DE5C8E993B6F}" destId="{B4B5206C-D414-42F7-82E0-B1CF8B6C0362}" srcOrd="3" destOrd="0" presId="urn:microsoft.com/office/officeart/2005/8/layout/radial3"/>
    <dgm:cxn modelId="{B11DB04F-36D0-4A89-ADF6-C5B3AFFFD001}" type="presParOf" srcId="{52F278E3-C8AC-4324-9F29-DE5C8E993B6F}" destId="{8F35F4C6-38F8-4F4F-AD8A-062B559AECFB}" srcOrd="4" destOrd="0" presId="urn:microsoft.com/office/officeart/2005/8/layout/radial3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2361344-BDC5-4FE4-B8A7-35D42BD3DE2E}" type="doc">
      <dgm:prSet loTypeId="urn:microsoft.com/office/officeart/2005/8/layout/radial4" loCatId="relationship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CBA63E74-2539-41EA-95E9-C0EF040D99A3}">
      <dgm:prSet phldrT="[Texte]"/>
      <dgm:spPr/>
      <dgm:t>
        <a:bodyPr/>
        <a:lstStyle/>
        <a:p>
          <a:r>
            <a:rPr lang="fr-FR" dirty="0" smtClean="0"/>
            <a:t>Projet</a:t>
          </a:r>
          <a:endParaRPr lang="fr-FR" dirty="0"/>
        </a:p>
      </dgm:t>
    </dgm:pt>
    <dgm:pt modelId="{F50928E9-A9A2-4AE1-A81F-15C6897CCA64}" type="parTrans" cxnId="{461D7DA9-5A0C-4B81-8B9F-6CB9E09C03BF}">
      <dgm:prSet/>
      <dgm:spPr/>
      <dgm:t>
        <a:bodyPr/>
        <a:lstStyle/>
        <a:p>
          <a:endParaRPr lang="fr-FR"/>
        </a:p>
      </dgm:t>
    </dgm:pt>
    <dgm:pt modelId="{4B17D5A5-763A-42DD-A404-27DAA2B57188}" type="sibTrans" cxnId="{461D7DA9-5A0C-4B81-8B9F-6CB9E09C03BF}">
      <dgm:prSet/>
      <dgm:spPr/>
      <dgm:t>
        <a:bodyPr/>
        <a:lstStyle/>
        <a:p>
          <a:endParaRPr lang="fr-FR"/>
        </a:p>
      </dgm:t>
    </dgm:pt>
    <dgm:pt modelId="{BD09D441-5B51-483C-9F61-C16376E01489}">
      <dgm:prSet phldrT="[Texte]" custT="1"/>
      <dgm:spPr/>
      <dgm:t>
        <a:bodyPr/>
        <a:lstStyle/>
        <a:p>
          <a:r>
            <a:rPr lang="fr-FR" sz="1200" b="1" dirty="0" smtClean="0"/>
            <a:t> </a:t>
          </a:r>
        </a:p>
        <a:p>
          <a:r>
            <a:rPr lang="fr-FR" sz="1200" b="1" dirty="0" smtClean="0"/>
            <a:t>TUTEUR </a:t>
          </a:r>
        </a:p>
        <a:p>
          <a:r>
            <a:rPr lang="fr-FR" sz="1200" b="1" dirty="0" smtClean="0"/>
            <a:t>Assure conjointement </a:t>
          </a:r>
        </a:p>
        <a:p>
          <a:r>
            <a:rPr lang="fr-FR" sz="1200" b="1" dirty="0" smtClean="0"/>
            <a:t>le pilotage</a:t>
          </a:r>
        </a:p>
        <a:p>
          <a:r>
            <a:rPr lang="fr-FR" sz="1200" b="1" dirty="0" smtClean="0"/>
            <a:t>professionnel </a:t>
          </a:r>
          <a:endParaRPr lang="fr-FR" sz="1200" b="1" dirty="0"/>
        </a:p>
      </dgm:t>
    </dgm:pt>
    <dgm:pt modelId="{58C199EA-CB96-468A-BC13-8D40A78F0B58}" type="parTrans" cxnId="{08A9C6ED-1483-4CC8-A2EA-3D8F307CE34D}">
      <dgm:prSet/>
      <dgm:spPr/>
      <dgm:t>
        <a:bodyPr/>
        <a:lstStyle/>
        <a:p>
          <a:endParaRPr lang="fr-FR"/>
        </a:p>
      </dgm:t>
    </dgm:pt>
    <dgm:pt modelId="{B98B63A8-85A0-4CDD-AA48-F71D50F3A7EE}" type="sibTrans" cxnId="{08A9C6ED-1483-4CC8-A2EA-3D8F307CE34D}">
      <dgm:prSet/>
      <dgm:spPr/>
      <dgm:t>
        <a:bodyPr/>
        <a:lstStyle/>
        <a:p>
          <a:endParaRPr lang="fr-FR"/>
        </a:p>
      </dgm:t>
    </dgm:pt>
    <dgm:pt modelId="{087448FE-D6DE-480E-86E7-E111FE63E489}">
      <dgm:prSet phldrT="[Texte]" custT="1"/>
      <dgm:spPr/>
      <dgm:t>
        <a:bodyPr/>
        <a:lstStyle/>
        <a:p>
          <a:r>
            <a:rPr lang="fr-FR" sz="1200" b="1" dirty="0" smtClean="0"/>
            <a:t>ETUDIANT </a:t>
          </a:r>
        </a:p>
        <a:p>
          <a:pPr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b="1" dirty="0" smtClean="0"/>
            <a:t>Réalise les missions relatives au projet</a:t>
          </a:r>
          <a:endParaRPr lang="fr-FR" sz="1200" b="1" dirty="0"/>
        </a:p>
      </dgm:t>
    </dgm:pt>
    <dgm:pt modelId="{34B9934A-2EA2-40EB-A961-CC6D0EBAEC48}" type="parTrans" cxnId="{6A684792-FE9C-428B-9731-BF6306A75D0B}">
      <dgm:prSet/>
      <dgm:spPr/>
      <dgm:t>
        <a:bodyPr/>
        <a:lstStyle/>
        <a:p>
          <a:endParaRPr lang="fr-FR"/>
        </a:p>
      </dgm:t>
    </dgm:pt>
    <dgm:pt modelId="{41F73FE1-6432-434E-806D-2196A0D9C43B}" type="sibTrans" cxnId="{6A684792-FE9C-428B-9731-BF6306A75D0B}">
      <dgm:prSet/>
      <dgm:spPr/>
      <dgm:t>
        <a:bodyPr/>
        <a:lstStyle/>
        <a:p>
          <a:endParaRPr lang="fr-FR"/>
        </a:p>
      </dgm:t>
    </dgm:pt>
    <dgm:pt modelId="{3456BF31-242B-404B-A584-56BDAFBA0F4A}">
      <dgm:prSet phldrT="[Texte]" custT="1"/>
      <dgm:spPr/>
      <dgm:t>
        <a:bodyPr/>
        <a:lstStyle/>
        <a:p>
          <a:r>
            <a:rPr lang="fr-FR" sz="1200" b="1" dirty="0" smtClean="0"/>
            <a:t>ENSEIGNANT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200" b="1" dirty="0" smtClean="0"/>
            <a:t>Assure le Pilotage pédagogique du projet</a:t>
          </a:r>
        </a:p>
        <a:p>
          <a:endParaRPr lang="fr-FR" sz="1200" b="1" dirty="0"/>
        </a:p>
      </dgm:t>
    </dgm:pt>
    <dgm:pt modelId="{A3AE4FAA-ABAA-44F6-9052-FFF0A61344A9}" type="parTrans" cxnId="{7AE07B33-85E2-41F9-B675-49E3F37E4D0F}">
      <dgm:prSet/>
      <dgm:spPr/>
      <dgm:t>
        <a:bodyPr/>
        <a:lstStyle/>
        <a:p>
          <a:endParaRPr lang="fr-FR"/>
        </a:p>
      </dgm:t>
    </dgm:pt>
    <dgm:pt modelId="{0EFD4AA8-4650-45A6-9BE5-11D6980F82EA}" type="sibTrans" cxnId="{7AE07B33-85E2-41F9-B675-49E3F37E4D0F}">
      <dgm:prSet/>
      <dgm:spPr/>
      <dgm:t>
        <a:bodyPr/>
        <a:lstStyle/>
        <a:p>
          <a:endParaRPr lang="fr-FR"/>
        </a:p>
      </dgm:t>
    </dgm:pt>
    <dgm:pt modelId="{620B563E-1A88-489B-A34A-1DDFFB411CB5}" type="pres">
      <dgm:prSet presAssocID="{D2361344-BDC5-4FE4-B8A7-35D42BD3DE2E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95DC3AFD-6E8A-4F66-B7F8-F8DC8F17FA78}" type="pres">
      <dgm:prSet presAssocID="{CBA63E74-2539-41EA-95E9-C0EF040D99A3}" presName="centerShape" presStyleLbl="node0" presStyleIdx="0" presStyleCnt="1"/>
      <dgm:spPr/>
      <dgm:t>
        <a:bodyPr/>
        <a:lstStyle/>
        <a:p>
          <a:endParaRPr lang="fr-FR"/>
        </a:p>
      </dgm:t>
    </dgm:pt>
    <dgm:pt modelId="{D4D3AB68-E9C6-47AF-B79E-D46E23B1F806}" type="pres">
      <dgm:prSet presAssocID="{58C199EA-CB96-468A-BC13-8D40A78F0B58}" presName="parTrans" presStyleLbl="bgSibTrans2D1" presStyleIdx="0" presStyleCnt="3"/>
      <dgm:spPr/>
      <dgm:t>
        <a:bodyPr/>
        <a:lstStyle/>
        <a:p>
          <a:endParaRPr lang="fr-FR"/>
        </a:p>
      </dgm:t>
    </dgm:pt>
    <dgm:pt modelId="{AE569314-268E-4D7F-94FD-64B4F4FDB18C}" type="pres">
      <dgm:prSet presAssocID="{BD09D441-5B51-483C-9F61-C16376E01489}" presName="node" presStyleLbl="node1" presStyleIdx="0" presStyleCnt="3" custScaleX="121027" custScaleY="118312" custRadScaleRad="104883" custRadScaleInc="320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ABD5EDF-5BD0-438D-95BA-A2027F69FB4F}" type="pres">
      <dgm:prSet presAssocID="{34B9934A-2EA2-40EB-A961-CC6D0EBAEC48}" presName="parTrans" presStyleLbl="bgSibTrans2D1" presStyleIdx="1" presStyleCnt="3"/>
      <dgm:spPr/>
      <dgm:t>
        <a:bodyPr/>
        <a:lstStyle/>
        <a:p>
          <a:endParaRPr lang="fr-FR"/>
        </a:p>
      </dgm:t>
    </dgm:pt>
    <dgm:pt modelId="{C92D1344-D654-4B3B-9274-CBA6564A7EAC}" type="pres">
      <dgm:prSet presAssocID="{087448FE-D6DE-480E-86E7-E111FE63E489}" presName="node" presStyleLbl="node1" presStyleIdx="1" presStyleCnt="3" custRadScaleRad="102289" custRadScaleInc="582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76B3508-8DE4-47EC-9641-87160E8803E2}" type="pres">
      <dgm:prSet presAssocID="{A3AE4FAA-ABAA-44F6-9052-FFF0A61344A9}" presName="parTrans" presStyleLbl="bgSibTrans2D1" presStyleIdx="2" presStyleCnt="3"/>
      <dgm:spPr/>
      <dgm:t>
        <a:bodyPr/>
        <a:lstStyle/>
        <a:p>
          <a:endParaRPr lang="fr-FR"/>
        </a:p>
      </dgm:t>
    </dgm:pt>
    <dgm:pt modelId="{E6CA3CBD-B616-4FB4-AD2B-135D73ADACEF}" type="pres">
      <dgm:prSet presAssocID="{3456BF31-242B-404B-A584-56BDAFBA0F4A}" presName="node" presStyleLbl="node1" presStyleIdx="2" presStyleCnt="3" custRadScaleRad="113726" custRadScaleInc="1082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7AE07B33-85E2-41F9-B675-49E3F37E4D0F}" srcId="{CBA63E74-2539-41EA-95E9-C0EF040D99A3}" destId="{3456BF31-242B-404B-A584-56BDAFBA0F4A}" srcOrd="2" destOrd="0" parTransId="{A3AE4FAA-ABAA-44F6-9052-FFF0A61344A9}" sibTransId="{0EFD4AA8-4650-45A6-9BE5-11D6980F82EA}"/>
    <dgm:cxn modelId="{461D7DA9-5A0C-4B81-8B9F-6CB9E09C03BF}" srcId="{D2361344-BDC5-4FE4-B8A7-35D42BD3DE2E}" destId="{CBA63E74-2539-41EA-95E9-C0EF040D99A3}" srcOrd="0" destOrd="0" parTransId="{F50928E9-A9A2-4AE1-A81F-15C6897CCA64}" sibTransId="{4B17D5A5-763A-42DD-A404-27DAA2B57188}"/>
    <dgm:cxn modelId="{69626483-2CED-4AB8-9E5E-ABEC45CF80DA}" type="presOf" srcId="{3456BF31-242B-404B-A584-56BDAFBA0F4A}" destId="{E6CA3CBD-B616-4FB4-AD2B-135D73ADACEF}" srcOrd="0" destOrd="0" presId="urn:microsoft.com/office/officeart/2005/8/layout/radial4"/>
    <dgm:cxn modelId="{2EEA9F60-8548-4BD6-AF9E-4741340B3691}" type="presOf" srcId="{A3AE4FAA-ABAA-44F6-9052-FFF0A61344A9}" destId="{E76B3508-8DE4-47EC-9641-87160E8803E2}" srcOrd="0" destOrd="0" presId="urn:microsoft.com/office/officeart/2005/8/layout/radial4"/>
    <dgm:cxn modelId="{9CC12AA9-D5AB-4EE9-AF64-808F92B171D1}" type="presOf" srcId="{34B9934A-2EA2-40EB-A961-CC6D0EBAEC48}" destId="{0ABD5EDF-5BD0-438D-95BA-A2027F69FB4F}" srcOrd="0" destOrd="0" presId="urn:microsoft.com/office/officeart/2005/8/layout/radial4"/>
    <dgm:cxn modelId="{CE708481-71B1-442C-B7AA-29ACF6E2C764}" type="presOf" srcId="{58C199EA-CB96-468A-BC13-8D40A78F0B58}" destId="{D4D3AB68-E9C6-47AF-B79E-D46E23B1F806}" srcOrd="0" destOrd="0" presId="urn:microsoft.com/office/officeart/2005/8/layout/radial4"/>
    <dgm:cxn modelId="{7CCE9629-CCE2-4CE2-96D9-E6ACE03A8713}" type="presOf" srcId="{BD09D441-5B51-483C-9F61-C16376E01489}" destId="{AE569314-268E-4D7F-94FD-64B4F4FDB18C}" srcOrd="0" destOrd="0" presId="urn:microsoft.com/office/officeart/2005/8/layout/radial4"/>
    <dgm:cxn modelId="{0B15A4BB-B41E-49D1-9901-2F5AF2BAB269}" type="presOf" srcId="{CBA63E74-2539-41EA-95E9-C0EF040D99A3}" destId="{95DC3AFD-6E8A-4F66-B7F8-F8DC8F17FA78}" srcOrd="0" destOrd="0" presId="urn:microsoft.com/office/officeart/2005/8/layout/radial4"/>
    <dgm:cxn modelId="{08A9C6ED-1483-4CC8-A2EA-3D8F307CE34D}" srcId="{CBA63E74-2539-41EA-95E9-C0EF040D99A3}" destId="{BD09D441-5B51-483C-9F61-C16376E01489}" srcOrd="0" destOrd="0" parTransId="{58C199EA-CB96-468A-BC13-8D40A78F0B58}" sibTransId="{B98B63A8-85A0-4CDD-AA48-F71D50F3A7EE}"/>
    <dgm:cxn modelId="{6A684792-FE9C-428B-9731-BF6306A75D0B}" srcId="{CBA63E74-2539-41EA-95E9-C0EF040D99A3}" destId="{087448FE-D6DE-480E-86E7-E111FE63E489}" srcOrd="1" destOrd="0" parTransId="{34B9934A-2EA2-40EB-A961-CC6D0EBAEC48}" sibTransId="{41F73FE1-6432-434E-806D-2196A0D9C43B}"/>
    <dgm:cxn modelId="{D50775C8-35D4-42E7-98CA-04244A8DC313}" type="presOf" srcId="{D2361344-BDC5-4FE4-B8A7-35D42BD3DE2E}" destId="{620B563E-1A88-489B-A34A-1DDFFB411CB5}" srcOrd="0" destOrd="0" presId="urn:microsoft.com/office/officeart/2005/8/layout/radial4"/>
    <dgm:cxn modelId="{645FF7FF-3036-48AD-A12A-6F2BA6411423}" type="presOf" srcId="{087448FE-D6DE-480E-86E7-E111FE63E489}" destId="{C92D1344-D654-4B3B-9274-CBA6564A7EAC}" srcOrd="0" destOrd="0" presId="urn:microsoft.com/office/officeart/2005/8/layout/radial4"/>
    <dgm:cxn modelId="{D301B936-6C6D-4E63-A0D7-CFBE0EB54882}" type="presParOf" srcId="{620B563E-1A88-489B-A34A-1DDFFB411CB5}" destId="{95DC3AFD-6E8A-4F66-B7F8-F8DC8F17FA78}" srcOrd="0" destOrd="0" presId="urn:microsoft.com/office/officeart/2005/8/layout/radial4"/>
    <dgm:cxn modelId="{BAD2E7CD-317D-435A-9250-44C0EE769F47}" type="presParOf" srcId="{620B563E-1A88-489B-A34A-1DDFFB411CB5}" destId="{D4D3AB68-E9C6-47AF-B79E-D46E23B1F806}" srcOrd="1" destOrd="0" presId="urn:microsoft.com/office/officeart/2005/8/layout/radial4"/>
    <dgm:cxn modelId="{57252032-479C-4317-8CE8-F6C77D21E7F5}" type="presParOf" srcId="{620B563E-1A88-489B-A34A-1DDFFB411CB5}" destId="{AE569314-268E-4D7F-94FD-64B4F4FDB18C}" srcOrd="2" destOrd="0" presId="urn:microsoft.com/office/officeart/2005/8/layout/radial4"/>
    <dgm:cxn modelId="{07CEB30C-C280-4B12-AFD9-CB351C2E1448}" type="presParOf" srcId="{620B563E-1A88-489B-A34A-1DDFFB411CB5}" destId="{0ABD5EDF-5BD0-438D-95BA-A2027F69FB4F}" srcOrd="3" destOrd="0" presId="urn:microsoft.com/office/officeart/2005/8/layout/radial4"/>
    <dgm:cxn modelId="{F35AB167-94FF-4668-A70B-DE3932B77220}" type="presParOf" srcId="{620B563E-1A88-489B-A34A-1DDFFB411CB5}" destId="{C92D1344-D654-4B3B-9274-CBA6564A7EAC}" srcOrd="4" destOrd="0" presId="urn:microsoft.com/office/officeart/2005/8/layout/radial4"/>
    <dgm:cxn modelId="{E9DAFD14-3463-4A5B-9F47-14FDFC518D33}" type="presParOf" srcId="{620B563E-1A88-489B-A34A-1DDFFB411CB5}" destId="{E76B3508-8DE4-47EC-9641-87160E8803E2}" srcOrd="5" destOrd="0" presId="urn:microsoft.com/office/officeart/2005/8/layout/radial4"/>
    <dgm:cxn modelId="{B9362FEC-4ABE-4A1C-9655-B1E9C1C30C26}" type="presParOf" srcId="{620B563E-1A88-489B-A34A-1DDFFB411CB5}" destId="{E6CA3CBD-B616-4FB4-AD2B-135D73ADACEF}" srcOrd="6" destOrd="0" presId="urn:microsoft.com/office/officeart/2005/8/layout/radial4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99A4AFA-B7F3-497B-A40D-70F372DE1102}" type="doc">
      <dgm:prSet loTypeId="urn:microsoft.com/office/officeart/2005/8/layout/default#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F036614A-0A03-437F-947F-DD87402AF79A}">
      <dgm:prSet phldrT="[Texte]"/>
      <dgm:spPr/>
      <dgm:t>
        <a:bodyPr/>
        <a:lstStyle/>
        <a:p>
          <a:r>
            <a:rPr lang="fr-FR" dirty="0" smtClean="0"/>
            <a:t>Un service commercial actif</a:t>
          </a:r>
          <a:endParaRPr lang="fr-FR" dirty="0"/>
        </a:p>
      </dgm:t>
    </dgm:pt>
    <dgm:pt modelId="{384564B0-8641-426E-959D-F625625A8F95}" type="parTrans" cxnId="{D6385169-3BCF-47F8-AE6D-55A6B700612A}">
      <dgm:prSet/>
      <dgm:spPr/>
      <dgm:t>
        <a:bodyPr/>
        <a:lstStyle/>
        <a:p>
          <a:endParaRPr lang="fr-FR"/>
        </a:p>
      </dgm:t>
    </dgm:pt>
    <dgm:pt modelId="{8659736F-BDBC-4005-ADD8-6EC049D3FDB0}" type="sibTrans" cxnId="{D6385169-3BCF-47F8-AE6D-55A6B700612A}">
      <dgm:prSet/>
      <dgm:spPr/>
      <dgm:t>
        <a:bodyPr/>
        <a:lstStyle/>
        <a:p>
          <a:endParaRPr lang="fr-FR"/>
        </a:p>
      </dgm:t>
    </dgm:pt>
    <dgm:pt modelId="{F391CE52-60D1-4773-BD46-61FC27010D25}">
      <dgm:prSet phldrT="[Texte]"/>
      <dgm:spPr/>
      <dgm:t>
        <a:bodyPr/>
        <a:lstStyle/>
        <a:p>
          <a:r>
            <a:rPr lang="fr-FR" dirty="0" smtClean="0"/>
            <a:t>La Possibilité d’accéder aux TIC</a:t>
          </a:r>
          <a:endParaRPr lang="fr-FR" dirty="0"/>
        </a:p>
      </dgm:t>
    </dgm:pt>
    <dgm:pt modelId="{98005E4C-0CF4-4E38-9D20-3B6DBAB214BC}" type="parTrans" cxnId="{AD97AD82-1519-49A9-84A3-166CE10CAFE6}">
      <dgm:prSet/>
      <dgm:spPr/>
      <dgm:t>
        <a:bodyPr/>
        <a:lstStyle/>
        <a:p>
          <a:endParaRPr lang="fr-FR"/>
        </a:p>
      </dgm:t>
    </dgm:pt>
    <dgm:pt modelId="{1893409E-E17A-4A5F-A31B-16F870192C38}" type="sibTrans" cxnId="{AD97AD82-1519-49A9-84A3-166CE10CAFE6}">
      <dgm:prSet/>
      <dgm:spPr/>
      <dgm:t>
        <a:bodyPr/>
        <a:lstStyle/>
        <a:p>
          <a:endParaRPr lang="fr-FR"/>
        </a:p>
      </dgm:t>
    </dgm:pt>
    <dgm:pt modelId="{A54747BF-817D-4604-B622-351D05F03AD5}">
      <dgm:prSet phldrT="[Texte]"/>
      <dgm:spPr/>
      <dgm:t>
        <a:bodyPr/>
        <a:lstStyle/>
        <a:p>
          <a:r>
            <a:rPr lang="fr-FR" dirty="0" smtClean="0"/>
            <a:t>Un tuteur expérimenté et disponible</a:t>
          </a:r>
          <a:endParaRPr lang="fr-FR" dirty="0"/>
        </a:p>
      </dgm:t>
    </dgm:pt>
    <dgm:pt modelId="{A60101D5-0AB7-44F4-8D71-0BBC777DB5CD}" type="parTrans" cxnId="{369A5ED4-7DDD-4844-94B2-3EA096C1E365}">
      <dgm:prSet/>
      <dgm:spPr/>
      <dgm:t>
        <a:bodyPr/>
        <a:lstStyle/>
        <a:p>
          <a:endParaRPr lang="fr-FR"/>
        </a:p>
      </dgm:t>
    </dgm:pt>
    <dgm:pt modelId="{A7A77FB4-5509-4534-8ACC-1AFFEC4F593F}" type="sibTrans" cxnId="{369A5ED4-7DDD-4844-94B2-3EA096C1E365}">
      <dgm:prSet/>
      <dgm:spPr/>
      <dgm:t>
        <a:bodyPr/>
        <a:lstStyle/>
        <a:p>
          <a:endParaRPr lang="fr-FR"/>
        </a:p>
      </dgm:t>
    </dgm:pt>
    <dgm:pt modelId="{A3DA1EE6-0934-4D0A-8B62-8320619DDE9B}">
      <dgm:prSet phldrT="[Texte]"/>
      <dgm:spPr/>
      <dgm:t>
        <a:bodyPr/>
        <a:lstStyle/>
        <a:p>
          <a:r>
            <a:rPr lang="fr-FR" dirty="0" smtClean="0"/>
            <a:t>Un engagement ferme d’accompagnement et d’évaluation</a:t>
          </a:r>
          <a:endParaRPr lang="fr-FR" dirty="0"/>
        </a:p>
      </dgm:t>
    </dgm:pt>
    <dgm:pt modelId="{2BD9C7E4-B5C2-430A-817F-82E0798323D8}" type="parTrans" cxnId="{227FE1AE-1886-4EEF-B89C-E22B9C28673A}">
      <dgm:prSet/>
      <dgm:spPr/>
      <dgm:t>
        <a:bodyPr/>
        <a:lstStyle/>
        <a:p>
          <a:endParaRPr lang="fr-FR"/>
        </a:p>
      </dgm:t>
    </dgm:pt>
    <dgm:pt modelId="{97B8F19C-31F0-4E3D-86D4-B02AE7CAEE83}" type="sibTrans" cxnId="{227FE1AE-1886-4EEF-B89C-E22B9C28673A}">
      <dgm:prSet/>
      <dgm:spPr/>
      <dgm:t>
        <a:bodyPr/>
        <a:lstStyle/>
        <a:p>
          <a:endParaRPr lang="fr-FR"/>
        </a:p>
      </dgm:t>
    </dgm:pt>
    <dgm:pt modelId="{78CFE015-6BFD-454B-9EEE-0C870337E2A9}" type="pres">
      <dgm:prSet presAssocID="{599A4AFA-B7F3-497B-A40D-70F372DE110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3F5E2032-EA27-4F71-8A96-22820C2EAD3E}" type="pres">
      <dgm:prSet presAssocID="{F036614A-0A03-437F-947F-DD87402AF79A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CA7E02D-BDD6-43EB-8577-3C186E094087}" type="pres">
      <dgm:prSet presAssocID="{8659736F-BDBC-4005-ADD8-6EC049D3FDB0}" presName="sibTrans" presStyleCnt="0"/>
      <dgm:spPr/>
    </dgm:pt>
    <dgm:pt modelId="{42948296-D7E8-4BF7-9F18-B3AA354DCABD}" type="pres">
      <dgm:prSet presAssocID="{F391CE52-60D1-4773-BD46-61FC27010D25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239CC38-F4C4-420D-B68C-18FA0E086C39}" type="pres">
      <dgm:prSet presAssocID="{1893409E-E17A-4A5F-A31B-16F870192C38}" presName="sibTrans" presStyleCnt="0"/>
      <dgm:spPr/>
    </dgm:pt>
    <dgm:pt modelId="{B0EA688B-11CA-42A8-8065-A44525432929}" type="pres">
      <dgm:prSet presAssocID="{A54747BF-817D-4604-B622-351D05F03AD5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AA484A5-D9A5-4F61-9F00-0EE61660CD1E}" type="pres">
      <dgm:prSet presAssocID="{A7A77FB4-5509-4534-8ACC-1AFFEC4F593F}" presName="sibTrans" presStyleCnt="0"/>
      <dgm:spPr/>
    </dgm:pt>
    <dgm:pt modelId="{68C0C0BE-D496-4935-8354-3F28260F4D39}" type="pres">
      <dgm:prSet presAssocID="{A3DA1EE6-0934-4D0A-8B62-8320619DDE9B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D64F05BE-DFA4-406B-AA5B-4089EBA7296D}" type="presOf" srcId="{A3DA1EE6-0934-4D0A-8B62-8320619DDE9B}" destId="{68C0C0BE-D496-4935-8354-3F28260F4D39}" srcOrd="0" destOrd="0" presId="urn:microsoft.com/office/officeart/2005/8/layout/default#2"/>
    <dgm:cxn modelId="{BA2FD216-FDE3-48E6-ADA0-2ED7720A78D7}" type="presOf" srcId="{F391CE52-60D1-4773-BD46-61FC27010D25}" destId="{42948296-D7E8-4BF7-9F18-B3AA354DCABD}" srcOrd="0" destOrd="0" presId="urn:microsoft.com/office/officeart/2005/8/layout/default#2"/>
    <dgm:cxn modelId="{369A5ED4-7DDD-4844-94B2-3EA096C1E365}" srcId="{599A4AFA-B7F3-497B-A40D-70F372DE1102}" destId="{A54747BF-817D-4604-B622-351D05F03AD5}" srcOrd="2" destOrd="0" parTransId="{A60101D5-0AB7-44F4-8D71-0BBC777DB5CD}" sibTransId="{A7A77FB4-5509-4534-8ACC-1AFFEC4F593F}"/>
    <dgm:cxn modelId="{63CAB987-FFF2-46EF-84EF-49408808C342}" type="presOf" srcId="{A54747BF-817D-4604-B622-351D05F03AD5}" destId="{B0EA688B-11CA-42A8-8065-A44525432929}" srcOrd="0" destOrd="0" presId="urn:microsoft.com/office/officeart/2005/8/layout/default#2"/>
    <dgm:cxn modelId="{D6385169-3BCF-47F8-AE6D-55A6B700612A}" srcId="{599A4AFA-B7F3-497B-A40D-70F372DE1102}" destId="{F036614A-0A03-437F-947F-DD87402AF79A}" srcOrd="0" destOrd="0" parTransId="{384564B0-8641-426E-959D-F625625A8F95}" sibTransId="{8659736F-BDBC-4005-ADD8-6EC049D3FDB0}"/>
    <dgm:cxn modelId="{A1B782F7-98D8-4DFE-B9B2-262E51E967EF}" type="presOf" srcId="{F036614A-0A03-437F-947F-DD87402AF79A}" destId="{3F5E2032-EA27-4F71-8A96-22820C2EAD3E}" srcOrd="0" destOrd="0" presId="urn:microsoft.com/office/officeart/2005/8/layout/default#2"/>
    <dgm:cxn modelId="{AD97AD82-1519-49A9-84A3-166CE10CAFE6}" srcId="{599A4AFA-B7F3-497B-A40D-70F372DE1102}" destId="{F391CE52-60D1-4773-BD46-61FC27010D25}" srcOrd="1" destOrd="0" parTransId="{98005E4C-0CF4-4E38-9D20-3B6DBAB214BC}" sibTransId="{1893409E-E17A-4A5F-A31B-16F870192C38}"/>
    <dgm:cxn modelId="{227FE1AE-1886-4EEF-B89C-E22B9C28673A}" srcId="{599A4AFA-B7F3-497B-A40D-70F372DE1102}" destId="{A3DA1EE6-0934-4D0A-8B62-8320619DDE9B}" srcOrd="3" destOrd="0" parTransId="{2BD9C7E4-B5C2-430A-817F-82E0798323D8}" sibTransId="{97B8F19C-31F0-4E3D-86D4-B02AE7CAEE83}"/>
    <dgm:cxn modelId="{3C6CC6C0-B24E-471A-98AE-9846189CA31A}" type="presOf" srcId="{599A4AFA-B7F3-497B-A40D-70F372DE1102}" destId="{78CFE015-6BFD-454B-9EEE-0C870337E2A9}" srcOrd="0" destOrd="0" presId="urn:microsoft.com/office/officeart/2005/8/layout/default#2"/>
    <dgm:cxn modelId="{9BFE2C4E-71C6-4F3E-B1C5-6F2E42D96354}" type="presParOf" srcId="{78CFE015-6BFD-454B-9EEE-0C870337E2A9}" destId="{3F5E2032-EA27-4F71-8A96-22820C2EAD3E}" srcOrd="0" destOrd="0" presId="urn:microsoft.com/office/officeart/2005/8/layout/default#2"/>
    <dgm:cxn modelId="{14440AD3-FCD6-4DF6-A7B7-AB8FA2EBBF56}" type="presParOf" srcId="{78CFE015-6BFD-454B-9EEE-0C870337E2A9}" destId="{8CA7E02D-BDD6-43EB-8577-3C186E094087}" srcOrd="1" destOrd="0" presId="urn:microsoft.com/office/officeart/2005/8/layout/default#2"/>
    <dgm:cxn modelId="{7C7D2BEF-16C5-42FE-BA55-37EC72CF76E3}" type="presParOf" srcId="{78CFE015-6BFD-454B-9EEE-0C870337E2A9}" destId="{42948296-D7E8-4BF7-9F18-B3AA354DCABD}" srcOrd="2" destOrd="0" presId="urn:microsoft.com/office/officeart/2005/8/layout/default#2"/>
    <dgm:cxn modelId="{BF45261D-CA6D-4EFF-8861-D1DD5FC90D2F}" type="presParOf" srcId="{78CFE015-6BFD-454B-9EEE-0C870337E2A9}" destId="{5239CC38-F4C4-420D-B68C-18FA0E086C39}" srcOrd="3" destOrd="0" presId="urn:microsoft.com/office/officeart/2005/8/layout/default#2"/>
    <dgm:cxn modelId="{5AB89C7D-A813-434C-A7EE-FBCB56915391}" type="presParOf" srcId="{78CFE015-6BFD-454B-9EEE-0C870337E2A9}" destId="{B0EA688B-11CA-42A8-8065-A44525432929}" srcOrd="4" destOrd="0" presId="urn:microsoft.com/office/officeart/2005/8/layout/default#2"/>
    <dgm:cxn modelId="{97FAA93C-3F9D-4E8D-A711-CD320AC06C7E}" type="presParOf" srcId="{78CFE015-6BFD-454B-9EEE-0C870337E2A9}" destId="{2AA484A5-D9A5-4F61-9F00-0EE61660CD1E}" srcOrd="5" destOrd="0" presId="urn:microsoft.com/office/officeart/2005/8/layout/default#2"/>
    <dgm:cxn modelId="{0A507CDB-5FC8-4644-866C-7DE734512F59}" type="presParOf" srcId="{78CFE015-6BFD-454B-9EEE-0C870337E2A9}" destId="{68C0C0BE-D496-4935-8354-3F28260F4D39}" srcOrd="6" destOrd="0" presId="urn:microsoft.com/office/officeart/2005/8/layout/default#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C973C55-1DF2-4E4D-8743-95B42470B54B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1558046E-47AE-4AB8-9964-9600DAA3102B}">
      <dgm:prSet phldrT="[Texte]" custT="1"/>
      <dgm:spPr/>
      <dgm:t>
        <a:bodyPr/>
        <a:lstStyle/>
        <a:p>
          <a:r>
            <a:rPr lang="fr-FR" sz="1400" b="1" dirty="0" smtClean="0"/>
            <a:t>Installation</a:t>
          </a:r>
          <a:endParaRPr lang="fr-FR" sz="1400" b="1" dirty="0"/>
        </a:p>
      </dgm:t>
    </dgm:pt>
    <dgm:pt modelId="{7FC9ECBF-4AE3-4E30-929B-5FD0F79B43C6}" type="parTrans" cxnId="{BED612B1-6257-4F8A-BD88-BD05392F0372}">
      <dgm:prSet/>
      <dgm:spPr/>
      <dgm:t>
        <a:bodyPr/>
        <a:lstStyle/>
        <a:p>
          <a:endParaRPr lang="fr-FR"/>
        </a:p>
      </dgm:t>
    </dgm:pt>
    <dgm:pt modelId="{4DD39B11-5767-4A23-A629-BF60D03CC777}" type="sibTrans" cxnId="{BED612B1-6257-4F8A-BD88-BD05392F0372}">
      <dgm:prSet/>
      <dgm:spPr/>
      <dgm:t>
        <a:bodyPr/>
        <a:lstStyle/>
        <a:p>
          <a:endParaRPr lang="fr-FR"/>
        </a:p>
      </dgm:t>
    </dgm:pt>
    <dgm:pt modelId="{B27FC029-9745-48B8-BFE5-30D57A562320}">
      <dgm:prSet phldrT="[Texte]" custT="1"/>
      <dgm:spPr/>
      <dgm:t>
        <a:bodyPr/>
        <a:lstStyle/>
        <a:p>
          <a:r>
            <a:rPr lang="fr-FR" sz="1400" b="1" dirty="0" smtClean="0"/>
            <a:t>Proposition</a:t>
          </a:r>
        </a:p>
        <a:p>
          <a:r>
            <a:rPr lang="fr-FR" sz="1400" b="1" dirty="0" smtClean="0"/>
            <a:t>Concertation</a:t>
          </a:r>
        </a:p>
        <a:p>
          <a:r>
            <a:rPr lang="fr-FR" sz="1400" b="1" dirty="0" smtClean="0"/>
            <a:t>Validation</a:t>
          </a:r>
          <a:endParaRPr lang="fr-FR" sz="1400" b="1" dirty="0"/>
        </a:p>
      </dgm:t>
    </dgm:pt>
    <dgm:pt modelId="{EDDE11D1-F0D4-408F-8649-29C08DE6048A}" type="parTrans" cxnId="{9B3DFB67-2A2A-4C7C-A109-E80557CB9058}">
      <dgm:prSet/>
      <dgm:spPr/>
      <dgm:t>
        <a:bodyPr/>
        <a:lstStyle/>
        <a:p>
          <a:endParaRPr lang="fr-FR"/>
        </a:p>
      </dgm:t>
    </dgm:pt>
    <dgm:pt modelId="{EA722BCF-0258-481B-A880-6564AEB6D090}" type="sibTrans" cxnId="{9B3DFB67-2A2A-4C7C-A109-E80557CB9058}">
      <dgm:prSet/>
      <dgm:spPr/>
      <dgm:t>
        <a:bodyPr/>
        <a:lstStyle/>
        <a:p>
          <a:endParaRPr lang="fr-FR"/>
        </a:p>
      </dgm:t>
    </dgm:pt>
    <dgm:pt modelId="{3DD3E572-3774-474D-AEA9-13D15FA6E9B3}">
      <dgm:prSet phldrT="[Texte]" custT="1"/>
      <dgm:spPr/>
      <dgm:t>
        <a:bodyPr/>
        <a:lstStyle/>
        <a:p>
          <a:r>
            <a:rPr lang="fr-FR" sz="2000" dirty="0" smtClean="0"/>
            <a:t> </a:t>
          </a:r>
          <a:r>
            <a:rPr lang="fr-FR" sz="1400" b="1" dirty="0" smtClean="0"/>
            <a:t>Diverses rencontres d’ajustement</a:t>
          </a:r>
          <a:endParaRPr lang="fr-FR" sz="1400" b="1" dirty="0"/>
        </a:p>
      </dgm:t>
    </dgm:pt>
    <dgm:pt modelId="{6212E3D0-9F98-401C-A072-FB6C97088A29}" type="parTrans" cxnId="{440EB7D3-3533-4B56-903E-AB2293ADFD66}">
      <dgm:prSet/>
      <dgm:spPr/>
      <dgm:t>
        <a:bodyPr/>
        <a:lstStyle/>
        <a:p>
          <a:endParaRPr lang="fr-FR"/>
        </a:p>
      </dgm:t>
    </dgm:pt>
    <dgm:pt modelId="{F32D7543-628C-46EC-98FF-B1B67791CE4E}" type="sibTrans" cxnId="{440EB7D3-3533-4B56-903E-AB2293ADFD66}">
      <dgm:prSet/>
      <dgm:spPr/>
      <dgm:t>
        <a:bodyPr/>
        <a:lstStyle/>
        <a:p>
          <a:endParaRPr lang="fr-FR"/>
        </a:p>
      </dgm:t>
    </dgm:pt>
    <dgm:pt modelId="{3C118F03-4546-4203-8512-7A92FA8C6ACB}">
      <dgm:prSet phldrT="[Texte]" custT="1"/>
      <dgm:spPr/>
      <dgm:t>
        <a:bodyPr/>
        <a:lstStyle/>
        <a:p>
          <a:r>
            <a:rPr lang="fr-FR" sz="1400" b="1" dirty="0" smtClean="0"/>
            <a:t>Bilan</a:t>
          </a:r>
        </a:p>
        <a:p>
          <a:r>
            <a:rPr lang="fr-FR" sz="1400" b="1" dirty="0" smtClean="0"/>
            <a:t>Conclusion</a:t>
          </a:r>
          <a:endParaRPr lang="fr-FR" sz="1400" b="1" dirty="0"/>
        </a:p>
      </dgm:t>
    </dgm:pt>
    <dgm:pt modelId="{AFBF34FF-0725-4383-B2D6-E0E5B126C76D}" type="parTrans" cxnId="{BEEA8A97-7D08-472A-9B06-328B0EECADAC}">
      <dgm:prSet/>
      <dgm:spPr/>
      <dgm:t>
        <a:bodyPr/>
        <a:lstStyle/>
        <a:p>
          <a:endParaRPr lang="fr-FR"/>
        </a:p>
      </dgm:t>
    </dgm:pt>
    <dgm:pt modelId="{0135B0DE-F7D0-4D89-9BA9-8EBCD6D7317A}" type="sibTrans" cxnId="{BEEA8A97-7D08-472A-9B06-328B0EECADAC}">
      <dgm:prSet/>
      <dgm:spPr/>
      <dgm:t>
        <a:bodyPr/>
        <a:lstStyle/>
        <a:p>
          <a:endParaRPr lang="fr-FR"/>
        </a:p>
      </dgm:t>
    </dgm:pt>
    <dgm:pt modelId="{A4E696B6-8647-4D9C-8121-48B74954A137}" type="pres">
      <dgm:prSet presAssocID="{7C973C55-1DF2-4E4D-8743-95B42470B54B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E2EA5F9E-B588-439E-9DC7-2FE42C553269}" type="pres">
      <dgm:prSet presAssocID="{7C973C55-1DF2-4E4D-8743-95B42470B54B}" presName="arrow" presStyleLbl="bgShp" presStyleIdx="0" presStyleCnt="1" custScaleY="79236" custLinFactNeighborX="-855" custLinFactNeighborY="19633"/>
      <dgm:spPr/>
    </dgm:pt>
    <dgm:pt modelId="{DC3E9F6E-86C8-4C62-BB84-FF5ECE821D0D}" type="pres">
      <dgm:prSet presAssocID="{7C973C55-1DF2-4E4D-8743-95B42470B54B}" presName="arrowDiagram4" presStyleCnt="0"/>
      <dgm:spPr/>
    </dgm:pt>
    <dgm:pt modelId="{E2D3278C-4488-4A8A-B94A-04EE089CFBFC}" type="pres">
      <dgm:prSet presAssocID="{1558046E-47AE-4AB8-9964-9600DAA3102B}" presName="bullet4a" presStyleLbl="node1" presStyleIdx="0" presStyleCnt="4"/>
      <dgm:spPr/>
    </dgm:pt>
    <dgm:pt modelId="{E5C00862-B12D-489A-B15F-2F8532815F05}" type="pres">
      <dgm:prSet presAssocID="{1558046E-47AE-4AB8-9964-9600DAA3102B}" presName="textBox4a" presStyleLbl="revTx" presStyleIdx="0" presStyleCnt="4" custScaleX="173392" custLinFactNeighborX="-28321" custLinFactNeighborY="1082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71A3C54-8999-4984-B2B4-DFC13B2177AE}" type="pres">
      <dgm:prSet presAssocID="{B27FC029-9745-48B8-BFE5-30D57A562320}" presName="bullet4b" presStyleLbl="node1" presStyleIdx="1" presStyleCnt="4"/>
      <dgm:spPr/>
    </dgm:pt>
    <dgm:pt modelId="{1896B0C7-F9FE-406B-B5D3-A3060BD4411A}" type="pres">
      <dgm:prSet presAssocID="{B27FC029-9745-48B8-BFE5-30D57A562320}" presName="textBox4b" presStyleLbl="revTx" presStyleIdx="1" presStyleCnt="4" custScaleX="166802" custScaleY="87656" custLinFactNeighborX="-5507" custLinFactNeighborY="6099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7755E55-BD6C-433B-A3CB-0F66571E72C7}" type="pres">
      <dgm:prSet presAssocID="{3DD3E572-3774-474D-AEA9-13D15FA6E9B3}" presName="bullet4c" presStyleLbl="node1" presStyleIdx="2" presStyleCnt="4"/>
      <dgm:spPr/>
    </dgm:pt>
    <dgm:pt modelId="{665C2B5D-2123-4E3B-ADE1-C2316837E72C}" type="pres">
      <dgm:prSet presAssocID="{3DD3E572-3774-474D-AEA9-13D15FA6E9B3}" presName="textBox4c" presStyleLbl="revTx" presStyleIdx="2" presStyleCnt="4" custScaleX="147080" custLinFactNeighborX="-6042" custLinFactNeighborY="1070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F93AFBE-16FC-4B76-97AA-50D785F42C04}" type="pres">
      <dgm:prSet presAssocID="{3C118F03-4546-4203-8512-7A92FA8C6ACB}" presName="bullet4d" presStyleLbl="node1" presStyleIdx="3" presStyleCnt="4" custLinFactNeighborX="66543" custLinFactNeighborY="-3942"/>
      <dgm:spPr/>
    </dgm:pt>
    <dgm:pt modelId="{30C07D1A-EC7F-4350-8812-5C7F94327148}" type="pres">
      <dgm:prSet presAssocID="{3C118F03-4546-4203-8512-7A92FA8C6ACB}" presName="textBox4d" presStyleLbl="revTx" presStyleIdx="3" presStyleCnt="4" custScaleX="154860" custScaleY="65056" custLinFactNeighborX="33023" custLinFactNeighborY="-7598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14C944B8-D1FC-4305-A60D-301FC2FAC919}" type="presOf" srcId="{7C973C55-1DF2-4E4D-8743-95B42470B54B}" destId="{A4E696B6-8647-4D9C-8121-48B74954A137}" srcOrd="0" destOrd="0" presId="urn:microsoft.com/office/officeart/2005/8/layout/arrow2"/>
    <dgm:cxn modelId="{9B3DFB67-2A2A-4C7C-A109-E80557CB9058}" srcId="{7C973C55-1DF2-4E4D-8743-95B42470B54B}" destId="{B27FC029-9745-48B8-BFE5-30D57A562320}" srcOrd="1" destOrd="0" parTransId="{EDDE11D1-F0D4-408F-8649-29C08DE6048A}" sibTransId="{EA722BCF-0258-481B-A880-6564AEB6D090}"/>
    <dgm:cxn modelId="{BEEA8A97-7D08-472A-9B06-328B0EECADAC}" srcId="{7C973C55-1DF2-4E4D-8743-95B42470B54B}" destId="{3C118F03-4546-4203-8512-7A92FA8C6ACB}" srcOrd="3" destOrd="0" parTransId="{AFBF34FF-0725-4383-B2D6-E0E5B126C76D}" sibTransId="{0135B0DE-F7D0-4D89-9BA9-8EBCD6D7317A}"/>
    <dgm:cxn modelId="{CB8C83E7-7E2C-438F-B2CA-9527A49C0C08}" type="presOf" srcId="{1558046E-47AE-4AB8-9964-9600DAA3102B}" destId="{E5C00862-B12D-489A-B15F-2F8532815F05}" srcOrd="0" destOrd="0" presId="urn:microsoft.com/office/officeart/2005/8/layout/arrow2"/>
    <dgm:cxn modelId="{440EB7D3-3533-4B56-903E-AB2293ADFD66}" srcId="{7C973C55-1DF2-4E4D-8743-95B42470B54B}" destId="{3DD3E572-3774-474D-AEA9-13D15FA6E9B3}" srcOrd="2" destOrd="0" parTransId="{6212E3D0-9F98-401C-A072-FB6C97088A29}" sibTransId="{F32D7543-628C-46EC-98FF-B1B67791CE4E}"/>
    <dgm:cxn modelId="{2733194F-78F5-4DDC-94ED-7D21B3167B58}" type="presOf" srcId="{3DD3E572-3774-474D-AEA9-13D15FA6E9B3}" destId="{665C2B5D-2123-4E3B-ADE1-C2316837E72C}" srcOrd="0" destOrd="0" presId="urn:microsoft.com/office/officeart/2005/8/layout/arrow2"/>
    <dgm:cxn modelId="{16143714-2809-4D7E-80E6-DAE599003E84}" type="presOf" srcId="{B27FC029-9745-48B8-BFE5-30D57A562320}" destId="{1896B0C7-F9FE-406B-B5D3-A3060BD4411A}" srcOrd="0" destOrd="0" presId="urn:microsoft.com/office/officeart/2005/8/layout/arrow2"/>
    <dgm:cxn modelId="{BED612B1-6257-4F8A-BD88-BD05392F0372}" srcId="{7C973C55-1DF2-4E4D-8743-95B42470B54B}" destId="{1558046E-47AE-4AB8-9964-9600DAA3102B}" srcOrd="0" destOrd="0" parTransId="{7FC9ECBF-4AE3-4E30-929B-5FD0F79B43C6}" sibTransId="{4DD39B11-5767-4A23-A629-BF60D03CC777}"/>
    <dgm:cxn modelId="{9C7B2ABD-796E-4B53-8B21-EF31D9DF2CE9}" type="presOf" srcId="{3C118F03-4546-4203-8512-7A92FA8C6ACB}" destId="{30C07D1A-EC7F-4350-8812-5C7F94327148}" srcOrd="0" destOrd="0" presId="urn:microsoft.com/office/officeart/2005/8/layout/arrow2"/>
    <dgm:cxn modelId="{B75544C2-C79C-4751-80A3-B2B99D57C08A}" type="presParOf" srcId="{A4E696B6-8647-4D9C-8121-48B74954A137}" destId="{E2EA5F9E-B588-439E-9DC7-2FE42C553269}" srcOrd="0" destOrd="0" presId="urn:microsoft.com/office/officeart/2005/8/layout/arrow2"/>
    <dgm:cxn modelId="{CE137EC5-DA35-42BA-85D5-1D7EA8A8EB80}" type="presParOf" srcId="{A4E696B6-8647-4D9C-8121-48B74954A137}" destId="{DC3E9F6E-86C8-4C62-BB84-FF5ECE821D0D}" srcOrd="1" destOrd="0" presId="urn:microsoft.com/office/officeart/2005/8/layout/arrow2"/>
    <dgm:cxn modelId="{EA8D6836-BA61-4D77-B0F9-AD636D2FFD6B}" type="presParOf" srcId="{DC3E9F6E-86C8-4C62-BB84-FF5ECE821D0D}" destId="{E2D3278C-4488-4A8A-B94A-04EE089CFBFC}" srcOrd="0" destOrd="0" presId="urn:microsoft.com/office/officeart/2005/8/layout/arrow2"/>
    <dgm:cxn modelId="{2720FFDC-834F-4EC1-BCE7-C5E8A4D0744A}" type="presParOf" srcId="{DC3E9F6E-86C8-4C62-BB84-FF5ECE821D0D}" destId="{E5C00862-B12D-489A-B15F-2F8532815F05}" srcOrd="1" destOrd="0" presId="urn:microsoft.com/office/officeart/2005/8/layout/arrow2"/>
    <dgm:cxn modelId="{DDFB61E9-5980-474E-B7E6-57DF7097C0FE}" type="presParOf" srcId="{DC3E9F6E-86C8-4C62-BB84-FF5ECE821D0D}" destId="{271A3C54-8999-4984-B2B4-DFC13B2177AE}" srcOrd="2" destOrd="0" presId="urn:microsoft.com/office/officeart/2005/8/layout/arrow2"/>
    <dgm:cxn modelId="{225FA5AE-8161-47BE-B532-EFD8FAE77C05}" type="presParOf" srcId="{DC3E9F6E-86C8-4C62-BB84-FF5ECE821D0D}" destId="{1896B0C7-F9FE-406B-B5D3-A3060BD4411A}" srcOrd="3" destOrd="0" presId="urn:microsoft.com/office/officeart/2005/8/layout/arrow2"/>
    <dgm:cxn modelId="{F2224B0A-A4BE-48C3-8AAA-1D286558E728}" type="presParOf" srcId="{DC3E9F6E-86C8-4C62-BB84-FF5ECE821D0D}" destId="{C7755E55-BD6C-433B-A3CB-0F66571E72C7}" srcOrd="4" destOrd="0" presId="urn:microsoft.com/office/officeart/2005/8/layout/arrow2"/>
    <dgm:cxn modelId="{E83FD2F9-9282-447C-A192-22FB47AA11D1}" type="presParOf" srcId="{DC3E9F6E-86C8-4C62-BB84-FF5ECE821D0D}" destId="{665C2B5D-2123-4E3B-ADE1-C2316837E72C}" srcOrd="5" destOrd="0" presId="urn:microsoft.com/office/officeart/2005/8/layout/arrow2"/>
    <dgm:cxn modelId="{7251326E-E5C8-4FC4-BEBB-4F81052A976A}" type="presParOf" srcId="{DC3E9F6E-86C8-4C62-BB84-FF5ECE821D0D}" destId="{AF93AFBE-16FC-4B76-97AA-50D785F42C04}" srcOrd="6" destOrd="0" presId="urn:microsoft.com/office/officeart/2005/8/layout/arrow2"/>
    <dgm:cxn modelId="{1E5A14BB-9582-451F-97DE-BE8EA0484C01}" type="presParOf" srcId="{DC3E9F6E-86C8-4C62-BB84-FF5ECE821D0D}" destId="{30C07D1A-EC7F-4350-8812-5C7F94327148}" srcOrd="7" destOrd="0" presId="urn:microsoft.com/office/officeart/2005/8/layout/arrow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FB2F26F-7EF6-452C-8766-1E89F6BC7396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DD284250-C626-42B1-8462-4E48F2C29A20}">
      <dgm:prSet phldrT="[Texte]" custT="1"/>
      <dgm:spPr/>
      <dgm:t>
        <a:bodyPr/>
        <a:lstStyle/>
        <a:p>
          <a:r>
            <a:rPr lang="fr-FR" sz="1400" b="1" dirty="0" smtClean="0">
              <a:solidFill>
                <a:schemeClr val="tx1"/>
              </a:solidFill>
            </a:rPr>
            <a:t>I/CONTENU</a:t>
          </a:r>
          <a:endParaRPr lang="fr-FR" sz="1400" dirty="0"/>
        </a:p>
      </dgm:t>
    </dgm:pt>
    <dgm:pt modelId="{B454778D-433E-4231-96FD-9376DEA8A77A}" type="parTrans" cxnId="{248FF065-4D08-4650-990C-FCD35EB9771A}">
      <dgm:prSet/>
      <dgm:spPr/>
      <dgm:t>
        <a:bodyPr/>
        <a:lstStyle/>
        <a:p>
          <a:endParaRPr lang="fr-FR"/>
        </a:p>
      </dgm:t>
    </dgm:pt>
    <dgm:pt modelId="{9B0919F2-CB38-4DA7-AA74-74AADF091975}" type="sibTrans" cxnId="{248FF065-4D08-4650-990C-FCD35EB9771A}">
      <dgm:prSet/>
      <dgm:spPr/>
      <dgm:t>
        <a:bodyPr/>
        <a:lstStyle/>
        <a:p>
          <a:endParaRPr lang="fr-FR"/>
        </a:p>
      </dgm:t>
    </dgm:pt>
    <dgm:pt modelId="{01BF57C7-72B2-4EBE-9EC6-0D8543762D08}">
      <dgm:prSet phldrT="[Texte]"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 b="1" dirty="0" smtClean="0">
            <a:solidFill>
              <a:schemeClr val="tx1"/>
            </a:solidFill>
          </a:endParaRPr>
        </a:p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 b="1" dirty="0" smtClean="0">
            <a:solidFill>
              <a:schemeClr val="tx1"/>
            </a:solidFill>
          </a:endParaRPr>
        </a:p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400" b="1" dirty="0" smtClean="0">
              <a:solidFill>
                <a:schemeClr val="tx1"/>
              </a:solidFill>
              <a:hlinkClick xmlns:r="http://schemas.openxmlformats.org/officeDocument/2006/relationships" r:id="rId1" action="ppaction://hlinkfile"/>
            </a:rPr>
            <a:t>Fiche (s)  projet : </a:t>
          </a:r>
          <a:endParaRPr lang="fr-FR" sz="1400" b="1" dirty="0" smtClean="0">
            <a:solidFill>
              <a:schemeClr val="tx1"/>
            </a:solidFill>
          </a:endParaRPr>
        </a:p>
        <a:p>
          <a:pPr marL="0" marR="0" indent="0" algn="l" defTabSz="288925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fr-FR" sz="1400" b="1" dirty="0" smtClean="0">
              <a:solidFill>
                <a:schemeClr val="tx1"/>
              </a:solidFill>
            </a:rPr>
            <a:t>- Fond </a:t>
          </a:r>
        </a:p>
        <a:p>
          <a:pPr marL="0" marR="0" indent="0" algn="l" defTabSz="288925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fr-FR" sz="1400" dirty="0" smtClean="0">
              <a:solidFill>
                <a:schemeClr val="tx1"/>
              </a:solidFill>
            </a:rPr>
            <a:t>(Rend compte de la démarche adoptée:  Méthodologie)</a:t>
          </a:r>
        </a:p>
        <a:p>
          <a:pPr marL="0" marR="0" indent="0" algn="l" defTabSz="288925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fr-FR" sz="1400" b="1" dirty="0" smtClean="0">
              <a:solidFill>
                <a:schemeClr val="tx1"/>
              </a:solidFill>
            </a:rPr>
            <a:t>- Forme </a:t>
          </a:r>
        </a:p>
        <a:p>
          <a:pPr marL="0" marR="0" indent="0" algn="l" defTabSz="288925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fr-FR" sz="1400" dirty="0" smtClean="0">
              <a:solidFill>
                <a:schemeClr val="tx1"/>
              </a:solidFill>
            </a:rPr>
            <a:t>(1 page Recto/Verso, dactylographié , typographie rigoureuse) </a:t>
          </a:r>
          <a:endParaRPr lang="fr-FR" sz="1400" dirty="0" smtClean="0"/>
        </a:p>
        <a:p>
          <a:pPr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200" dirty="0"/>
        </a:p>
      </dgm:t>
    </dgm:pt>
    <dgm:pt modelId="{1433EAC1-100E-416A-AD1B-8AB939588843}" type="parTrans" cxnId="{BAD94C48-363E-4B0C-8108-29A5C1371BD5}">
      <dgm:prSet/>
      <dgm:spPr/>
      <dgm:t>
        <a:bodyPr/>
        <a:lstStyle/>
        <a:p>
          <a:endParaRPr lang="fr-FR"/>
        </a:p>
      </dgm:t>
    </dgm:pt>
    <dgm:pt modelId="{04B19CAE-5814-447D-B9A5-AAADA7D77D28}" type="sibTrans" cxnId="{BAD94C48-363E-4B0C-8108-29A5C1371BD5}">
      <dgm:prSet/>
      <dgm:spPr/>
      <dgm:t>
        <a:bodyPr/>
        <a:lstStyle/>
        <a:p>
          <a:endParaRPr lang="fr-FR"/>
        </a:p>
      </dgm:t>
    </dgm:pt>
    <dgm:pt modelId="{B0D770C1-822B-4D82-8508-A96CC78974EB}">
      <dgm:prSet phldrT="[Texte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400" b="1" dirty="0" smtClean="0">
              <a:solidFill>
                <a:schemeClr val="tx1"/>
              </a:solidFill>
            </a:rPr>
            <a:t>II/ RECEVABILITE</a:t>
          </a:r>
        </a:p>
        <a:p>
          <a:pPr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400" dirty="0"/>
        </a:p>
      </dgm:t>
    </dgm:pt>
    <dgm:pt modelId="{974AE0B1-E906-4975-93E9-7B9E5D470748}" type="parTrans" cxnId="{821C6724-F8B5-48EC-9D22-696C955989E8}">
      <dgm:prSet/>
      <dgm:spPr/>
      <dgm:t>
        <a:bodyPr/>
        <a:lstStyle/>
        <a:p>
          <a:endParaRPr lang="fr-FR"/>
        </a:p>
      </dgm:t>
    </dgm:pt>
    <dgm:pt modelId="{C45CFD17-F64D-484A-B2D3-905400CEBB16}" type="sibTrans" cxnId="{821C6724-F8B5-48EC-9D22-696C955989E8}">
      <dgm:prSet/>
      <dgm:spPr/>
      <dgm:t>
        <a:bodyPr/>
        <a:lstStyle/>
        <a:p>
          <a:endParaRPr lang="fr-FR"/>
        </a:p>
      </dgm:t>
    </dgm:pt>
    <dgm:pt modelId="{A59720C5-BC8F-45E2-9B00-D892D26A7A15}">
      <dgm:prSet/>
      <dgm:spPr/>
      <dgm:t>
        <a:bodyPr/>
        <a:lstStyle/>
        <a:p>
          <a:pPr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400" b="1" dirty="0" smtClean="0">
            <a:solidFill>
              <a:schemeClr val="tx1"/>
            </a:solidFill>
          </a:endParaRPr>
        </a:p>
      </dgm:t>
    </dgm:pt>
    <dgm:pt modelId="{B0CE6DBA-7D67-441E-AA31-FC92B6018D4C}" type="parTrans" cxnId="{0E548291-C2C9-44D8-9932-0D291391064F}">
      <dgm:prSet/>
      <dgm:spPr/>
      <dgm:t>
        <a:bodyPr/>
        <a:lstStyle/>
        <a:p>
          <a:endParaRPr lang="fr-FR"/>
        </a:p>
      </dgm:t>
    </dgm:pt>
    <dgm:pt modelId="{B72EE49F-B818-4133-BE84-82D17AF7878A}" type="sibTrans" cxnId="{0E548291-C2C9-44D8-9932-0D291391064F}">
      <dgm:prSet/>
      <dgm:spPr/>
      <dgm:t>
        <a:bodyPr/>
        <a:lstStyle/>
        <a:p>
          <a:endParaRPr lang="fr-FR"/>
        </a:p>
      </dgm:t>
    </dgm:pt>
    <dgm:pt modelId="{75CA85BE-5714-4E69-9F3A-9134F87768F7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000" b="1" dirty="0" smtClean="0">
              <a:solidFill>
                <a:schemeClr val="tx1"/>
              </a:solidFill>
            </a:rPr>
            <a:t> </a:t>
          </a:r>
          <a:r>
            <a:rPr lang="fr-FR" sz="1400" b="1" dirty="0" smtClean="0">
              <a:solidFill>
                <a:schemeClr val="tx1"/>
              </a:solidFill>
            </a:rPr>
            <a:t>Attestation sur l’honneur</a:t>
          </a:r>
          <a:endParaRPr lang="fr-FR" sz="1400" dirty="0" smtClean="0">
            <a:solidFill>
              <a:schemeClr val="tx1"/>
            </a:solidFill>
          </a:endParaRPr>
        </a:p>
      </dgm:t>
    </dgm:pt>
    <dgm:pt modelId="{ED5AB581-F3CC-452A-B943-EB247EDDA1BE}" type="parTrans" cxnId="{4DFD9A1C-CA88-416D-A833-D48B6BD0A942}">
      <dgm:prSet/>
      <dgm:spPr/>
      <dgm:t>
        <a:bodyPr/>
        <a:lstStyle/>
        <a:p>
          <a:endParaRPr lang="fr-FR"/>
        </a:p>
      </dgm:t>
    </dgm:pt>
    <dgm:pt modelId="{F894C601-2216-40CB-A527-D8884EE353B1}" type="sibTrans" cxnId="{4DFD9A1C-CA88-416D-A833-D48B6BD0A942}">
      <dgm:prSet/>
      <dgm:spPr/>
      <dgm:t>
        <a:bodyPr/>
        <a:lstStyle/>
        <a:p>
          <a:endParaRPr lang="fr-FR"/>
        </a:p>
      </dgm:t>
    </dgm:pt>
    <dgm:pt modelId="{9126C329-DEC4-4920-941A-9C3922982715}">
      <dgm:prSet/>
      <dgm:spPr/>
      <dgm:t>
        <a:bodyPr/>
        <a:lstStyle/>
        <a:p>
          <a:pPr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b="1" dirty="0" smtClean="0">
            <a:solidFill>
              <a:schemeClr val="tx1"/>
            </a:solidFill>
          </a:endParaRPr>
        </a:p>
      </dgm:t>
    </dgm:pt>
    <dgm:pt modelId="{2A7F0D6D-B030-4524-B627-6F0160E8FD8E}" type="parTrans" cxnId="{CE122435-5767-4E3E-AB73-5A61A2A7DFAA}">
      <dgm:prSet/>
      <dgm:spPr/>
      <dgm:t>
        <a:bodyPr/>
        <a:lstStyle/>
        <a:p>
          <a:endParaRPr lang="fr-FR"/>
        </a:p>
      </dgm:t>
    </dgm:pt>
    <dgm:pt modelId="{995CBA50-3887-491A-84A3-1D9951BAC819}" type="sibTrans" cxnId="{CE122435-5767-4E3E-AB73-5A61A2A7DFAA}">
      <dgm:prSet/>
      <dgm:spPr/>
      <dgm:t>
        <a:bodyPr/>
        <a:lstStyle/>
        <a:p>
          <a:endParaRPr lang="fr-FR"/>
        </a:p>
      </dgm:t>
    </dgm:pt>
    <dgm:pt modelId="{D75CB8BD-6CA4-4CBB-A34E-A1E5BFF7C9FE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000" b="1" dirty="0" smtClean="0">
              <a:solidFill>
                <a:schemeClr val="tx1"/>
              </a:solidFill>
            </a:rPr>
            <a:t> </a:t>
          </a:r>
          <a:r>
            <a:rPr lang="fr-FR" sz="1400" b="1" dirty="0" smtClean="0">
              <a:solidFill>
                <a:schemeClr val="tx1"/>
              </a:solidFill>
            </a:rPr>
            <a:t>Attestation (s) de stage </a:t>
          </a:r>
          <a:r>
            <a:rPr lang="fr-FR" sz="1400" dirty="0" smtClean="0">
              <a:solidFill>
                <a:schemeClr val="tx1"/>
              </a:solidFill>
            </a:rPr>
            <a:t>:</a:t>
          </a:r>
          <a:endParaRPr lang="fr-FR" sz="1400" dirty="0"/>
        </a:p>
      </dgm:t>
    </dgm:pt>
    <dgm:pt modelId="{5E77898D-D440-4064-9293-93F5D6999916}" type="parTrans" cxnId="{B34B381F-608E-41EC-BE92-47D54F7416F1}">
      <dgm:prSet/>
      <dgm:spPr/>
      <dgm:t>
        <a:bodyPr/>
        <a:lstStyle/>
        <a:p>
          <a:endParaRPr lang="fr-FR"/>
        </a:p>
      </dgm:t>
    </dgm:pt>
    <dgm:pt modelId="{B7A1DF5E-34F1-441C-8C3B-F45856F7F147}" type="sibTrans" cxnId="{B34B381F-608E-41EC-BE92-47D54F7416F1}">
      <dgm:prSet/>
      <dgm:spPr/>
      <dgm:t>
        <a:bodyPr/>
        <a:lstStyle/>
        <a:p>
          <a:endParaRPr lang="fr-FR"/>
        </a:p>
      </dgm:t>
    </dgm:pt>
    <dgm:pt modelId="{AF748084-2179-4089-91CA-D1B9EB6E8020}">
      <dgm:prSet custT="1"/>
      <dgm:spPr/>
      <dgm:t>
        <a:bodyPr/>
        <a:lstStyle/>
        <a:p>
          <a:pPr marL="57150" marR="0" indent="0" defTabSz="4445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r>
            <a:rPr lang="fr-FR" sz="1400" dirty="0" smtClean="0">
              <a:solidFill>
                <a:schemeClr val="tx1"/>
              </a:solidFill>
            </a:rPr>
            <a:t>- Doc T.I.C avec Cachet de l’entreprise quand nécessité de confidentialité</a:t>
          </a:r>
          <a:endParaRPr lang="fr-FR" sz="1400" dirty="0" smtClean="0"/>
        </a:p>
        <a:p>
          <a:pPr marL="57150" indent="0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fr-FR" sz="1400" dirty="0" smtClean="0">
            <a:solidFill>
              <a:schemeClr val="tx1"/>
            </a:solidFill>
          </a:endParaRPr>
        </a:p>
      </dgm:t>
    </dgm:pt>
    <dgm:pt modelId="{E16AA423-3CB8-4FE7-9D8C-53C8D4E2E2E9}" type="parTrans" cxnId="{B4164BE8-3E86-43EB-89C6-DA9621EFB570}">
      <dgm:prSet/>
      <dgm:spPr/>
      <dgm:t>
        <a:bodyPr/>
        <a:lstStyle/>
        <a:p>
          <a:endParaRPr lang="fr-FR"/>
        </a:p>
      </dgm:t>
    </dgm:pt>
    <dgm:pt modelId="{E9386ADB-9E80-4685-854C-1CAF8B18690A}" type="sibTrans" cxnId="{B4164BE8-3E86-43EB-89C6-DA9621EFB570}">
      <dgm:prSet/>
      <dgm:spPr/>
      <dgm:t>
        <a:bodyPr/>
        <a:lstStyle/>
        <a:p>
          <a:endParaRPr lang="fr-FR"/>
        </a:p>
      </dgm:t>
    </dgm:pt>
    <dgm:pt modelId="{98650578-AE9D-40DA-B4F2-53DF2AAAF0CC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400" dirty="0" smtClean="0">
              <a:solidFill>
                <a:schemeClr val="tx1"/>
              </a:solidFill>
            </a:rPr>
            <a:t>- Vigilance sur date, nombre de semaines, signature et cachet de l’entreprise (originaux)</a:t>
          </a:r>
          <a:br>
            <a:rPr lang="fr-FR" sz="1400" dirty="0" smtClean="0">
              <a:solidFill>
                <a:schemeClr val="tx1"/>
              </a:solidFill>
            </a:rPr>
          </a:br>
          <a:r>
            <a:rPr lang="fr-FR" sz="1200" dirty="0" smtClean="0">
              <a:solidFill>
                <a:schemeClr val="tx1"/>
              </a:solidFill>
            </a:rPr>
            <a:t>           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400" dirty="0"/>
        </a:p>
      </dgm:t>
    </dgm:pt>
    <dgm:pt modelId="{D914319D-E1AA-4C3A-8636-2DA3B33B42E6}" type="parTrans" cxnId="{3D294C2A-F9E6-47C6-BEBB-B816DB7714B4}">
      <dgm:prSet/>
      <dgm:spPr/>
      <dgm:t>
        <a:bodyPr/>
        <a:lstStyle/>
        <a:p>
          <a:endParaRPr lang="fr-FR"/>
        </a:p>
      </dgm:t>
    </dgm:pt>
    <dgm:pt modelId="{1D0B1EA7-314F-47A2-8CD9-208F612ECA84}" type="sibTrans" cxnId="{3D294C2A-F9E6-47C6-BEBB-B816DB7714B4}">
      <dgm:prSet/>
      <dgm:spPr/>
      <dgm:t>
        <a:bodyPr/>
        <a:lstStyle/>
        <a:p>
          <a:endParaRPr lang="fr-FR"/>
        </a:p>
      </dgm:t>
    </dgm:pt>
    <dgm:pt modelId="{8D78FC96-65B0-4BB0-88E0-26AC54209681}">
      <dgm:prSet custT="1"/>
      <dgm:spPr/>
      <dgm:t>
        <a:bodyPr/>
        <a:lstStyle/>
        <a:p>
          <a:endParaRPr lang="fr-FR" sz="1400" b="1" dirty="0" smtClean="0">
            <a:solidFill>
              <a:schemeClr val="tx1"/>
            </a:solidFill>
          </a:endParaRPr>
        </a:p>
        <a:p>
          <a:r>
            <a:rPr lang="fr-FR" sz="1400" dirty="0" smtClean="0">
              <a:solidFill>
                <a:schemeClr val="tx1"/>
              </a:solidFill>
            </a:rPr>
            <a:t>Une commission de conformité administrative </a:t>
          </a:r>
        </a:p>
      </dgm:t>
    </dgm:pt>
    <dgm:pt modelId="{58167C5C-5CE3-4D36-A8B3-A169243F4FC6}" type="sibTrans" cxnId="{FD7CA917-22DC-4E01-BFE2-D5C28AD12311}">
      <dgm:prSet/>
      <dgm:spPr/>
      <dgm:t>
        <a:bodyPr/>
        <a:lstStyle/>
        <a:p>
          <a:endParaRPr lang="fr-FR"/>
        </a:p>
      </dgm:t>
    </dgm:pt>
    <dgm:pt modelId="{28854B79-4F4C-46F1-B24E-FB4C2781A5E5}" type="parTrans" cxnId="{FD7CA917-22DC-4E01-BFE2-D5C28AD12311}">
      <dgm:prSet/>
      <dgm:spPr/>
      <dgm:t>
        <a:bodyPr/>
        <a:lstStyle/>
        <a:p>
          <a:endParaRPr lang="fr-FR"/>
        </a:p>
      </dgm:t>
    </dgm:pt>
    <dgm:pt modelId="{9011B10C-01C0-4171-B0DA-A829D73215DE}" type="pres">
      <dgm:prSet presAssocID="{7FB2F26F-7EF6-452C-8766-1E89F6BC739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fr-FR"/>
        </a:p>
      </dgm:t>
    </dgm:pt>
    <dgm:pt modelId="{935C216C-97AF-42D0-8CC1-F21FE4040C0C}" type="pres">
      <dgm:prSet presAssocID="{DD284250-C626-42B1-8462-4E48F2C29A20}" presName="root" presStyleCnt="0"/>
      <dgm:spPr/>
    </dgm:pt>
    <dgm:pt modelId="{62CD0B85-0AD2-4132-B919-006D840B0187}" type="pres">
      <dgm:prSet presAssocID="{DD284250-C626-42B1-8462-4E48F2C29A20}" presName="rootComposite" presStyleCnt="0"/>
      <dgm:spPr/>
    </dgm:pt>
    <dgm:pt modelId="{221FEDFE-82B1-422A-B200-2226C4B1BBBD}" type="pres">
      <dgm:prSet presAssocID="{DD284250-C626-42B1-8462-4E48F2C29A20}" presName="rootText" presStyleLbl="node1" presStyleIdx="0" presStyleCnt="2" custScaleX="96686" custScaleY="70648"/>
      <dgm:spPr/>
      <dgm:t>
        <a:bodyPr/>
        <a:lstStyle/>
        <a:p>
          <a:endParaRPr lang="fr-FR"/>
        </a:p>
      </dgm:t>
    </dgm:pt>
    <dgm:pt modelId="{57E072EE-07E1-410D-A786-F6CDDB4A41E5}" type="pres">
      <dgm:prSet presAssocID="{DD284250-C626-42B1-8462-4E48F2C29A20}" presName="rootConnector" presStyleLbl="node1" presStyleIdx="0" presStyleCnt="2"/>
      <dgm:spPr/>
      <dgm:t>
        <a:bodyPr/>
        <a:lstStyle/>
        <a:p>
          <a:endParaRPr lang="fr-FR"/>
        </a:p>
      </dgm:t>
    </dgm:pt>
    <dgm:pt modelId="{A22E5327-CE65-44D4-98DF-E3F65F18EA92}" type="pres">
      <dgm:prSet presAssocID="{DD284250-C626-42B1-8462-4E48F2C29A20}" presName="childShape" presStyleCnt="0"/>
      <dgm:spPr/>
    </dgm:pt>
    <dgm:pt modelId="{28C9E5C7-DE85-4BE5-BC0A-65EA42E2D9C1}" type="pres">
      <dgm:prSet presAssocID="{1433EAC1-100E-416A-AD1B-8AB939588843}" presName="Name13" presStyleLbl="parChTrans1D2" presStyleIdx="0" presStyleCnt="4"/>
      <dgm:spPr/>
      <dgm:t>
        <a:bodyPr/>
        <a:lstStyle/>
        <a:p>
          <a:endParaRPr lang="fr-FR"/>
        </a:p>
      </dgm:t>
    </dgm:pt>
    <dgm:pt modelId="{7633A906-7123-407D-98A0-9A8B3D1CF89E}" type="pres">
      <dgm:prSet presAssocID="{01BF57C7-72B2-4EBE-9EC6-0D8543762D08}" presName="childText" presStyleLbl="bgAcc1" presStyleIdx="0" presStyleCnt="4" custScaleX="225173" custScaleY="26069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B70B58F-4FF9-4C59-81C6-C93E9A572F7A}" type="pres">
      <dgm:prSet presAssocID="{2A7F0D6D-B030-4524-B627-6F0160E8FD8E}" presName="Name13" presStyleLbl="parChTrans1D2" presStyleIdx="1" presStyleCnt="4"/>
      <dgm:spPr/>
      <dgm:t>
        <a:bodyPr/>
        <a:lstStyle/>
        <a:p>
          <a:endParaRPr lang="fr-FR"/>
        </a:p>
      </dgm:t>
    </dgm:pt>
    <dgm:pt modelId="{A659E53B-6999-4F93-92F9-310794DD91B6}" type="pres">
      <dgm:prSet presAssocID="{9126C329-DEC4-4920-941A-9C3922982715}" presName="childText" presStyleLbl="bgAcc1" presStyleIdx="1" presStyleCnt="4" custScaleX="183732" custScaleY="177478" custLinFactNeighborX="13790" custLinFactNeighborY="363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CD059DB-5F9F-41F2-8BBC-85DB42A642B3}" type="pres">
      <dgm:prSet presAssocID="{B0CE6DBA-7D67-441E-AA31-FC92B6018D4C}" presName="Name13" presStyleLbl="parChTrans1D2" presStyleIdx="2" presStyleCnt="4"/>
      <dgm:spPr/>
      <dgm:t>
        <a:bodyPr/>
        <a:lstStyle/>
        <a:p>
          <a:endParaRPr lang="fr-FR"/>
        </a:p>
      </dgm:t>
    </dgm:pt>
    <dgm:pt modelId="{63318DDE-CB69-4265-8625-3A987DFAB33B}" type="pres">
      <dgm:prSet presAssocID="{A59720C5-BC8F-45E2-9B00-D892D26A7A15}" presName="childText" presStyleLbl="bgAcc1" presStyleIdx="2" presStyleCnt="4" custScaleX="196806" custScaleY="175932" custLinFactNeighborX="8411" custLinFactNeighborY="20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27A0968-EBED-48E3-8B26-675C8D52DB78}" type="pres">
      <dgm:prSet presAssocID="{B0D770C1-822B-4D82-8508-A96CC78974EB}" presName="root" presStyleCnt="0"/>
      <dgm:spPr/>
    </dgm:pt>
    <dgm:pt modelId="{21E6BD91-83A3-4278-B3DD-55C3C9A995D6}" type="pres">
      <dgm:prSet presAssocID="{B0D770C1-822B-4D82-8508-A96CC78974EB}" presName="rootComposite" presStyleCnt="0"/>
      <dgm:spPr/>
    </dgm:pt>
    <dgm:pt modelId="{F7E6D736-488D-46B3-94FA-8540CEC79FC3}" type="pres">
      <dgm:prSet presAssocID="{B0D770C1-822B-4D82-8508-A96CC78974EB}" presName="rootText" presStyleLbl="node1" presStyleIdx="1" presStyleCnt="2" custScaleX="96397" custScaleY="81922"/>
      <dgm:spPr/>
      <dgm:t>
        <a:bodyPr/>
        <a:lstStyle/>
        <a:p>
          <a:endParaRPr lang="fr-FR"/>
        </a:p>
      </dgm:t>
    </dgm:pt>
    <dgm:pt modelId="{B3A5F2DB-4F32-48C1-BE01-65BDE23B7490}" type="pres">
      <dgm:prSet presAssocID="{B0D770C1-822B-4D82-8508-A96CC78974EB}" presName="rootConnector" presStyleLbl="node1" presStyleIdx="1" presStyleCnt="2"/>
      <dgm:spPr/>
      <dgm:t>
        <a:bodyPr/>
        <a:lstStyle/>
        <a:p>
          <a:endParaRPr lang="fr-FR"/>
        </a:p>
      </dgm:t>
    </dgm:pt>
    <dgm:pt modelId="{96FDF92F-EA57-4D26-A075-BEBB95B66C0A}" type="pres">
      <dgm:prSet presAssocID="{B0D770C1-822B-4D82-8508-A96CC78974EB}" presName="childShape" presStyleCnt="0"/>
      <dgm:spPr/>
    </dgm:pt>
    <dgm:pt modelId="{D8A9222F-0E5A-4D79-9DFA-B2FFC14BB0F0}" type="pres">
      <dgm:prSet presAssocID="{28854B79-4F4C-46F1-B24E-FB4C2781A5E5}" presName="Name13" presStyleLbl="parChTrans1D2" presStyleIdx="3" presStyleCnt="4"/>
      <dgm:spPr/>
      <dgm:t>
        <a:bodyPr/>
        <a:lstStyle/>
        <a:p>
          <a:endParaRPr lang="fr-FR"/>
        </a:p>
      </dgm:t>
    </dgm:pt>
    <dgm:pt modelId="{DF4BB183-84C3-4F78-B7FE-470147828551}" type="pres">
      <dgm:prSet presAssocID="{8D78FC96-65B0-4BB0-88E0-26AC54209681}" presName="childText" presStyleLbl="bgAcc1" presStyleIdx="3" presStyleCnt="4" custScaleX="115297" custScaleY="49771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FE21D3BA-C972-4218-9723-0017280CB3E3}" type="presOf" srcId="{01BF57C7-72B2-4EBE-9EC6-0D8543762D08}" destId="{7633A906-7123-407D-98A0-9A8B3D1CF89E}" srcOrd="0" destOrd="0" presId="urn:microsoft.com/office/officeart/2005/8/layout/hierarchy3"/>
    <dgm:cxn modelId="{B34B381F-608E-41EC-BE92-47D54F7416F1}" srcId="{9126C329-DEC4-4920-941A-9C3922982715}" destId="{D75CB8BD-6CA4-4CBB-A34E-A1E5BFF7C9FE}" srcOrd="0" destOrd="0" parTransId="{5E77898D-D440-4064-9293-93F5D6999916}" sibTransId="{B7A1DF5E-34F1-441C-8C3B-F45856F7F147}"/>
    <dgm:cxn modelId="{B2C55C30-A656-46DB-81C7-F2124195D4EA}" type="presOf" srcId="{B0D770C1-822B-4D82-8508-A96CC78974EB}" destId="{B3A5F2DB-4F32-48C1-BE01-65BDE23B7490}" srcOrd="1" destOrd="0" presId="urn:microsoft.com/office/officeart/2005/8/layout/hierarchy3"/>
    <dgm:cxn modelId="{B4164BE8-3E86-43EB-89C6-DA9621EFB570}" srcId="{A59720C5-BC8F-45E2-9B00-D892D26A7A15}" destId="{AF748084-2179-4089-91CA-D1B9EB6E8020}" srcOrd="1" destOrd="0" parTransId="{E16AA423-3CB8-4FE7-9D8C-53C8D4E2E2E9}" sibTransId="{E9386ADB-9E80-4685-854C-1CAF8B18690A}"/>
    <dgm:cxn modelId="{53D3E65E-76C6-4146-B5C3-E2FD2C8CD30A}" type="presOf" srcId="{98650578-AE9D-40DA-B4F2-53DF2AAAF0CC}" destId="{A659E53B-6999-4F93-92F9-310794DD91B6}" srcOrd="0" destOrd="2" presId="urn:microsoft.com/office/officeart/2005/8/layout/hierarchy3"/>
    <dgm:cxn modelId="{0E548291-C2C9-44D8-9932-0D291391064F}" srcId="{DD284250-C626-42B1-8462-4E48F2C29A20}" destId="{A59720C5-BC8F-45E2-9B00-D892D26A7A15}" srcOrd="2" destOrd="0" parTransId="{B0CE6DBA-7D67-441E-AA31-FC92B6018D4C}" sibTransId="{B72EE49F-B818-4133-BE84-82D17AF7878A}"/>
    <dgm:cxn modelId="{FC12D8D4-36E8-4F38-B4B8-8EA7B03AC4F4}" type="presOf" srcId="{7FB2F26F-7EF6-452C-8766-1E89F6BC7396}" destId="{9011B10C-01C0-4171-B0DA-A829D73215DE}" srcOrd="0" destOrd="0" presId="urn:microsoft.com/office/officeart/2005/8/layout/hierarchy3"/>
    <dgm:cxn modelId="{CE122435-5767-4E3E-AB73-5A61A2A7DFAA}" srcId="{DD284250-C626-42B1-8462-4E48F2C29A20}" destId="{9126C329-DEC4-4920-941A-9C3922982715}" srcOrd="1" destOrd="0" parTransId="{2A7F0D6D-B030-4524-B627-6F0160E8FD8E}" sibTransId="{995CBA50-3887-491A-84A3-1D9951BAC819}"/>
    <dgm:cxn modelId="{1300E60A-1977-4E26-81ED-116479E046B3}" type="presOf" srcId="{75CA85BE-5714-4E69-9F3A-9134F87768F7}" destId="{63318DDE-CB69-4265-8625-3A987DFAB33B}" srcOrd="0" destOrd="1" presId="urn:microsoft.com/office/officeart/2005/8/layout/hierarchy3"/>
    <dgm:cxn modelId="{FD7CA917-22DC-4E01-BFE2-D5C28AD12311}" srcId="{B0D770C1-822B-4D82-8508-A96CC78974EB}" destId="{8D78FC96-65B0-4BB0-88E0-26AC54209681}" srcOrd="0" destOrd="0" parTransId="{28854B79-4F4C-46F1-B24E-FB4C2781A5E5}" sibTransId="{58167C5C-5CE3-4D36-A8B3-A169243F4FC6}"/>
    <dgm:cxn modelId="{E6D41C84-1381-4010-B1CF-3F7C3F510367}" type="presOf" srcId="{28854B79-4F4C-46F1-B24E-FB4C2781A5E5}" destId="{D8A9222F-0E5A-4D79-9DFA-B2FFC14BB0F0}" srcOrd="0" destOrd="0" presId="urn:microsoft.com/office/officeart/2005/8/layout/hierarchy3"/>
    <dgm:cxn modelId="{821C6724-F8B5-48EC-9D22-696C955989E8}" srcId="{7FB2F26F-7EF6-452C-8766-1E89F6BC7396}" destId="{B0D770C1-822B-4D82-8508-A96CC78974EB}" srcOrd="1" destOrd="0" parTransId="{974AE0B1-E906-4975-93E9-7B9E5D470748}" sibTransId="{C45CFD17-F64D-484A-B2D3-905400CEBB16}"/>
    <dgm:cxn modelId="{73503BE7-07F9-40A9-A2F0-01687328CF81}" type="presOf" srcId="{D75CB8BD-6CA4-4CBB-A34E-A1E5BFF7C9FE}" destId="{A659E53B-6999-4F93-92F9-310794DD91B6}" srcOrd="0" destOrd="1" presId="urn:microsoft.com/office/officeart/2005/8/layout/hierarchy3"/>
    <dgm:cxn modelId="{031252E6-15B0-4EF0-B146-32EB49BD6477}" type="presOf" srcId="{DD284250-C626-42B1-8462-4E48F2C29A20}" destId="{221FEDFE-82B1-422A-B200-2226C4B1BBBD}" srcOrd="0" destOrd="0" presId="urn:microsoft.com/office/officeart/2005/8/layout/hierarchy3"/>
    <dgm:cxn modelId="{BAD94C48-363E-4B0C-8108-29A5C1371BD5}" srcId="{DD284250-C626-42B1-8462-4E48F2C29A20}" destId="{01BF57C7-72B2-4EBE-9EC6-0D8543762D08}" srcOrd="0" destOrd="0" parTransId="{1433EAC1-100E-416A-AD1B-8AB939588843}" sibTransId="{04B19CAE-5814-447D-B9A5-AAADA7D77D28}"/>
    <dgm:cxn modelId="{FDF5E445-763B-4590-AEDB-B743E3471413}" type="presOf" srcId="{AF748084-2179-4089-91CA-D1B9EB6E8020}" destId="{63318DDE-CB69-4265-8625-3A987DFAB33B}" srcOrd="0" destOrd="2" presId="urn:microsoft.com/office/officeart/2005/8/layout/hierarchy3"/>
    <dgm:cxn modelId="{4DFD9A1C-CA88-416D-A833-D48B6BD0A942}" srcId="{A59720C5-BC8F-45E2-9B00-D892D26A7A15}" destId="{75CA85BE-5714-4E69-9F3A-9134F87768F7}" srcOrd="0" destOrd="0" parTransId="{ED5AB581-F3CC-452A-B943-EB247EDDA1BE}" sibTransId="{F894C601-2216-40CB-A527-D8884EE353B1}"/>
    <dgm:cxn modelId="{3D294C2A-F9E6-47C6-BEBB-B816DB7714B4}" srcId="{9126C329-DEC4-4920-941A-9C3922982715}" destId="{98650578-AE9D-40DA-B4F2-53DF2AAAF0CC}" srcOrd="1" destOrd="0" parTransId="{D914319D-E1AA-4C3A-8636-2DA3B33B42E6}" sibTransId="{1D0B1EA7-314F-47A2-8CD9-208F612ECA84}"/>
    <dgm:cxn modelId="{BA073321-228E-48D6-8281-F322658249D9}" type="presOf" srcId="{9126C329-DEC4-4920-941A-9C3922982715}" destId="{A659E53B-6999-4F93-92F9-310794DD91B6}" srcOrd="0" destOrd="0" presId="urn:microsoft.com/office/officeart/2005/8/layout/hierarchy3"/>
    <dgm:cxn modelId="{0C194FC2-4AAD-4CE0-929C-D82342598C44}" type="presOf" srcId="{B0CE6DBA-7D67-441E-AA31-FC92B6018D4C}" destId="{7CD059DB-5F9F-41F2-8BBC-85DB42A642B3}" srcOrd="0" destOrd="0" presId="urn:microsoft.com/office/officeart/2005/8/layout/hierarchy3"/>
    <dgm:cxn modelId="{BB94A97B-6249-45CC-BC44-0765488B8036}" type="presOf" srcId="{B0D770C1-822B-4D82-8508-A96CC78974EB}" destId="{F7E6D736-488D-46B3-94FA-8540CEC79FC3}" srcOrd="0" destOrd="0" presId="urn:microsoft.com/office/officeart/2005/8/layout/hierarchy3"/>
    <dgm:cxn modelId="{7CEEB93D-D330-4E03-AB08-5F267FBF815E}" type="presOf" srcId="{2A7F0D6D-B030-4524-B627-6F0160E8FD8E}" destId="{0B70B58F-4FF9-4C59-81C6-C93E9A572F7A}" srcOrd="0" destOrd="0" presId="urn:microsoft.com/office/officeart/2005/8/layout/hierarchy3"/>
    <dgm:cxn modelId="{4A9956D2-B258-47E7-ACEA-2B56E8E2D672}" type="presOf" srcId="{A59720C5-BC8F-45E2-9B00-D892D26A7A15}" destId="{63318DDE-CB69-4265-8625-3A987DFAB33B}" srcOrd="0" destOrd="0" presId="urn:microsoft.com/office/officeart/2005/8/layout/hierarchy3"/>
    <dgm:cxn modelId="{AE6F34D0-4BD9-47C6-8E50-06934D8D227B}" type="presOf" srcId="{1433EAC1-100E-416A-AD1B-8AB939588843}" destId="{28C9E5C7-DE85-4BE5-BC0A-65EA42E2D9C1}" srcOrd="0" destOrd="0" presId="urn:microsoft.com/office/officeart/2005/8/layout/hierarchy3"/>
    <dgm:cxn modelId="{248FF065-4D08-4650-990C-FCD35EB9771A}" srcId="{7FB2F26F-7EF6-452C-8766-1E89F6BC7396}" destId="{DD284250-C626-42B1-8462-4E48F2C29A20}" srcOrd="0" destOrd="0" parTransId="{B454778D-433E-4231-96FD-9376DEA8A77A}" sibTransId="{9B0919F2-CB38-4DA7-AA74-74AADF091975}"/>
    <dgm:cxn modelId="{D4066038-B7A9-4798-A213-C506FD029485}" type="presOf" srcId="{8D78FC96-65B0-4BB0-88E0-26AC54209681}" destId="{DF4BB183-84C3-4F78-B7FE-470147828551}" srcOrd="0" destOrd="0" presId="urn:microsoft.com/office/officeart/2005/8/layout/hierarchy3"/>
    <dgm:cxn modelId="{0CC04106-2BD9-44E5-87B5-46E0B081EE25}" type="presOf" srcId="{DD284250-C626-42B1-8462-4E48F2C29A20}" destId="{57E072EE-07E1-410D-A786-F6CDDB4A41E5}" srcOrd="1" destOrd="0" presId="urn:microsoft.com/office/officeart/2005/8/layout/hierarchy3"/>
    <dgm:cxn modelId="{71912364-1D11-4488-9CF2-A27665EACC4E}" type="presParOf" srcId="{9011B10C-01C0-4171-B0DA-A829D73215DE}" destId="{935C216C-97AF-42D0-8CC1-F21FE4040C0C}" srcOrd="0" destOrd="0" presId="urn:microsoft.com/office/officeart/2005/8/layout/hierarchy3"/>
    <dgm:cxn modelId="{E311D792-166D-4EC3-A16D-B997E84DFDF9}" type="presParOf" srcId="{935C216C-97AF-42D0-8CC1-F21FE4040C0C}" destId="{62CD0B85-0AD2-4132-B919-006D840B0187}" srcOrd="0" destOrd="0" presId="urn:microsoft.com/office/officeart/2005/8/layout/hierarchy3"/>
    <dgm:cxn modelId="{E1CD509D-8F6F-4E3F-87A1-620CAE99548E}" type="presParOf" srcId="{62CD0B85-0AD2-4132-B919-006D840B0187}" destId="{221FEDFE-82B1-422A-B200-2226C4B1BBBD}" srcOrd="0" destOrd="0" presId="urn:microsoft.com/office/officeart/2005/8/layout/hierarchy3"/>
    <dgm:cxn modelId="{6F79D346-1D87-47D1-B00A-3A6FF8FC3DD2}" type="presParOf" srcId="{62CD0B85-0AD2-4132-B919-006D840B0187}" destId="{57E072EE-07E1-410D-A786-F6CDDB4A41E5}" srcOrd="1" destOrd="0" presId="urn:microsoft.com/office/officeart/2005/8/layout/hierarchy3"/>
    <dgm:cxn modelId="{3F434E00-E8FF-4880-BBAC-47B1E655CE47}" type="presParOf" srcId="{935C216C-97AF-42D0-8CC1-F21FE4040C0C}" destId="{A22E5327-CE65-44D4-98DF-E3F65F18EA92}" srcOrd="1" destOrd="0" presId="urn:microsoft.com/office/officeart/2005/8/layout/hierarchy3"/>
    <dgm:cxn modelId="{09776564-25A8-40D6-A16F-B4D176BE8A60}" type="presParOf" srcId="{A22E5327-CE65-44D4-98DF-E3F65F18EA92}" destId="{28C9E5C7-DE85-4BE5-BC0A-65EA42E2D9C1}" srcOrd="0" destOrd="0" presId="urn:microsoft.com/office/officeart/2005/8/layout/hierarchy3"/>
    <dgm:cxn modelId="{CCA3F1A2-F313-48B0-AFB4-C49508B416DA}" type="presParOf" srcId="{A22E5327-CE65-44D4-98DF-E3F65F18EA92}" destId="{7633A906-7123-407D-98A0-9A8B3D1CF89E}" srcOrd="1" destOrd="0" presId="urn:microsoft.com/office/officeart/2005/8/layout/hierarchy3"/>
    <dgm:cxn modelId="{C133335D-DC77-43DC-8D36-F7DCF995377E}" type="presParOf" srcId="{A22E5327-CE65-44D4-98DF-E3F65F18EA92}" destId="{0B70B58F-4FF9-4C59-81C6-C93E9A572F7A}" srcOrd="2" destOrd="0" presId="urn:microsoft.com/office/officeart/2005/8/layout/hierarchy3"/>
    <dgm:cxn modelId="{9DA540DB-0429-4E84-A6D9-4D35C8ED4722}" type="presParOf" srcId="{A22E5327-CE65-44D4-98DF-E3F65F18EA92}" destId="{A659E53B-6999-4F93-92F9-310794DD91B6}" srcOrd="3" destOrd="0" presId="urn:microsoft.com/office/officeart/2005/8/layout/hierarchy3"/>
    <dgm:cxn modelId="{644791AC-516E-4DDD-98BE-C707FECE0511}" type="presParOf" srcId="{A22E5327-CE65-44D4-98DF-E3F65F18EA92}" destId="{7CD059DB-5F9F-41F2-8BBC-85DB42A642B3}" srcOrd="4" destOrd="0" presId="urn:microsoft.com/office/officeart/2005/8/layout/hierarchy3"/>
    <dgm:cxn modelId="{502678EE-5E9F-4A17-AE71-D292BB3AD2B5}" type="presParOf" srcId="{A22E5327-CE65-44D4-98DF-E3F65F18EA92}" destId="{63318DDE-CB69-4265-8625-3A987DFAB33B}" srcOrd="5" destOrd="0" presId="urn:microsoft.com/office/officeart/2005/8/layout/hierarchy3"/>
    <dgm:cxn modelId="{3D113568-DD5C-4D7C-861C-C08836670813}" type="presParOf" srcId="{9011B10C-01C0-4171-B0DA-A829D73215DE}" destId="{527A0968-EBED-48E3-8B26-675C8D52DB78}" srcOrd="1" destOrd="0" presId="urn:microsoft.com/office/officeart/2005/8/layout/hierarchy3"/>
    <dgm:cxn modelId="{CE6CBF74-A68D-486D-BC13-747242A256E4}" type="presParOf" srcId="{527A0968-EBED-48E3-8B26-675C8D52DB78}" destId="{21E6BD91-83A3-4278-B3DD-55C3C9A995D6}" srcOrd="0" destOrd="0" presId="urn:microsoft.com/office/officeart/2005/8/layout/hierarchy3"/>
    <dgm:cxn modelId="{741EE0C8-A000-46FC-91DC-2C589E123595}" type="presParOf" srcId="{21E6BD91-83A3-4278-B3DD-55C3C9A995D6}" destId="{F7E6D736-488D-46B3-94FA-8540CEC79FC3}" srcOrd="0" destOrd="0" presId="urn:microsoft.com/office/officeart/2005/8/layout/hierarchy3"/>
    <dgm:cxn modelId="{C45702A2-E959-49D5-8B13-A62375300499}" type="presParOf" srcId="{21E6BD91-83A3-4278-B3DD-55C3C9A995D6}" destId="{B3A5F2DB-4F32-48C1-BE01-65BDE23B7490}" srcOrd="1" destOrd="0" presId="urn:microsoft.com/office/officeart/2005/8/layout/hierarchy3"/>
    <dgm:cxn modelId="{9EDA195A-B7A6-4255-8578-7608C20E536D}" type="presParOf" srcId="{527A0968-EBED-48E3-8B26-675C8D52DB78}" destId="{96FDF92F-EA57-4D26-A075-BEBB95B66C0A}" srcOrd="1" destOrd="0" presId="urn:microsoft.com/office/officeart/2005/8/layout/hierarchy3"/>
    <dgm:cxn modelId="{74FC76CE-6ECF-4DE4-B3C1-71646C31CE93}" type="presParOf" srcId="{96FDF92F-EA57-4D26-A075-BEBB95B66C0A}" destId="{D8A9222F-0E5A-4D79-9DFA-B2FFC14BB0F0}" srcOrd="0" destOrd="0" presId="urn:microsoft.com/office/officeart/2005/8/layout/hierarchy3"/>
    <dgm:cxn modelId="{315629F0-9CE8-4910-8852-03C8E4A32C6E}" type="presParOf" srcId="{96FDF92F-EA57-4D26-A075-BEBB95B66C0A}" destId="{DF4BB183-84C3-4F78-B7FE-470147828551}" srcOrd="1" destOrd="0" presId="urn:microsoft.com/office/officeart/2005/8/layout/hierarchy3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A32EEB5-31BE-41D0-922B-C5AE514458BD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0AF556E6-F9D7-47B1-9053-83C52233BB8D}">
      <dgm:prSet phldrT="[Texte]" custT="1"/>
      <dgm:spPr/>
      <dgm:t>
        <a:bodyPr/>
        <a:lstStyle/>
        <a:p>
          <a:r>
            <a:rPr lang="fr-FR" sz="1600" b="1" dirty="0" smtClean="0"/>
            <a:t>Une bonne connaissance de l’épreuve </a:t>
          </a:r>
          <a:endParaRPr lang="fr-FR" sz="1600" b="1" dirty="0"/>
        </a:p>
      </dgm:t>
    </dgm:pt>
    <dgm:pt modelId="{FD5795C4-B7FB-480D-A7C8-46286DF4D489}" type="parTrans" cxnId="{52AB5837-3F9D-4A13-B456-BBB99999197A}">
      <dgm:prSet/>
      <dgm:spPr/>
      <dgm:t>
        <a:bodyPr/>
        <a:lstStyle/>
        <a:p>
          <a:endParaRPr lang="fr-FR"/>
        </a:p>
      </dgm:t>
    </dgm:pt>
    <dgm:pt modelId="{F440A900-6896-4CC0-80D3-E1122CB6DA69}" type="sibTrans" cxnId="{52AB5837-3F9D-4A13-B456-BBB99999197A}">
      <dgm:prSet/>
      <dgm:spPr/>
      <dgm:t>
        <a:bodyPr/>
        <a:lstStyle/>
        <a:p>
          <a:endParaRPr lang="fr-FR"/>
        </a:p>
      </dgm:t>
    </dgm:pt>
    <dgm:pt modelId="{5327580B-2A87-49C6-8FFF-AC2C5CA909B5}">
      <dgm:prSet phldrT="[Texte]" custT="1"/>
      <dgm:spPr/>
      <dgm:t>
        <a:bodyPr/>
        <a:lstStyle/>
        <a:p>
          <a:r>
            <a:rPr lang="fr-FR" sz="1600" b="1" dirty="0" smtClean="0"/>
            <a:t>Une maîtrise de la grille d’évaluation </a:t>
          </a:r>
          <a:endParaRPr lang="fr-FR" sz="1600" b="1" dirty="0"/>
        </a:p>
      </dgm:t>
    </dgm:pt>
    <dgm:pt modelId="{681CDB2A-7541-40F7-937A-1463220E4955}" type="parTrans" cxnId="{A71437B1-CBB1-42D4-9D35-93621D1A50DD}">
      <dgm:prSet/>
      <dgm:spPr/>
      <dgm:t>
        <a:bodyPr/>
        <a:lstStyle/>
        <a:p>
          <a:endParaRPr lang="fr-FR"/>
        </a:p>
      </dgm:t>
    </dgm:pt>
    <dgm:pt modelId="{1627F43E-3A93-43DF-91C4-802E48276163}" type="sibTrans" cxnId="{A71437B1-CBB1-42D4-9D35-93621D1A50DD}">
      <dgm:prSet/>
      <dgm:spPr/>
      <dgm:t>
        <a:bodyPr/>
        <a:lstStyle/>
        <a:p>
          <a:endParaRPr lang="fr-FR"/>
        </a:p>
      </dgm:t>
    </dgm:pt>
    <dgm:pt modelId="{1303A014-74EC-4CC9-A766-705E944ABA7F}">
      <dgm:prSet phldrT="[Texte]" custT="1"/>
      <dgm:spPr/>
      <dgm:t>
        <a:bodyPr/>
        <a:lstStyle/>
        <a:p>
          <a:r>
            <a:rPr lang="fr-FR" sz="1600" b="1" dirty="0" smtClean="0"/>
            <a:t>Une bonne connaissance de l’adéquation profil-note</a:t>
          </a:r>
          <a:endParaRPr lang="fr-FR" sz="1600" b="1" dirty="0"/>
        </a:p>
      </dgm:t>
    </dgm:pt>
    <dgm:pt modelId="{084BBC18-2A93-4D40-8F2C-8612363CB10D}" type="parTrans" cxnId="{0B76FAB1-BF93-4A54-BB3E-A427C58A7E27}">
      <dgm:prSet/>
      <dgm:spPr/>
      <dgm:t>
        <a:bodyPr/>
        <a:lstStyle/>
        <a:p>
          <a:endParaRPr lang="fr-FR"/>
        </a:p>
      </dgm:t>
    </dgm:pt>
    <dgm:pt modelId="{623D88CF-EA31-407F-81FF-2AB35E2C2CFA}" type="sibTrans" cxnId="{0B76FAB1-BF93-4A54-BB3E-A427C58A7E27}">
      <dgm:prSet/>
      <dgm:spPr/>
      <dgm:t>
        <a:bodyPr/>
        <a:lstStyle/>
        <a:p>
          <a:endParaRPr lang="fr-FR"/>
        </a:p>
      </dgm:t>
    </dgm:pt>
    <dgm:pt modelId="{F0D8286C-E0D4-44EF-9FCF-76676069439B}">
      <dgm:prSet custT="1"/>
      <dgm:spPr/>
      <dgm:t>
        <a:bodyPr/>
        <a:lstStyle/>
        <a:p>
          <a:r>
            <a:rPr lang="fr-FR" sz="1600" b="1" dirty="0" smtClean="0"/>
            <a:t>Un choix judicieux de professionnels composant le jury </a:t>
          </a:r>
          <a:endParaRPr lang="fr-FR" sz="1600" b="1" dirty="0"/>
        </a:p>
      </dgm:t>
    </dgm:pt>
    <dgm:pt modelId="{A318390D-D38A-417C-B3BA-1B5ACCB5E4A7}" type="parTrans" cxnId="{E67F02BE-2A7A-46D8-BB28-D277B7B02A47}">
      <dgm:prSet/>
      <dgm:spPr/>
      <dgm:t>
        <a:bodyPr/>
        <a:lstStyle/>
        <a:p>
          <a:endParaRPr lang="fr-FR"/>
        </a:p>
      </dgm:t>
    </dgm:pt>
    <dgm:pt modelId="{321CBFB5-D905-4C54-8EFC-84FC4124C851}" type="sibTrans" cxnId="{E67F02BE-2A7A-46D8-BB28-D277B7B02A47}">
      <dgm:prSet/>
      <dgm:spPr/>
      <dgm:t>
        <a:bodyPr/>
        <a:lstStyle/>
        <a:p>
          <a:endParaRPr lang="fr-FR"/>
        </a:p>
      </dgm:t>
    </dgm:pt>
    <dgm:pt modelId="{BD623E91-5289-4FB2-9918-85931FD33DE5}">
      <dgm:prSet custT="1"/>
      <dgm:spPr/>
      <dgm:t>
        <a:bodyPr/>
        <a:lstStyle/>
        <a:p>
          <a:r>
            <a:rPr lang="fr-FR" sz="1600" b="1" dirty="0" smtClean="0"/>
            <a:t>Une réunion d’ententes et des harmonisations régulières </a:t>
          </a:r>
          <a:endParaRPr lang="fr-FR" sz="1600" b="1" dirty="0"/>
        </a:p>
      </dgm:t>
    </dgm:pt>
    <dgm:pt modelId="{BAB956D5-D194-4ADE-B28E-DA5A7ED87128}" type="parTrans" cxnId="{2361A9C6-C431-462D-B233-62128D55520D}">
      <dgm:prSet/>
      <dgm:spPr/>
      <dgm:t>
        <a:bodyPr/>
        <a:lstStyle/>
        <a:p>
          <a:endParaRPr lang="fr-FR"/>
        </a:p>
      </dgm:t>
    </dgm:pt>
    <dgm:pt modelId="{58493994-5AD5-46A4-A231-BEA5666EC0F2}" type="sibTrans" cxnId="{2361A9C6-C431-462D-B233-62128D55520D}">
      <dgm:prSet/>
      <dgm:spPr/>
      <dgm:t>
        <a:bodyPr/>
        <a:lstStyle/>
        <a:p>
          <a:endParaRPr lang="fr-FR"/>
        </a:p>
      </dgm:t>
    </dgm:pt>
    <dgm:pt modelId="{EE1AD84B-FE69-4C98-A996-8278F62C0D45}" type="pres">
      <dgm:prSet presAssocID="{7A32EEB5-31BE-41D0-922B-C5AE514458BD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9248E5CB-A897-4459-97DD-E8244C9E1780}" type="pres">
      <dgm:prSet presAssocID="{7A32EEB5-31BE-41D0-922B-C5AE514458BD}" presName="arrow" presStyleLbl="bgShp" presStyleIdx="0" presStyleCnt="1"/>
      <dgm:spPr/>
    </dgm:pt>
    <dgm:pt modelId="{2DE93324-6F9B-407B-A30D-F9BF753C831C}" type="pres">
      <dgm:prSet presAssocID="{7A32EEB5-31BE-41D0-922B-C5AE514458BD}" presName="arrowDiagram5" presStyleCnt="0"/>
      <dgm:spPr/>
    </dgm:pt>
    <dgm:pt modelId="{9A7573C4-7FA1-4B0C-8AB9-18F74D9FB626}" type="pres">
      <dgm:prSet presAssocID="{0AF556E6-F9D7-47B1-9053-83C52233BB8D}" presName="bullet5a" presStyleLbl="node1" presStyleIdx="0" presStyleCnt="5"/>
      <dgm:spPr/>
    </dgm:pt>
    <dgm:pt modelId="{4B189829-10CF-4ED0-9218-2414497867F2}" type="pres">
      <dgm:prSet presAssocID="{0AF556E6-F9D7-47B1-9053-83C52233BB8D}" presName="textBox5a" presStyleLbl="revTx" presStyleIdx="0" presStyleCnt="5" custScaleX="14377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43AF824-2CCF-4A72-B5A4-6A366BD2D519}" type="pres">
      <dgm:prSet presAssocID="{5327580B-2A87-49C6-8FFF-AC2C5CA909B5}" presName="bullet5b" presStyleLbl="node1" presStyleIdx="1" presStyleCnt="5"/>
      <dgm:spPr/>
    </dgm:pt>
    <dgm:pt modelId="{2A33DDE1-97C8-445C-ACBC-37E8F29B41EB}" type="pres">
      <dgm:prSet presAssocID="{5327580B-2A87-49C6-8FFF-AC2C5CA909B5}" presName="textBox5b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0EEC231-1B4A-4B8C-BEED-2832937381DF}" type="pres">
      <dgm:prSet presAssocID="{1303A014-74EC-4CC9-A766-705E944ABA7F}" presName="bullet5c" presStyleLbl="node1" presStyleIdx="2" presStyleCnt="5"/>
      <dgm:spPr/>
    </dgm:pt>
    <dgm:pt modelId="{ABD1C682-1BE7-4422-BE97-0ECB274B089D}" type="pres">
      <dgm:prSet presAssocID="{1303A014-74EC-4CC9-A766-705E944ABA7F}" presName="textBox5c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638A0A4-F93A-4FE8-A754-5FFBD5671689}" type="pres">
      <dgm:prSet presAssocID="{F0D8286C-E0D4-44EF-9FCF-76676069439B}" presName="bullet5d" presStyleLbl="node1" presStyleIdx="3" presStyleCnt="5"/>
      <dgm:spPr/>
    </dgm:pt>
    <dgm:pt modelId="{5E96FF6E-D44A-4E81-8AA1-717F54D5AE14}" type="pres">
      <dgm:prSet presAssocID="{F0D8286C-E0D4-44EF-9FCF-76676069439B}" presName="textBox5d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9B4895A-911B-414D-BC9F-32E37ED8A87C}" type="pres">
      <dgm:prSet presAssocID="{BD623E91-5289-4FB2-9918-85931FD33DE5}" presName="bullet5e" presStyleLbl="node1" presStyleIdx="4" presStyleCnt="5"/>
      <dgm:spPr/>
    </dgm:pt>
    <dgm:pt modelId="{DEAD5765-0D67-45ED-B764-37C112336169}" type="pres">
      <dgm:prSet presAssocID="{BD623E91-5289-4FB2-9918-85931FD33DE5}" presName="textBox5e" presStyleLbl="revTx" presStyleIdx="4" presStyleCnt="5" custScaleX="11903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52AB5837-3F9D-4A13-B456-BBB99999197A}" srcId="{7A32EEB5-31BE-41D0-922B-C5AE514458BD}" destId="{0AF556E6-F9D7-47B1-9053-83C52233BB8D}" srcOrd="0" destOrd="0" parTransId="{FD5795C4-B7FB-480D-A7C8-46286DF4D489}" sibTransId="{F440A900-6896-4CC0-80D3-E1122CB6DA69}"/>
    <dgm:cxn modelId="{E67F02BE-2A7A-46D8-BB28-D277B7B02A47}" srcId="{7A32EEB5-31BE-41D0-922B-C5AE514458BD}" destId="{F0D8286C-E0D4-44EF-9FCF-76676069439B}" srcOrd="3" destOrd="0" parTransId="{A318390D-D38A-417C-B3BA-1B5ACCB5E4A7}" sibTransId="{321CBFB5-D905-4C54-8EFC-84FC4124C851}"/>
    <dgm:cxn modelId="{EC942340-3F4E-4A92-B4E6-35DB99C430BC}" type="presOf" srcId="{5327580B-2A87-49C6-8FFF-AC2C5CA909B5}" destId="{2A33DDE1-97C8-445C-ACBC-37E8F29B41EB}" srcOrd="0" destOrd="0" presId="urn:microsoft.com/office/officeart/2005/8/layout/arrow2"/>
    <dgm:cxn modelId="{9EB764EA-C960-4A07-B4E4-2B802BD10508}" type="presOf" srcId="{0AF556E6-F9D7-47B1-9053-83C52233BB8D}" destId="{4B189829-10CF-4ED0-9218-2414497867F2}" srcOrd="0" destOrd="0" presId="urn:microsoft.com/office/officeart/2005/8/layout/arrow2"/>
    <dgm:cxn modelId="{0B76FAB1-BF93-4A54-BB3E-A427C58A7E27}" srcId="{7A32EEB5-31BE-41D0-922B-C5AE514458BD}" destId="{1303A014-74EC-4CC9-A766-705E944ABA7F}" srcOrd="2" destOrd="0" parTransId="{084BBC18-2A93-4D40-8F2C-8612363CB10D}" sibTransId="{623D88CF-EA31-407F-81FF-2AB35E2C2CFA}"/>
    <dgm:cxn modelId="{8C1AF76D-1A54-401F-A961-0073B3BD637C}" type="presOf" srcId="{1303A014-74EC-4CC9-A766-705E944ABA7F}" destId="{ABD1C682-1BE7-4422-BE97-0ECB274B089D}" srcOrd="0" destOrd="0" presId="urn:microsoft.com/office/officeart/2005/8/layout/arrow2"/>
    <dgm:cxn modelId="{37396FE9-9426-4DF0-81BA-109232E897C6}" type="presOf" srcId="{7A32EEB5-31BE-41D0-922B-C5AE514458BD}" destId="{EE1AD84B-FE69-4C98-A996-8278F62C0D45}" srcOrd="0" destOrd="0" presId="urn:microsoft.com/office/officeart/2005/8/layout/arrow2"/>
    <dgm:cxn modelId="{D1EDB868-9785-47E5-B027-7CC841D8C40F}" type="presOf" srcId="{F0D8286C-E0D4-44EF-9FCF-76676069439B}" destId="{5E96FF6E-D44A-4E81-8AA1-717F54D5AE14}" srcOrd="0" destOrd="0" presId="urn:microsoft.com/office/officeart/2005/8/layout/arrow2"/>
    <dgm:cxn modelId="{08CC0347-31AB-4C0E-9FEE-441D4F645886}" type="presOf" srcId="{BD623E91-5289-4FB2-9918-85931FD33DE5}" destId="{DEAD5765-0D67-45ED-B764-37C112336169}" srcOrd="0" destOrd="0" presId="urn:microsoft.com/office/officeart/2005/8/layout/arrow2"/>
    <dgm:cxn modelId="{2361A9C6-C431-462D-B233-62128D55520D}" srcId="{7A32EEB5-31BE-41D0-922B-C5AE514458BD}" destId="{BD623E91-5289-4FB2-9918-85931FD33DE5}" srcOrd="4" destOrd="0" parTransId="{BAB956D5-D194-4ADE-B28E-DA5A7ED87128}" sibTransId="{58493994-5AD5-46A4-A231-BEA5666EC0F2}"/>
    <dgm:cxn modelId="{A71437B1-CBB1-42D4-9D35-93621D1A50DD}" srcId="{7A32EEB5-31BE-41D0-922B-C5AE514458BD}" destId="{5327580B-2A87-49C6-8FFF-AC2C5CA909B5}" srcOrd="1" destOrd="0" parTransId="{681CDB2A-7541-40F7-937A-1463220E4955}" sibTransId="{1627F43E-3A93-43DF-91C4-802E48276163}"/>
    <dgm:cxn modelId="{ACD7A064-C56F-47DE-99F8-15A3D07194B1}" type="presParOf" srcId="{EE1AD84B-FE69-4C98-A996-8278F62C0D45}" destId="{9248E5CB-A897-4459-97DD-E8244C9E1780}" srcOrd="0" destOrd="0" presId="urn:microsoft.com/office/officeart/2005/8/layout/arrow2"/>
    <dgm:cxn modelId="{755EE3EF-5B77-41AE-9A2A-78C4C4BEBC38}" type="presParOf" srcId="{EE1AD84B-FE69-4C98-A996-8278F62C0D45}" destId="{2DE93324-6F9B-407B-A30D-F9BF753C831C}" srcOrd="1" destOrd="0" presId="urn:microsoft.com/office/officeart/2005/8/layout/arrow2"/>
    <dgm:cxn modelId="{16047321-8E56-4D47-B1DE-3F38E8B1C4E8}" type="presParOf" srcId="{2DE93324-6F9B-407B-A30D-F9BF753C831C}" destId="{9A7573C4-7FA1-4B0C-8AB9-18F74D9FB626}" srcOrd="0" destOrd="0" presId="urn:microsoft.com/office/officeart/2005/8/layout/arrow2"/>
    <dgm:cxn modelId="{345FC2E8-B8C1-4943-893E-8E4D086CA75C}" type="presParOf" srcId="{2DE93324-6F9B-407B-A30D-F9BF753C831C}" destId="{4B189829-10CF-4ED0-9218-2414497867F2}" srcOrd="1" destOrd="0" presId="urn:microsoft.com/office/officeart/2005/8/layout/arrow2"/>
    <dgm:cxn modelId="{B362E23D-8027-4BFB-93BC-C46D6D34EE64}" type="presParOf" srcId="{2DE93324-6F9B-407B-A30D-F9BF753C831C}" destId="{043AF824-2CCF-4A72-B5A4-6A366BD2D519}" srcOrd="2" destOrd="0" presId="urn:microsoft.com/office/officeart/2005/8/layout/arrow2"/>
    <dgm:cxn modelId="{D747C031-1C07-43E6-9205-C524D04DC154}" type="presParOf" srcId="{2DE93324-6F9B-407B-A30D-F9BF753C831C}" destId="{2A33DDE1-97C8-445C-ACBC-37E8F29B41EB}" srcOrd="3" destOrd="0" presId="urn:microsoft.com/office/officeart/2005/8/layout/arrow2"/>
    <dgm:cxn modelId="{AA787714-F6A1-4F27-AB8D-63E01C824286}" type="presParOf" srcId="{2DE93324-6F9B-407B-A30D-F9BF753C831C}" destId="{70EEC231-1B4A-4B8C-BEED-2832937381DF}" srcOrd="4" destOrd="0" presId="urn:microsoft.com/office/officeart/2005/8/layout/arrow2"/>
    <dgm:cxn modelId="{6E497549-51FF-4844-B57F-075BBDC031FA}" type="presParOf" srcId="{2DE93324-6F9B-407B-A30D-F9BF753C831C}" destId="{ABD1C682-1BE7-4422-BE97-0ECB274B089D}" srcOrd="5" destOrd="0" presId="urn:microsoft.com/office/officeart/2005/8/layout/arrow2"/>
    <dgm:cxn modelId="{EEEEB584-448D-4B70-8151-38106CA43FAD}" type="presParOf" srcId="{2DE93324-6F9B-407B-A30D-F9BF753C831C}" destId="{B638A0A4-F93A-4FE8-A754-5FFBD5671689}" srcOrd="6" destOrd="0" presId="urn:microsoft.com/office/officeart/2005/8/layout/arrow2"/>
    <dgm:cxn modelId="{5E50D77B-E001-43BC-9B1D-575F1A4AA817}" type="presParOf" srcId="{2DE93324-6F9B-407B-A30D-F9BF753C831C}" destId="{5E96FF6E-D44A-4E81-8AA1-717F54D5AE14}" srcOrd="7" destOrd="0" presId="urn:microsoft.com/office/officeart/2005/8/layout/arrow2"/>
    <dgm:cxn modelId="{4AA7C5E9-643D-4C44-BEA8-D09B924BF4BD}" type="presParOf" srcId="{2DE93324-6F9B-407B-A30D-F9BF753C831C}" destId="{39B4895A-911B-414D-BC9F-32E37ED8A87C}" srcOrd="8" destOrd="0" presId="urn:microsoft.com/office/officeart/2005/8/layout/arrow2"/>
    <dgm:cxn modelId="{A9F5C7B8-6C11-4E7B-964A-87180BDD7C36}" type="presParOf" srcId="{2DE93324-6F9B-407B-A30D-F9BF753C831C}" destId="{DEAD5765-0D67-45ED-B764-37C112336169}" srcOrd="9" destOrd="0" presId="urn:microsoft.com/office/officeart/2005/8/layout/arrow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93B5410-2B31-44F1-8A2A-84488D1D7BBE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9011863C-D4F4-4742-BAF2-35CEE443981A}">
      <dgm:prSet phldrT="[Texte]"/>
      <dgm:spPr/>
      <dgm:t>
        <a:bodyPr/>
        <a:lstStyle/>
        <a:p>
          <a:endParaRPr lang="fr-FR" dirty="0"/>
        </a:p>
      </dgm:t>
    </dgm:pt>
    <dgm:pt modelId="{C4ADA8B3-E9E9-4B0C-A47F-3E44C0601F6E}" type="parTrans" cxnId="{F467A0E4-3C81-4DB1-97CC-5A4CBD0EB945}">
      <dgm:prSet/>
      <dgm:spPr/>
      <dgm:t>
        <a:bodyPr/>
        <a:lstStyle/>
        <a:p>
          <a:endParaRPr lang="fr-FR"/>
        </a:p>
      </dgm:t>
    </dgm:pt>
    <dgm:pt modelId="{2E4FB03C-1F5C-413F-9D2F-D853FCD8DD77}" type="sibTrans" cxnId="{F467A0E4-3C81-4DB1-97CC-5A4CBD0EB945}">
      <dgm:prSet/>
      <dgm:spPr/>
      <dgm:t>
        <a:bodyPr/>
        <a:lstStyle/>
        <a:p>
          <a:endParaRPr lang="fr-FR"/>
        </a:p>
      </dgm:t>
    </dgm:pt>
    <dgm:pt modelId="{03BBBD65-B957-4271-B216-C146DBE98265}">
      <dgm:prSet phldrT="[Texte]"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 b="1" dirty="0" smtClean="0"/>
        </a:p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 b="1" dirty="0" smtClean="0"/>
        </a:p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 b="1" dirty="0" smtClean="0"/>
        </a:p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 b="1" dirty="0" smtClean="0"/>
        </a:p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400" b="1" dirty="0" smtClean="0"/>
            <a:t>PRÉSENTATION</a:t>
          </a:r>
          <a:r>
            <a:rPr lang="fr-FR" sz="1400" dirty="0" smtClean="0"/>
            <a:t> </a:t>
          </a:r>
        </a:p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400" dirty="0" smtClean="0"/>
            <a:t>10 min</a:t>
          </a:r>
        </a:p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 dirty="0" smtClean="0"/>
        </a:p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 dirty="0" smtClean="0"/>
        </a:p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700" dirty="0" smtClean="0"/>
            <a:t>- D</a:t>
          </a:r>
          <a:r>
            <a:rPr lang="fr-FR" sz="1400" dirty="0" smtClean="0"/>
            <a:t>u contexte professionnel</a:t>
          </a:r>
        </a:p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400" dirty="0" smtClean="0"/>
            <a:t>- Des analyses menées</a:t>
          </a:r>
        </a:p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400" dirty="0" smtClean="0"/>
            <a:t>- De la ou des problématique(s)</a:t>
          </a:r>
        </a:p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400" dirty="0" smtClean="0"/>
            <a:t>- Des réponses possibles en</a:t>
          </a:r>
        </a:p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400" dirty="0" smtClean="0"/>
            <a:t>  termes de projet </a:t>
          </a:r>
        </a:p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400" dirty="0" smtClean="0"/>
            <a:t>- Du projet retenu</a:t>
          </a:r>
        </a:p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 dirty="0" smtClean="0"/>
        </a:p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 dirty="0" smtClean="0"/>
        </a:p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 dirty="0" smtClean="0"/>
        </a:p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700" dirty="0" smtClean="0"/>
        </a:p>
        <a:p>
          <a:pPr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700" dirty="0"/>
        </a:p>
      </dgm:t>
    </dgm:pt>
    <dgm:pt modelId="{34BDF79F-FED9-424C-8FEA-7FA3B544E679}" type="parTrans" cxnId="{DC7C3D2A-413E-4246-8EF6-E1AD8718CD73}">
      <dgm:prSet/>
      <dgm:spPr/>
      <dgm:t>
        <a:bodyPr/>
        <a:lstStyle/>
        <a:p>
          <a:endParaRPr lang="fr-FR"/>
        </a:p>
      </dgm:t>
    </dgm:pt>
    <dgm:pt modelId="{C8E39E18-9019-4F53-A305-B676360E148D}" type="sibTrans" cxnId="{DC7C3D2A-413E-4246-8EF6-E1AD8718CD73}">
      <dgm:prSet/>
      <dgm:spPr/>
      <dgm:t>
        <a:bodyPr/>
        <a:lstStyle/>
        <a:p>
          <a:endParaRPr lang="fr-FR"/>
        </a:p>
      </dgm:t>
    </dgm:pt>
    <dgm:pt modelId="{036B9D52-96A6-4F88-AB6B-C71B321BD584}">
      <dgm:prSet phldrT="[Texte]" custT="1"/>
      <dgm:spPr/>
      <dgm:t>
        <a:bodyPr/>
        <a:lstStyle/>
        <a:p>
          <a:endParaRPr lang="fr-FR" sz="1400" b="1" dirty="0" smtClean="0"/>
        </a:p>
        <a:p>
          <a:endParaRPr lang="fr-FR" sz="1400" b="1" dirty="0" smtClean="0"/>
        </a:p>
        <a:p>
          <a:endParaRPr lang="fr-FR" sz="1400" b="1" dirty="0" smtClean="0"/>
        </a:p>
        <a:p>
          <a:r>
            <a:rPr lang="fr-FR" sz="1400" b="1" dirty="0" smtClean="0"/>
            <a:t>ENTRETIEN</a:t>
          </a:r>
        </a:p>
        <a:p>
          <a:r>
            <a:rPr lang="fr-FR" sz="1400" b="0" dirty="0" smtClean="0"/>
            <a:t>30 min</a:t>
          </a:r>
          <a:endParaRPr lang="fr-FR" sz="1900" b="0" dirty="0" smtClean="0"/>
        </a:p>
        <a:p>
          <a:endParaRPr lang="fr-FR" sz="1900" dirty="0" smtClean="0"/>
        </a:p>
        <a:p>
          <a:r>
            <a:rPr lang="fr-FR" sz="1900" dirty="0" smtClean="0"/>
            <a:t>- </a:t>
          </a:r>
          <a:r>
            <a:rPr lang="fr-FR" sz="1400" dirty="0" smtClean="0"/>
            <a:t>Sur projet</a:t>
          </a:r>
        </a:p>
        <a:p>
          <a:r>
            <a:rPr lang="fr-FR" sz="1400" dirty="0" smtClean="0"/>
            <a:t>- Sur TIC</a:t>
          </a:r>
        </a:p>
        <a:p>
          <a:endParaRPr lang="fr-FR" sz="1900" dirty="0" smtClean="0"/>
        </a:p>
        <a:p>
          <a:endParaRPr lang="fr-FR" sz="1900" dirty="0" smtClean="0"/>
        </a:p>
        <a:p>
          <a:endParaRPr lang="fr-FR" sz="1900" dirty="0" smtClean="0"/>
        </a:p>
        <a:p>
          <a:endParaRPr lang="fr-FR" sz="1900" dirty="0" smtClean="0"/>
        </a:p>
        <a:p>
          <a:endParaRPr lang="fr-FR" sz="1900" dirty="0"/>
        </a:p>
      </dgm:t>
    </dgm:pt>
    <dgm:pt modelId="{5E749C3D-F573-4728-B11F-78B4CBEEF939}" type="parTrans" cxnId="{0E7AC551-EDFA-4B58-B23C-CAB757108161}">
      <dgm:prSet/>
      <dgm:spPr/>
      <dgm:t>
        <a:bodyPr/>
        <a:lstStyle/>
        <a:p>
          <a:endParaRPr lang="fr-FR"/>
        </a:p>
      </dgm:t>
    </dgm:pt>
    <dgm:pt modelId="{E93FE557-796E-47DF-BDED-A6FE241FD9ED}" type="sibTrans" cxnId="{0E7AC551-EDFA-4B58-B23C-CAB757108161}">
      <dgm:prSet/>
      <dgm:spPr/>
      <dgm:t>
        <a:bodyPr/>
        <a:lstStyle/>
        <a:p>
          <a:endParaRPr lang="fr-FR"/>
        </a:p>
      </dgm:t>
    </dgm:pt>
    <dgm:pt modelId="{EB64DB1C-9612-4264-B6C6-9C5D0DD705DB}">
      <dgm:prSet/>
      <dgm:spPr/>
      <dgm:t>
        <a:bodyPr/>
        <a:lstStyle/>
        <a:p>
          <a:endParaRPr lang="fr-FR" dirty="0"/>
        </a:p>
      </dgm:t>
    </dgm:pt>
    <dgm:pt modelId="{E79E6D40-A6EA-48A5-B85B-7373C112987A}" type="parTrans" cxnId="{E60DD235-4EA6-4E98-B270-3C6AE11A5480}">
      <dgm:prSet/>
      <dgm:spPr/>
      <dgm:t>
        <a:bodyPr/>
        <a:lstStyle/>
        <a:p>
          <a:endParaRPr lang="fr-FR"/>
        </a:p>
      </dgm:t>
    </dgm:pt>
    <dgm:pt modelId="{051E9952-3511-4E8D-906B-473EBADE0835}" type="sibTrans" cxnId="{E60DD235-4EA6-4E98-B270-3C6AE11A5480}">
      <dgm:prSet/>
      <dgm:spPr/>
      <dgm:t>
        <a:bodyPr/>
        <a:lstStyle/>
        <a:p>
          <a:endParaRPr lang="fr-FR"/>
        </a:p>
      </dgm:t>
    </dgm:pt>
    <dgm:pt modelId="{89911FBF-7E45-4DA0-8C09-FBC41EB0A13B}">
      <dgm:prSet phldrT="[Texte]" custT="1"/>
      <dgm:spPr/>
      <dgm:t>
        <a:bodyPr/>
        <a:lstStyle/>
        <a:p>
          <a:pPr algn="ctr"/>
          <a:r>
            <a:rPr lang="fr-FR" sz="1400" b="1" dirty="0" smtClean="0"/>
            <a:t>PRESENTATION DES MISSIONS</a:t>
          </a:r>
        </a:p>
        <a:p>
          <a:pPr algn="ctr"/>
          <a:r>
            <a:rPr lang="fr-FR" sz="1400" b="0" dirty="0" smtClean="0"/>
            <a:t>20 min</a:t>
          </a:r>
        </a:p>
        <a:p>
          <a:pPr algn="ctr"/>
          <a:endParaRPr lang="fr-FR" sz="1200" b="1" dirty="0" smtClean="0"/>
        </a:p>
        <a:p>
          <a:pPr algn="ctr"/>
          <a:endParaRPr lang="fr-FR" sz="1200" b="1" dirty="0" smtClean="0"/>
        </a:p>
        <a:p>
          <a:pPr algn="ctr"/>
          <a:endParaRPr lang="fr-FR" sz="1200" b="1" dirty="0" smtClean="0"/>
        </a:p>
        <a:p>
          <a:pPr algn="l"/>
          <a:r>
            <a:rPr lang="fr-FR" sz="1400" b="1" dirty="0" smtClean="0"/>
            <a:t>- </a:t>
          </a:r>
          <a:r>
            <a:rPr lang="fr-FR" sz="1400" b="0" dirty="0" smtClean="0"/>
            <a:t>De préparation</a:t>
          </a:r>
        </a:p>
        <a:p>
          <a:pPr algn="l"/>
          <a:r>
            <a:rPr lang="fr-FR" sz="1400" b="0" dirty="0" smtClean="0"/>
            <a:t>- De mise en œuvre</a:t>
          </a:r>
        </a:p>
        <a:p>
          <a:pPr algn="l"/>
          <a:r>
            <a:rPr lang="fr-FR" sz="1400" b="0" dirty="0" smtClean="0"/>
            <a:t>- De suivi</a:t>
          </a:r>
        </a:p>
        <a:p>
          <a:pPr algn="l"/>
          <a:r>
            <a:rPr lang="fr-FR" sz="1400" b="0" dirty="0" smtClean="0"/>
            <a:t>- D’évaluation</a:t>
          </a:r>
        </a:p>
        <a:p>
          <a:pPr algn="ctr"/>
          <a:endParaRPr lang="fr-FR" sz="1400" b="1" dirty="0"/>
        </a:p>
      </dgm:t>
    </dgm:pt>
    <dgm:pt modelId="{0A5434B4-4BCA-4657-963F-4276702D5F7B}" type="parTrans" cxnId="{56CC80E4-E514-4626-9836-2C91C5DDB621}">
      <dgm:prSet/>
      <dgm:spPr/>
      <dgm:t>
        <a:bodyPr/>
        <a:lstStyle/>
        <a:p>
          <a:endParaRPr lang="fr-FR"/>
        </a:p>
      </dgm:t>
    </dgm:pt>
    <dgm:pt modelId="{928C0880-1F52-4921-B9DC-A4C62280E4BB}" type="sibTrans" cxnId="{56CC80E4-E514-4626-9836-2C91C5DDB621}">
      <dgm:prSet/>
      <dgm:spPr/>
      <dgm:t>
        <a:bodyPr/>
        <a:lstStyle/>
        <a:p>
          <a:endParaRPr lang="fr-FR"/>
        </a:p>
      </dgm:t>
    </dgm:pt>
    <dgm:pt modelId="{C6725E4A-48CC-42FA-BC63-83FD39CE58D9}" type="pres">
      <dgm:prSet presAssocID="{B93B5410-2B31-44F1-8A2A-84488D1D7BBE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2FE81C2B-D671-44CE-8A2A-14E3EE90649E}" type="pres">
      <dgm:prSet presAssocID="{9011863C-D4F4-4742-BAF2-35CEE443981A}" presName="roof" presStyleLbl="dkBgShp" presStyleIdx="0" presStyleCnt="2" custScaleY="17647" custLinFactNeighborX="-39" custLinFactNeighborY="-17305"/>
      <dgm:spPr/>
      <dgm:t>
        <a:bodyPr/>
        <a:lstStyle/>
        <a:p>
          <a:endParaRPr lang="fr-FR"/>
        </a:p>
      </dgm:t>
    </dgm:pt>
    <dgm:pt modelId="{9816A8AD-AF29-4E6A-85B6-B52DA0DE4F75}" type="pres">
      <dgm:prSet presAssocID="{9011863C-D4F4-4742-BAF2-35CEE443981A}" presName="pillars" presStyleCnt="0"/>
      <dgm:spPr/>
    </dgm:pt>
    <dgm:pt modelId="{B770ABF1-F98C-40E6-A2EF-E472232D8F3A}" type="pres">
      <dgm:prSet presAssocID="{9011863C-D4F4-4742-BAF2-35CEE443981A}" presName="pillar1" presStyleLbl="node1" presStyleIdx="0" presStyleCnt="3" custScaleX="237418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1FB8EFE-6C7F-4987-A513-A48FBD53D092}" type="pres">
      <dgm:prSet presAssocID="{89911FBF-7E45-4DA0-8C09-FBC41EB0A13B}" presName="pillarX" presStyleLbl="node1" presStyleIdx="1" presStyleCnt="3" custScaleX="230127" custScaleY="110831" custLinFactNeighborX="-578" custLinFactNeighborY="-105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AD68B2E-F91F-4161-B2DC-FAF9E64F9DE9}" type="pres">
      <dgm:prSet presAssocID="{036B9D52-96A6-4F88-AB6B-C71B321BD584}" presName="pillarX" presStyleLbl="node1" presStyleIdx="2" presStyleCnt="3" custScaleX="195007" custScaleY="100000" custLinFactNeighborX="2430" custLinFactNeighborY="-87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FE4DA9A-48F4-40CF-97A7-731F20B10730}" type="pres">
      <dgm:prSet presAssocID="{9011863C-D4F4-4742-BAF2-35CEE443981A}" presName="base" presStyleLbl="dkBgShp" presStyleIdx="1" presStyleCnt="2"/>
      <dgm:spPr/>
    </dgm:pt>
  </dgm:ptLst>
  <dgm:cxnLst>
    <dgm:cxn modelId="{B7BBDD65-0D03-4EEA-8C77-ADD3148A0C23}" type="presOf" srcId="{036B9D52-96A6-4F88-AB6B-C71B321BD584}" destId="{2AD68B2E-F91F-4161-B2DC-FAF9E64F9DE9}" srcOrd="0" destOrd="0" presId="urn:microsoft.com/office/officeart/2005/8/layout/hList3"/>
    <dgm:cxn modelId="{0E7AC551-EDFA-4B58-B23C-CAB757108161}" srcId="{9011863C-D4F4-4742-BAF2-35CEE443981A}" destId="{036B9D52-96A6-4F88-AB6B-C71B321BD584}" srcOrd="2" destOrd="0" parTransId="{5E749C3D-F573-4728-B11F-78B4CBEEF939}" sibTransId="{E93FE557-796E-47DF-BDED-A6FE241FD9ED}"/>
    <dgm:cxn modelId="{56CC80E4-E514-4626-9836-2C91C5DDB621}" srcId="{9011863C-D4F4-4742-BAF2-35CEE443981A}" destId="{89911FBF-7E45-4DA0-8C09-FBC41EB0A13B}" srcOrd="1" destOrd="0" parTransId="{0A5434B4-4BCA-4657-963F-4276702D5F7B}" sibTransId="{928C0880-1F52-4921-B9DC-A4C62280E4BB}"/>
    <dgm:cxn modelId="{DB75449A-A19E-4B07-A045-0942FDA54E2B}" type="presOf" srcId="{89911FBF-7E45-4DA0-8C09-FBC41EB0A13B}" destId="{71FB8EFE-6C7F-4987-A513-A48FBD53D092}" srcOrd="0" destOrd="0" presId="urn:microsoft.com/office/officeart/2005/8/layout/hList3"/>
    <dgm:cxn modelId="{20E99592-9770-405C-ACFA-504EE6B6BFAA}" type="presOf" srcId="{9011863C-D4F4-4742-BAF2-35CEE443981A}" destId="{2FE81C2B-D671-44CE-8A2A-14E3EE90649E}" srcOrd="0" destOrd="0" presId="urn:microsoft.com/office/officeart/2005/8/layout/hList3"/>
    <dgm:cxn modelId="{19780569-7427-4065-8EE8-F0B7445D8A46}" type="presOf" srcId="{B93B5410-2B31-44F1-8A2A-84488D1D7BBE}" destId="{C6725E4A-48CC-42FA-BC63-83FD39CE58D9}" srcOrd="0" destOrd="0" presId="urn:microsoft.com/office/officeart/2005/8/layout/hList3"/>
    <dgm:cxn modelId="{F467A0E4-3C81-4DB1-97CC-5A4CBD0EB945}" srcId="{B93B5410-2B31-44F1-8A2A-84488D1D7BBE}" destId="{9011863C-D4F4-4742-BAF2-35CEE443981A}" srcOrd="0" destOrd="0" parTransId="{C4ADA8B3-E9E9-4B0C-A47F-3E44C0601F6E}" sibTransId="{2E4FB03C-1F5C-413F-9D2F-D853FCD8DD77}"/>
    <dgm:cxn modelId="{DC7C3D2A-413E-4246-8EF6-E1AD8718CD73}" srcId="{9011863C-D4F4-4742-BAF2-35CEE443981A}" destId="{03BBBD65-B957-4271-B216-C146DBE98265}" srcOrd="0" destOrd="0" parTransId="{34BDF79F-FED9-424C-8FEA-7FA3B544E679}" sibTransId="{C8E39E18-9019-4F53-A305-B676360E148D}"/>
    <dgm:cxn modelId="{E60DD235-4EA6-4E98-B270-3C6AE11A5480}" srcId="{B93B5410-2B31-44F1-8A2A-84488D1D7BBE}" destId="{EB64DB1C-9612-4264-B6C6-9C5D0DD705DB}" srcOrd="1" destOrd="0" parTransId="{E79E6D40-A6EA-48A5-B85B-7373C112987A}" sibTransId="{051E9952-3511-4E8D-906B-473EBADE0835}"/>
    <dgm:cxn modelId="{2F20F68C-8043-4D1D-AA86-FC2EAC1B849D}" type="presOf" srcId="{03BBBD65-B957-4271-B216-C146DBE98265}" destId="{B770ABF1-F98C-40E6-A2EF-E472232D8F3A}" srcOrd="0" destOrd="0" presId="urn:microsoft.com/office/officeart/2005/8/layout/hList3"/>
    <dgm:cxn modelId="{4FEF71DA-4184-4CB8-A379-C9BACBE46CBE}" type="presParOf" srcId="{C6725E4A-48CC-42FA-BC63-83FD39CE58D9}" destId="{2FE81C2B-D671-44CE-8A2A-14E3EE90649E}" srcOrd="0" destOrd="0" presId="urn:microsoft.com/office/officeart/2005/8/layout/hList3"/>
    <dgm:cxn modelId="{D242A2A8-71CF-446F-A7E4-0E53AD6A7099}" type="presParOf" srcId="{C6725E4A-48CC-42FA-BC63-83FD39CE58D9}" destId="{9816A8AD-AF29-4E6A-85B6-B52DA0DE4F75}" srcOrd="1" destOrd="0" presId="urn:microsoft.com/office/officeart/2005/8/layout/hList3"/>
    <dgm:cxn modelId="{7CF625AD-279F-4868-89EB-0F11938E0F82}" type="presParOf" srcId="{9816A8AD-AF29-4E6A-85B6-B52DA0DE4F75}" destId="{B770ABF1-F98C-40E6-A2EF-E472232D8F3A}" srcOrd="0" destOrd="0" presId="urn:microsoft.com/office/officeart/2005/8/layout/hList3"/>
    <dgm:cxn modelId="{BD57B379-B14F-48C3-8D2F-EA1924200275}" type="presParOf" srcId="{9816A8AD-AF29-4E6A-85B6-B52DA0DE4F75}" destId="{71FB8EFE-6C7F-4987-A513-A48FBD53D092}" srcOrd="1" destOrd="0" presId="urn:microsoft.com/office/officeart/2005/8/layout/hList3"/>
    <dgm:cxn modelId="{53CA28F5-1AD8-43E5-A21F-CEC1A24EDBED}" type="presParOf" srcId="{9816A8AD-AF29-4E6A-85B6-B52DA0DE4F75}" destId="{2AD68B2E-F91F-4161-B2DC-FAF9E64F9DE9}" srcOrd="2" destOrd="0" presId="urn:microsoft.com/office/officeart/2005/8/layout/hList3"/>
    <dgm:cxn modelId="{F6E4161D-49DA-4C9F-8D73-61A299161416}" type="presParOf" srcId="{C6725E4A-48CC-42FA-BC63-83FD39CE58D9}" destId="{CFE4DA9A-48F4-40CF-97A7-731F20B10730}" srcOrd="2" destOrd="0" presId="urn:microsoft.com/office/officeart/2005/8/layout/hList3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81C84DD2-1C96-4A66-B3B8-C6D401FE9C00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DBE9A5D6-4BE7-4403-BB0B-8DDFD2C7B105}">
      <dgm:prSet phldrT="[Texte]"/>
      <dgm:spPr/>
      <dgm:t>
        <a:bodyPr/>
        <a:lstStyle/>
        <a:p>
          <a:r>
            <a:rPr lang="fr-FR" dirty="0" smtClean="0"/>
            <a:t>C1</a:t>
          </a:r>
          <a:endParaRPr lang="fr-FR" dirty="0"/>
        </a:p>
      </dgm:t>
    </dgm:pt>
    <dgm:pt modelId="{C16BB261-445B-4302-8979-CD341D6E3EA6}" type="parTrans" cxnId="{7B5AB3D4-13D4-40DD-B1FF-7FF19F52187A}">
      <dgm:prSet/>
      <dgm:spPr/>
      <dgm:t>
        <a:bodyPr/>
        <a:lstStyle/>
        <a:p>
          <a:endParaRPr lang="fr-FR"/>
        </a:p>
      </dgm:t>
    </dgm:pt>
    <dgm:pt modelId="{1B069E04-5AFC-4BAC-9655-60D707B1CDA5}" type="sibTrans" cxnId="{7B5AB3D4-13D4-40DD-B1FF-7FF19F52187A}">
      <dgm:prSet/>
      <dgm:spPr/>
      <dgm:t>
        <a:bodyPr/>
        <a:lstStyle/>
        <a:p>
          <a:endParaRPr lang="fr-FR"/>
        </a:p>
      </dgm:t>
    </dgm:pt>
    <dgm:pt modelId="{C85039A9-03B6-4B80-81FE-2C8B61FCF2DB}">
      <dgm:prSet phldrT="[Texte]"/>
      <dgm:spPr/>
      <dgm:t>
        <a:bodyPr/>
        <a:lstStyle/>
        <a:p>
          <a:r>
            <a:rPr lang="fr-FR" dirty="0" smtClean="0"/>
            <a:t>Intégralement validée dans l’épreuve</a:t>
          </a:r>
          <a:endParaRPr lang="fr-FR" dirty="0"/>
        </a:p>
      </dgm:t>
    </dgm:pt>
    <dgm:pt modelId="{EE228968-909F-415B-A42C-72B396724F4F}" type="parTrans" cxnId="{D0EF5B7E-897D-4608-AAFF-0D698BEE9F02}">
      <dgm:prSet/>
      <dgm:spPr/>
      <dgm:t>
        <a:bodyPr/>
        <a:lstStyle/>
        <a:p>
          <a:endParaRPr lang="fr-FR"/>
        </a:p>
      </dgm:t>
    </dgm:pt>
    <dgm:pt modelId="{AE16173E-259B-4050-A8CD-8C1DCE30CD8A}" type="sibTrans" cxnId="{D0EF5B7E-897D-4608-AAFF-0D698BEE9F02}">
      <dgm:prSet/>
      <dgm:spPr/>
      <dgm:t>
        <a:bodyPr/>
        <a:lstStyle/>
        <a:p>
          <a:endParaRPr lang="fr-FR"/>
        </a:p>
      </dgm:t>
    </dgm:pt>
    <dgm:pt modelId="{F6A0747D-271C-44A2-9938-BBF216B63460}">
      <dgm:prSet phldrT="[Texte]"/>
      <dgm:spPr/>
      <dgm:t>
        <a:bodyPr/>
        <a:lstStyle/>
        <a:p>
          <a:r>
            <a:rPr lang="fr-FR" dirty="0" smtClean="0"/>
            <a:t>C2</a:t>
          </a:r>
          <a:endParaRPr lang="fr-FR" dirty="0"/>
        </a:p>
      </dgm:t>
    </dgm:pt>
    <dgm:pt modelId="{4CD25566-1B1B-4776-8961-B643E0B7221B}" type="parTrans" cxnId="{908EC61A-598B-443E-913B-F193D809CF4C}">
      <dgm:prSet/>
      <dgm:spPr/>
      <dgm:t>
        <a:bodyPr/>
        <a:lstStyle/>
        <a:p>
          <a:endParaRPr lang="fr-FR"/>
        </a:p>
      </dgm:t>
    </dgm:pt>
    <dgm:pt modelId="{0C5D5E43-6267-4011-9A77-30E412566134}" type="sibTrans" cxnId="{908EC61A-598B-443E-913B-F193D809CF4C}">
      <dgm:prSet/>
      <dgm:spPr/>
      <dgm:t>
        <a:bodyPr/>
        <a:lstStyle/>
        <a:p>
          <a:endParaRPr lang="fr-FR"/>
        </a:p>
      </dgm:t>
    </dgm:pt>
    <dgm:pt modelId="{6CF81E96-EB65-4276-B50B-717F529F1244}">
      <dgm:prSet phldrT="[Texte]"/>
      <dgm:spPr/>
      <dgm:t>
        <a:bodyPr/>
        <a:lstStyle/>
        <a:p>
          <a:r>
            <a:rPr lang="fr-FR" dirty="0" smtClean="0"/>
            <a:t>Partiellement évaluée dans l’épreuve</a:t>
          </a:r>
          <a:endParaRPr lang="fr-FR" dirty="0"/>
        </a:p>
      </dgm:t>
    </dgm:pt>
    <dgm:pt modelId="{EC181D69-F7B2-43FF-8B23-821A2419E4A5}" type="parTrans" cxnId="{B165AEEF-1BC8-44AE-A08F-69B33DA52980}">
      <dgm:prSet/>
      <dgm:spPr/>
      <dgm:t>
        <a:bodyPr/>
        <a:lstStyle/>
        <a:p>
          <a:endParaRPr lang="fr-FR"/>
        </a:p>
      </dgm:t>
    </dgm:pt>
    <dgm:pt modelId="{391F9BB3-6A5E-421C-9862-6F837B70CF8B}" type="sibTrans" cxnId="{B165AEEF-1BC8-44AE-A08F-69B33DA52980}">
      <dgm:prSet/>
      <dgm:spPr/>
      <dgm:t>
        <a:bodyPr/>
        <a:lstStyle/>
        <a:p>
          <a:endParaRPr lang="fr-FR"/>
        </a:p>
      </dgm:t>
    </dgm:pt>
    <dgm:pt modelId="{9C1472F6-A0E7-4966-93FA-13BAE250EF15}">
      <dgm:prSet phldrT="[Texte]"/>
      <dgm:spPr/>
      <dgm:t>
        <a:bodyPr/>
        <a:lstStyle/>
        <a:p>
          <a:r>
            <a:rPr lang="fr-FR" dirty="0" smtClean="0"/>
            <a:t>C222: Organisation individuelle de l’étudiant</a:t>
          </a:r>
          <a:endParaRPr lang="fr-FR" dirty="0"/>
        </a:p>
      </dgm:t>
    </dgm:pt>
    <dgm:pt modelId="{CEBCC3E5-5DE6-4BA2-86DB-BD68031A7659}" type="parTrans" cxnId="{5B7DCEAF-5E11-436C-9857-BC9F2DB4DAA3}">
      <dgm:prSet/>
      <dgm:spPr/>
      <dgm:t>
        <a:bodyPr/>
        <a:lstStyle/>
        <a:p>
          <a:endParaRPr lang="fr-FR"/>
        </a:p>
      </dgm:t>
    </dgm:pt>
    <dgm:pt modelId="{E4177B5A-D10E-40D9-B104-58BE74E6BDE0}" type="sibTrans" cxnId="{5B7DCEAF-5E11-436C-9857-BC9F2DB4DAA3}">
      <dgm:prSet/>
      <dgm:spPr/>
      <dgm:t>
        <a:bodyPr/>
        <a:lstStyle/>
        <a:p>
          <a:endParaRPr lang="fr-FR"/>
        </a:p>
      </dgm:t>
    </dgm:pt>
    <dgm:pt modelId="{AFF58995-D247-4120-A2BE-52FD2A1649D0}">
      <dgm:prSet phldrT="[Texte]"/>
      <dgm:spPr/>
      <dgm:t>
        <a:bodyPr/>
        <a:lstStyle/>
        <a:p>
          <a:r>
            <a:rPr lang="fr-FR" dirty="0" smtClean="0"/>
            <a:t>C4</a:t>
          </a:r>
          <a:endParaRPr lang="fr-FR" dirty="0"/>
        </a:p>
      </dgm:t>
    </dgm:pt>
    <dgm:pt modelId="{9FA85AAA-CE48-4261-8596-BC008A78C11D}" type="parTrans" cxnId="{4AAB69D1-09C7-4DE2-BF52-5BD850094B1C}">
      <dgm:prSet/>
      <dgm:spPr/>
      <dgm:t>
        <a:bodyPr/>
        <a:lstStyle/>
        <a:p>
          <a:endParaRPr lang="fr-FR"/>
        </a:p>
      </dgm:t>
    </dgm:pt>
    <dgm:pt modelId="{E6129EED-8BEB-4A29-ABB1-8EED3DB6D49C}" type="sibTrans" cxnId="{4AAB69D1-09C7-4DE2-BF52-5BD850094B1C}">
      <dgm:prSet/>
      <dgm:spPr/>
      <dgm:t>
        <a:bodyPr/>
        <a:lstStyle/>
        <a:p>
          <a:endParaRPr lang="fr-FR"/>
        </a:p>
      </dgm:t>
    </dgm:pt>
    <dgm:pt modelId="{9ED5DA14-9F51-4672-847D-AAAE8413CCCA}">
      <dgm:prSet phldrT="[Texte]"/>
      <dgm:spPr/>
      <dgm:t>
        <a:bodyPr/>
        <a:lstStyle/>
        <a:p>
          <a:r>
            <a:rPr lang="fr-FR" dirty="0" smtClean="0"/>
            <a:t>Partiellement évaluée dans l’épreuve</a:t>
          </a:r>
          <a:endParaRPr lang="fr-FR" dirty="0"/>
        </a:p>
      </dgm:t>
    </dgm:pt>
    <dgm:pt modelId="{F8315E06-29F2-4F0C-BEB3-F24D853C4C2C}" type="parTrans" cxnId="{4C1C2CE0-168E-4BD9-A627-2B74CBC78F3F}">
      <dgm:prSet/>
      <dgm:spPr/>
      <dgm:t>
        <a:bodyPr/>
        <a:lstStyle/>
        <a:p>
          <a:endParaRPr lang="fr-FR"/>
        </a:p>
      </dgm:t>
    </dgm:pt>
    <dgm:pt modelId="{CBBCA185-BF56-45DF-B817-E3B60F51EE1F}" type="sibTrans" cxnId="{4C1C2CE0-168E-4BD9-A627-2B74CBC78F3F}">
      <dgm:prSet/>
      <dgm:spPr/>
      <dgm:t>
        <a:bodyPr/>
        <a:lstStyle/>
        <a:p>
          <a:endParaRPr lang="fr-FR"/>
        </a:p>
      </dgm:t>
    </dgm:pt>
    <dgm:pt modelId="{6D5C3ED6-22A0-4345-BF32-1F276F3C5B26}">
      <dgm:prSet phldrT="[Texte]"/>
      <dgm:spPr/>
      <dgm:t>
        <a:bodyPr/>
        <a:lstStyle/>
        <a:p>
          <a:r>
            <a:rPr lang="fr-FR" dirty="0" smtClean="0"/>
            <a:t>C41 et C43</a:t>
          </a:r>
          <a:endParaRPr lang="fr-FR" dirty="0"/>
        </a:p>
      </dgm:t>
    </dgm:pt>
    <dgm:pt modelId="{47751A66-A034-420F-A64D-46D6329545E3}" type="parTrans" cxnId="{DA989B3A-6A11-447B-8F49-FBCB5C255C47}">
      <dgm:prSet/>
      <dgm:spPr/>
      <dgm:t>
        <a:bodyPr/>
        <a:lstStyle/>
        <a:p>
          <a:endParaRPr lang="fr-FR"/>
        </a:p>
      </dgm:t>
    </dgm:pt>
    <dgm:pt modelId="{4E026F09-D112-4C37-AA24-55C299FBF9C0}" type="sibTrans" cxnId="{DA989B3A-6A11-447B-8F49-FBCB5C255C47}">
      <dgm:prSet/>
      <dgm:spPr/>
      <dgm:t>
        <a:bodyPr/>
        <a:lstStyle/>
        <a:p>
          <a:endParaRPr lang="fr-FR"/>
        </a:p>
      </dgm:t>
    </dgm:pt>
    <dgm:pt modelId="{370B0807-39AF-44D2-A9D7-8C49A9B83216}">
      <dgm:prSet phldrT="[Texte]"/>
      <dgm:spPr/>
      <dgm:t>
        <a:bodyPr/>
        <a:lstStyle/>
        <a:p>
          <a:r>
            <a:rPr lang="fr-FR" dirty="0" smtClean="0"/>
            <a:t>20/80</a:t>
          </a:r>
          <a:endParaRPr lang="fr-FR" dirty="0"/>
        </a:p>
      </dgm:t>
    </dgm:pt>
    <dgm:pt modelId="{B7178B09-C57C-4AFD-B127-8F80C680AA9E}" type="parTrans" cxnId="{6304B6F5-A4F8-47BD-9852-559C304E6B1A}">
      <dgm:prSet/>
      <dgm:spPr/>
      <dgm:t>
        <a:bodyPr/>
        <a:lstStyle/>
        <a:p>
          <a:endParaRPr lang="fr-FR"/>
        </a:p>
      </dgm:t>
    </dgm:pt>
    <dgm:pt modelId="{83C9DA69-79D0-4868-8A14-522551D5E4AA}" type="sibTrans" cxnId="{6304B6F5-A4F8-47BD-9852-559C304E6B1A}">
      <dgm:prSet/>
      <dgm:spPr/>
      <dgm:t>
        <a:bodyPr/>
        <a:lstStyle/>
        <a:p>
          <a:endParaRPr lang="fr-FR"/>
        </a:p>
      </dgm:t>
    </dgm:pt>
    <dgm:pt modelId="{BFA2922B-EA50-4F1A-B479-F256B8728E22}">
      <dgm:prSet phldrT="[Texte]"/>
      <dgm:spPr/>
      <dgm:t>
        <a:bodyPr/>
        <a:lstStyle/>
        <a:p>
          <a:r>
            <a:rPr lang="fr-FR" dirty="0" smtClean="0"/>
            <a:t>30/80</a:t>
          </a:r>
          <a:endParaRPr lang="fr-FR" dirty="0"/>
        </a:p>
      </dgm:t>
    </dgm:pt>
    <dgm:pt modelId="{922E6C05-80A2-4E7F-AC42-EF71BE3448BB}" type="parTrans" cxnId="{61B523CC-3999-4110-BBFD-4C113A8C211D}">
      <dgm:prSet/>
      <dgm:spPr/>
      <dgm:t>
        <a:bodyPr/>
        <a:lstStyle/>
        <a:p>
          <a:endParaRPr lang="fr-FR"/>
        </a:p>
      </dgm:t>
    </dgm:pt>
    <dgm:pt modelId="{9D370ED3-74FA-4206-B409-8D95EF6DDFFA}" type="sibTrans" cxnId="{61B523CC-3999-4110-BBFD-4C113A8C211D}">
      <dgm:prSet/>
      <dgm:spPr/>
      <dgm:t>
        <a:bodyPr/>
        <a:lstStyle/>
        <a:p>
          <a:endParaRPr lang="fr-FR"/>
        </a:p>
      </dgm:t>
    </dgm:pt>
    <dgm:pt modelId="{E4E85520-9188-400B-9D8F-7D0557B64F96}">
      <dgm:prSet phldrT="[Texte]"/>
      <dgm:spPr/>
      <dgm:t>
        <a:bodyPr/>
        <a:lstStyle/>
        <a:p>
          <a:r>
            <a:rPr lang="fr-FR" dirty="0" smtClean="0"/>
            <a:t>30/80</a:t>
          </a:r>
          <a:endParaRPr lang="fr-FR" dirty="0"/>
        </a:p>
      </dgm:t>
    </dgm:pt>
    <dgm:pt modelId="{66868034-3A95-4328-8AD7-C570B0AFE380}" type="parTrans" cxnId="{F00BE17A-D9FF-4E2A-8770-ADEC16F065FA}">
      <dgm:prSet/>
      <dgm:spPr/>
      <dgm:t>
        <a:bodyPr/>
        <a:lstStyle/>
        <a:p>
          <a:endParaRPr lang="fr-FR"/>
        </a:p>
      </dgm:t>
    </dgm:pt>
    <dgm:pt modelId="{CA1D547A-8A0E-4AB4-BF3E-4CEE747D7FA2}" type="sibTrans" cxnId="{F00BE17A-D9FF-4E2A-8770-ADEC16F065FA}">
      <dgm:prSet/>
      <dgm:spPr/>
      <dgm:t>
        <a:bodyPr/>
        <a:lstStyle/>
        <a:p>
          <a:endParaRPr lang="fr-FR"/>
        </a:p>
      </dgm:t>
    </dgm:pt>
    <dgm:pt modelId="{5A21FB01-6323-4DF3-A428-67E2226A16B3}" type="pres">
      <dgm:prSet presAssocID="{81C84DD2-1C96-4A66-B3B8-C6D401FE9C0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0A3F75C3-3777-499E-ADD1-123291F1616F}" type="pres">
      <dgm:prSet presAssocID="{DBE9A5D6-4BE7-4403-BB0B-8DDFD2C7B105}" presName="composite" presStyleCnt="0"/>
      <dgm:spPr/>
    </dgm:pt>
    <dgm:pt modelId="{8F9934BF-7CD5-4C68-9E2B-1D9EEB70C355}" type="pres">
      <dgm:prSet presAssocID="{DBE9A5D6-4BE7-4403-BB0B-8DDFD2C7B105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9A8A650-DF21-4967-8A02-A09A556B9202}" type="pres">
      <dgm:prSet presAssocID="{DBE9A5D6-4BE7-4403-BB0B-8DDFD2C7B105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AD4653C-2A71-4727-92CA-C19B02DECB60}" type="pres">
      <dgm:prSet presAssocID="{1B069E04-5AFC-4BAC-9655-60D707B1CDA5}" presName="sp" presStyleCnt="0"/>
      <dgm:spPr/>
    </dgm:pt>
    <dgm:pt modelId="{E338997E-9506-4B2B-8573-6EC6001EB873}" type="pres">
      <dgm:prSet presAssocID="{F6A0747D-271C-44A2-9938-BBF216B63460}" presName="composite" presStyleCnt="0"/>
      <dgm:spPr/>
    </dgm:pt>
    <dgm:pt modelId="{C753932C-EFF4-4400-B403-7FC427749BA2}" type="pres">
      <dgm:prSet presAssocID="{F6A0747D-271C-44A2-9938-BBF216B63460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DF9367D-C38C-4217-AB1B-4FC4EDD01FD5}" type="pres">
      <dgm:prSet presAssocID="{F6A0747D-271C-44A2-9938-BBF216B63460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DC7CA1D-ED53-445A-8457-8E19AF44609C}" type="pres">
      <dgm:prSet presAssocID="{0C5D5E43-6267-4011-9A77-30E412566134}" presName="sp" presStyleCnt="0"/>
      <dgm:spPr/>
    </dgm:pt>
    <dgm:pt modelId="{7190F796-F348-4E90-919E-8E297ABFCCA9}" type="pres">
      <dgm:prSet presAssocID="{AFF58995-D247-4120-A2BE-52FD2A1649D0}" presName="composite" presStyleCnt="0"/>
      <dgm:spPr/>
    </dgm:pt>
    <dgm:pt modelId="{2D713DD4-7F5E-4C89-B863-0A77907B78CB}" type="pres">
      <dgm:prSet presAssocID="{AFF58995-D247-4120-A2BE-52FD2A1649D0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B6D7FEA-F080-46BB-8C66-2BC4E3F245F1}" type="pres">
      <dgm:prSet presAssocID="{AFF58995-D247-4120-A2BE-52FD2A1649D0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A6600710-5EAB-40E9-99FC-226DA39C22D2}" type="presOf" srcId="{BFA2922B-EA50-4F1A-B479-F256B8728E22}" destId="{5DF9367D-C38C-4217-AB1B-4FC4EDD01FD5}" srcOrd="0" destOrd="2" presId="urn:microsoft.com/office/officeart/2005/8/layout/chevron2"/>
    <dgm:cxn modelId="{DA989B3A-6A11-447B-8F49-FBCB5C255C47}" srcId="{AFF58995-D247-4120-A2BE-52FD2A1649D0}" destId="{6D5C3ED6-22A0-4345-BF32-1F276F3C5B26}" srcOrd="1" destOrd="0" parTransId="{47751A66-A034-420F-A64D-46D6329545E3}" sibTransId="{4E026F09-D112-4C37-AA24-55C299FBF9C0}"/>
    <dgm:cxn modelId="{0FB92D7B-8AC9-44C0-BE1A-B8BE521D5512}" type="presOf" srcId="{6CF81E96-EB65-4276-B50B-717F529F1244}" destId="{5DF9367D-C38C-4217-AB1B-4FC4EDD01FD5}" srcOrd="0" destOrd="0" presId="urn:microsoft.com/office/officeart/2005/8/layout/chevron2"/>
    <dgm:cxn modelId="{2B976139-0F15-42F1-9898-EF52904185A5}" type="presOf" srcId="{81C84DD2-1C96-4A66-B3B8-C6D401FE9C00}" destId="{5A21FB01-6323-4DF3-A428-67E2226A16B3}" srcOrd="0" destOrd="0" presId="urn:microsoft.com/office/officeart/2005/8/layout/chevron2"/>
    <dgm:cxn modelId="{4C1C2CE0-168E-4BD9-A627-2B74CBC78F3F}" srcId="{AFF58995-D247-4120-A2BE-52FD2A1649D0}" destId="{9ED5DA14-9F51-4672-847D-AAAE8413CCCA}" srcOrd="0" destOrd="0" parTransId="{F8315E06-29F2-4F0C-BEB3-F24D853C4C2C}" sibTransId="{CBBCA185-BF56-45DF-B817-E3B60F51EE1F}"/>
    <dgm:cxn modelId="{527B97B3-5F7A-4741-BF84-885FA4D78BB1}" type="presOf" srcId="{AFF58995-D247-4120-A2BE-52FD2A1649D0}" destId="{2D713DD4-7F5E-4C89-B863-0A77907B78CB}" srcOrd="0" destOrd="0" presId="urn:microsoft.com/office/officeart/2005/8/layout/chevron2"/>
    <dgm:cxn modelId="{E8632131-024C-427D-BD13-75F6E5D89E2B}" type="presOf" srcId="{C85039A9-03B6-4B80-81FE-2C8B61FCF2DB}" destId="{A9A8A650-DF21-4967-8A02-A09A556B9202}" srcOrd="0" destOrd="0" presId="urn:microsoft.com/office/officeart/2005/8/layout/chevron2"/>
    <dgm:cxn modelId="{3B42DDB4-E953-48F2-B8AF-E63EC862593E}" type="presOf" srcId="{9C1472F6-A0E7-4966-93FA-13BAE250EF15}" destId="{5DF9367D-C38C-4217-AB1B-4FC4EDD01FD5}" srcOrd="0" destOrd="1" presId="urn:microsoft.com/office/officeart/2005/8/layout/chevron2"/>
    <dgm:cxn modelId="{B75DB645-35D9-4E2B-97EB-2E95E5C53BDA}" type="presOf" srcId="{E4E85520-9188-400B-9D8F-7D0557B64F96}" destId="{4B6D7FEA-F080-46BB-8C66-2BC4E3F245F1}" srcOrd="0" destOrd="2" presId="urn:microsoft.com/office/officeart/2005/8/layout/chevron2"/>
    <dgm:cxn modelId="{7B5AB3D4-13D4-40DD-B1FF-7FF19F52187A}" srcId="{81C84DD2-1C96-4A66-B3B8-C6D401FE9C00}" destId="{DBE9A5D6-4BE7-4403-BB0B-8DDFD2C7B105}" srcOrd="0" destOrd="0" parTransId="{C16BB261-445B-4302-8979-CD341D6E3EA6}" sibTransId="{1B069E04-5AFC-4BAC-9655-60D707B1CDA5}"/>
    <dgm:cxn modelId="{F00BE17A-D9FF-4E2A-8770-ADEC16F065FA}" srcId="{AFF58995-D247-4120-A2BE-52FD2A1649D0}" destId="{E4E85520-9188-400B-9D8F-7D0557B64F96}" srcOrd="2" destOrd="0" parTransId="{66868034-3A95-4328-8AD7-C570B0AFE380}" sibTransId="{CA1D547A-8A0E-4AB4-BF3E-4CEE747D7FA2}"/>
    <dgm:cxn modelId="{D0EF5B7E-897D-4608-AAFF-0D698BEE9F02}" srcId="{DBE9A5D6-4BE7-4403-BB0B-8DDFD2C7B105}" destId="{C85039A9-03B6-4B80-81FE-2C8B61FCF2DB}" srcOrd="0" destOrd="0" parTransId="{EE228968-909F-415B-A42C-72B396724F4F}" sibTransId="{AE16173E-259B-4050-A8CD-8C1DCE30CD8A}"/>
    <dgm:cxn modelId="{908EC61A-598B-443E-913B-F193D809CF4C}" srcId="{81C84DD2-1C96-4A66-B3B8-C6D401FE9C00}" destId="{F6A0747D-271C-44A2-9938-BBF216B63460}" srcOrd="1" destOrd="0" parTransId="{4CD25566-1B1B-4776-8961-B643E0B7221B}" sibTransId="{0C5D5E43-6267-4011-9A77-30E412566134}"/>
    <dgm:cxn modelId="{5EFD399C-D102-471A-B265-E3CE9BE5A6F2}" type="presOf" srcId="{F6A0747D-271C-44A2-9938-BBF216B63460}" destId="{C753932C-EFF4-4400-B403-7FC427749BA2}" srcOrd="0" destOrd="0" presId="urn:microsoft.com/office/officeart/2005/8/layout/chevron2"/>
    <dgm:cxn modelId="{B1E13D9C-DF5B-4517-9A59-014608A06E80}" type="presOf" srcId="{9ED5DA14-9F51-4672-847D-AAAE8413CCCA}" destId="{4B6D7FEA-F080-46BB-8C66-2BC4E3F245F1}" srcOrd="0" destOrd="0" presId="urn:microsoft.com/office/officeart/2005/8/layout/chevron2"/>
    <dgm:cxn modelId="{4AAB69D1-09C7-4DE2-BF52-5BD850094B1C}" srcId="{81C84DD2-1C96-4A66-B3B8-C6D401FE9C00}" destId="{AFF58995-D247-4120-A2BE-52FD2A1649D0}" srcOrd="2" destOrd="0" parTransId="{9FA85AAA-CE48-4261-8596-BC008A78C11D}" sibTransId="{E6129EED-8BEB-4A29-ABB1-8EED3DB6D49C}"/>
    <dgm:cxn modelId="{B165AEEF-1BC8-44AE-A08F-69B33DA52980}" srcId="{F6A0747D-271C-44A2-9938-BBF216B63460}" destId="{6CF81E96-EB65-4276-B50B-717F529F1244}" srcOrd="0" destOrd="0" parTransId="{EC181D69-F7B2-43FF-8B23-821A2419E4A5}" sibTransId="{391F9BB3-6A5E-421C-9862-6F837B70CF8B}"/>
    <dgm:cxn modelId="{42DC66B9-6AC8-49B0-AE4D-406BC1615326}" type="presOf" srcId="{6D5C3ED6-22A0-4345-BF32-1F276F3C5B26}" destId="{4B6D7FEA-F080-46BB-8C66-2BC4E3F245F1}" srcOrd="0" destOrd="1" presId="urn:microsoft.com/office/officeart/2005/8/layout/chevron2"/>
    <dgm:cxn modelId="{E6708725-F3CC-44DC-98AA-214F67B60A94}" type="presOf" srcId="{DBE9A5D6-4BE7-4403-BB0B-8DDFD2C7B105}" destId="{8F9934BF-7CD5-4C68-9E2B-1D9EEB70C355}" srcOrd="0" destOrd="0" presId="urn:microsoft.com/office/officeart/2005/8/layout/chevron2"/>
    <dgm:cxn modelId="{BD78D74D-8962-4F51-9AA5-39348127402E}" type="presOf" srcId="{370B0807-39AF-44D2-A9D7-8C49A9B83216}" destId="{A9A8A650-DF21-4967-8A02-A09A556B9202}" srcOrd="0" destOrd="1" presId="urn:microsoft.com/office/officeart/2005/8/layout/chevron2"/>
    <dgm:cxn modelId="{6304B6F5-A4F8-47BD-9852-559C304E6B1A}" srcId="{DBE9A5D6-4BE7-4403-BB0B-8DDFD2C7B105}" destId="{370B0807-39AF-44D2-A9D7-8C49A9B83216}" srcOrd="1" destOrd="0" parTransId="{B7178B09-C57C-4AFD-B127-8F80C680AA9E}" sibTransId="{83C9DA69-79D0-4868-8A14-522551D5E4AA}"/>
    <dgm:cxn modelId="{61B523CC-3999-4110-BBFD-4C113A8C211D}" srcId="{F6A0747D-271C-44A2-9938-BBF216B63460}" destId="{BFA2922B-EA50-4F1A-B479-F256B8728E22}" srcOrd="2" destOrd="0" parTransId="{922E6C05-80A2-4E7F-AC42-EF71BE3448BB}" sibTransId="{9D370ED3-74FA-4206-B409-8D95EF6DDFFA}"/>
    <dgm:cxn modelId="{5B7DCEAF-5E11-436C-9857-BC9F2DB4DAA3}" srcId="{F6A0747D-271C-44A2-9938-BBF216B63460}" destId="{9C1472F6-A0E7-4966-93FA-13BAE250EF15}" srcOrd="1" destOrd="0" parTransId="{CEBCC3E5-5DE6-4BA2-86DB-BD68031A7659}" sibTransId="{E4177B5A-D10E-40D9-B104-58BE74E6BDE0}"/>
    <dgm:cxn modelId="{A8FBD5CF-DBD3-4ECB-B91C-003A03EFCCF9}" type="presParOf" srcId="{5A21FB01-6323-4DF3-A428-67E2226A16B3}" destId="{0A3F75C3-3777-499E-ADD1-123291F1616F}" srcOrd="0" destOrd="0" presId="urn:microsoft.com/office/officeart/2005/8/layout/chevron2"/>
    <dgm:cxn modelId="{00BA0939-CBC6-4FA4-BB7C-FC81C7CC1EAD}" type="presParOf" srcId="{0A3F75C3-3777-499E-ADD1-123291F1616F}" destId="{8F9934BF-7CD5-4C68-9E2B-1D9EEB70C355}" srcOrd="0" destOrd="0" presId="urn:microsoft.com/office/officeart/2005/8/layout/chevron2"/>
    <dgm:cxn modelId="{BADFA20D-AC65-4A4E-8EE3-7FE1C9F5F1EF}" type="presParOf" srcId="{0A3F75C3-3777-499E-ADD1-123291F1616F}" destId="{A9A8A650-DF21-4967-8A02-A09A556B9202}" srcOrd="1" destOrd="0" presId="urn:microsoft.com/office/officeart/2005/8/layout/chevron2"/>
    <dgm:cxn modelId="{0138543A-9498-4190-B14D-24A7164FA6E9}" type="presParOf" srcId="{5A21FB01-6323-4DF3-A428-67E2226A16B3}" destId="{6AD4653C-2A71-4727-92CA-C19B02DECB60}" srcOrd="1" destOrd="0" presId="urn:microsoft.com/office/officeart/2005/8/layout/chevron2"/>
    <dgm:cxn modelId="{AE513EF9-BC61-46D7-857C-BF587B664E20}" type="presParOf" srcId="{5A21FB01-6323-4DF3-A428-67E2226A16B3}" destId="{E338997E-9506-4B2B-8573-6EC6001EB873}" srcOrd="2" destOrd="0" presId="urn:microsoft.com/office/officeart/2005/8/layout/chevron2"/>
    <dgm:cxn modelId="{CE9F1EB8-FE4D-4F1E-8F8E-15A844609055}" type="presParOf" srcId="{E338997E-9506-4B2B-8573-6EC6001EB873}" destId="{C753932C-EFF4-4400-B403-7FC427749BA2}" srcOrd="0" destOrd="0" presId="urn:microsoft.com/office/officeart/2005/8/layout/chevron2"/>
    <dgm:cxn modelId="{6BEABA5B-2B19-4923-8FA4-5003882C7B5B}" type="presParOf" srcId="{E338997E-9506-4B2B-8573-6EC6001EB873}" destId="{5DF9367D-C38C-4217-AB1B-4FC4EDD01FD5}" srcOrd="1" destOrd="0" presId="urn:microsoft.com/office/officeart/2005/8/layout/chevron2"/>
    <dgm:cxn modelId="{24CCE361-F9AC-4C02-BC4C-491C9FB5ED62}" type="presParOf" srcId="{5A21FB01-6323-4DF3-A428-67E2226A16B3}" destId="{3DC7CA1D-ED53-445A-8457-8E19AF44609C}" srcOrd="3" destOrd="0" presId="urn:microsoft.com/office/officeart/2005/8/layout/chevron2"/>
    <dgm:cxn modelId="{5A29DDA4-DB1F-456F-A957-E858904A1705}" type="presParOf" srcId="{5A21FB01-6323-4DF3-A428-67E2226A16B3}" destId="{7190F796-F348-4E90-919E-8E297ABFCCA9}" srcOrd="4" destOrd="0" presId="urn:microsoft.com/office/officeart/2005/8/layout/chevron2"/>
    <dgm:cxn modelId="{9BFA83B9-B10C-44B0-9174-3621C9A9964C}" type="presParOf" srcId="{7190F796-F348-4E90-919E-8E297ABFCCA9}" destId="{2D713DD4-7F5E-4C89-B863-0A77907B78CB}" srcOrd="0" destOrd="0" presId="urn:microsoft.com/office/officeart/2005/8/layout/chevron2"/>
    <dgm:cxn modelId="{EDE9B77C-637D-46B9-AB6A-BBD70E2AD091}" type="presParOf" srcId="{7190F796-F348-4E90-919E-8E297ABFCCA9}" destId="{4B6D7FEA-F080-46BB-8C66-2BC4E3F245F1}" srcOrd="1" destOrd="0" presId="urn:microsoft.com/office/officeart/2005/8/layout/chevron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1D9F2328-B5EF-4121-93CA-845AC9DA6E91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99D20356-C79E-4AC9-B71D-AD22DAE2A790}">
      <dgm:prSet phldrT="[Texte]"/>
      <dgm:spPr/>
      <dgm:t>
        <a:bodyPr/>
        <a:lstStyle/>
        <a:p>
          <a:r>
            <a:rPr lang="fr-FR" dirty="0" smtClean="0"/>
            <a:t>Avant </a:t>
          </a:r>
          <a:endParaRPr lang="fr-FR" dirty="0"/>
        </a:p>
      </dgm:t>
    </dgm:pt>
    <dgm:pt modelId="{3DA8B0A6-83B4-4736-881C-555961C60470}" type="parTrans" cxnId="{E6A5C432-E64B-4994-97C6-1386D18E0CB9}">
      <dgm:prSet/>
      <dgm:spPr/>
      <dgm:t>
        <a:bodyPr/>
        <a:lstStyle/>
        <a:p>
          <a:endParaRPr lang="fr-FR"/>
        </a:p>
      </dgm:t>
    </dgm:pt>
    <dgm:pt modelId="{8E7B4975-B47B-4663-BEE1-1F78B4F9FE4E}" type="sibTrans" cxnId="{E6A5C432-E64B-4994-97C6-1386D18E0CB9}">
      <dgm:prSet/>
      <dgm:spPr/>
      <dgm:t>
        <a:bodyPr/>
        <a:lstStyle/>
        <a:p>
          <a:endParaRPr lang="fr-FR"/>
        </a:p>
      </dgm:t>
    </dgm:pt>
    <dgm:pt modelId="{9B2FB65E-3B18-4D01-ADBB-EB46D3D525B9}">
      <dgm:prSet phldrT="[Texte]"/>
      <dgm:spPr/>
      <dgm:t>
        <a:bodyPr/>
        <a:lstStyle/>
        <a:p>
          <a:r>
            <a:rPr lang="fr-FR" dirty="0" smtClean="0"/>
            <a:t>Harmoniser les pratiques pour la session</a:t>
          </a:r>
          <a:endParaRPr lang="fr-FR" dirty="0"/>
        </a:p>
      </dgm:t>
    </dgm:pt>
    <dgm:pt modelId="{1F439029-82FD-4A3C-BE4F-C1215AAA1699}" type="parTrans" cxnId="{3C3D117C-5F14-48EA-866D-9C3001FFDD1F}">
      <dgm:prSet/>
      <dgm:spPr/>
      <dgm:t>
        <a:bodyPr/>
        <a:lstStyle/>
        <a:p>
          <a:endParaRPr lang="fr-FR"/>
        </a:p>
      </dgm:t>
    </dgm:pt>
    <dgm:pt modelId="{9E848A7B-8F6D-489B-87F1-630EC166FBDC}" type="sibTrans" cxnId="{3C3D117C-5F14-48EA-866D-9C3001FFDD1F}">
      <dgm:prSet/>
      <dgm:spPr/>
      <dgm:t>
        <a:bodyPr/>
        <a:lstStyle/>
        <a:p>
          <a:endParaRPr lang="fr-FR"/>
        </a:p>
      </dgm:t>
    </dgm:pt>
    <dgm:pt modelId="{8AD01B4E-B0E6-4B46-832B-385B4D0E4524}">
      <dgm:prSet phldrT="[Texte]"/>
      <dgm:spPr/>
      <dgm:t>
        <a:bodyPr/>
        <a:lstStyle/>
        <a:p>
          <a:r>
            <a:rPr lang="fr-FR" dirty="0" smtClean="0"/>
            <a:t>Pendant </a:t>
          </a:r>
          <a:endParaRPr lang="fr-FR" dirty="0"/>
        </a:p>
      </dgm:t>
    </dgm:pt>
    <dgm:pt modelId="{ACE9A512-83C8-40E7-BD14-49BFF2B9909C}" type="parTrans" cxnId="{1E9C0EDC-8417-4969-A10E-35A46F09964C}">
      <dgm:prSet/>
      <dgm:spPr/>
      <dgm:t>
        <a:bodyPr/>
        <a:lstStyle/>
        <a:p>
          <a:endParaRPr lang="fr-FR"/>
        </a:p>
      </dgm:t>
    </dgm:pt>
    <dgm:pt modelId="{909EFA94-F1FC-49DC-8685-A594EA739148}" type="sibTrans" cxnId="{1E9C0EDC-8417-4969-A10E-35A46F09964C}">
      <dgm:prSet/>
      <dgm:spPr/>
      <dgm:t>
        <a:bodyPr/>
        <a:lstStyle/>
        <a:p>
          <a:endParaRPr lang="fr-FR"/>
        </a:p>
      </dgm:t>
    </dgm:pt>
    <dgm:pt modelId="{C1918812-97C0-4D8E-B73B-48BBFE8B1449}">
      <dgm:prSet phldrT="[Texte]"/>
      <dgm:spPr/>
      <dgm:t>
        <a:bodyPr/>
        <a:lstStyle/>
        <a:p>
          <a:r>
            <a:rPr lang="fr-FR" dirty="0" smtClean="0"/>
            <a:t>Faire un bilan sur les candidats et leur évaluation </a:t>
          </a:r>
          <a:endParaRPr lang="fr-FR" dirty="0"/>
        </a:p>
      </dgm:t>
    </dgm:pt>
    <dgm:pt modelId="{FDE5108A-6840-4EC8-8E44-9E57CA24CB61}" type="parTrans" cxnId="{3D5736B5-B50D-448F-A972-B95197F972C1}">
      <dgm:prSet/>
      <dgm:spPr/>
      <dgm:t>
        <a:bodyPr/>
        <a:lstStyle/>
        <a:p>
          <a:endParaRPr lang="fr-FR"/>
        </a:p>
      </dgm:t>
    </dgm:pt>
    <dgm:pt modelId="{E20C1793-60CF-4A64-B0AC-4A9CF7A48BBD}" type="sibTrans" cxnId="{3D5736B5-B50D-448F-A972-B95197F972C1}">
      <dgm:prSet/>
      <dgm:spPr/>
      <dgm:t>
        <a:bodyPr/>
        <a:lstStyle/>
        <a:p>
          <a:endParaRPr lang="fr-FR"/>
        </a:p>
      </dgm:t>
    </dgm:pt>
    <dgm:pt modelId="{FC4B0FCC-FDBE-4917-82F2-B4CF7C7C4985}">
      <dgm:prSet phldrT="[Texte]"/>
      <dgm:spPr/>
      <dgm:t>
        <a:bodyPr/>
        <a:lstStyle/>
        <a:p>
          <a:r>
            <a:rPr lang="fr-FR" dirty="0" smtClean="0"/>
            <a:t>Mesurer et comprendre les écarts entre jury</a:t>
          </a:r>
          <a:endParaRPr lang="fr-FR" dirty="0"/>
        </a:p>
      </dgm:t>
    </dgm:pt>
    <dgm:pt modelId="{45907EF0-AAC9-4BDB-A272-3DD1D8DF5EEE}" type="parTrans" cxnId="{7000BF6D-F334-4BB6-B1D1-B2271306B097}">
      <dgm:prSet/>
      <dgm:spPr/>
      <dgm:t>
        <a:bodyPr/>
        <a:lstStyle/>
        <a:p>
          <a:endParaRPr lang="fr-FR"/>
        </a:p>
      </dgm:t>
    </dgm:pt>
    <dgm:pt modelId="{41E84517-D65E-4401-8AE7-A880170F0883}" type="sibTrans" cxnId="{7000BF6D-F334-4BB6-B1D1-B2271306B097}">
      <dgm:prSet/>
      <dgm:spPr/>
      <dgm:t>
        <a:bodyPr/>
        <a:lstStyle/>
        <a:p>
          <a:endParaRPr lang="fr-FR"/>
        </a:p>
      </dgm:t>
    </dgm:pt>
    <dgm:pt modelId="{DC44E764-931B-49B5-82B7-802FBB72A7CA}">
      <dgm:prSet phldrT="[Texte]"/>
      <dgm:spPr/>
      <dgm:t>
        <a:bodyPr/>
        <a:lstStyle/>
        <a:p>
          <a:r>
            <a:rPr lang="fr-FR" dirty="0" smtClean="0"/>
            <a:t>Après </a:t>
          </a:r>
          <a:endParaRPr lang="fr-FR" dirty="0"/>
        </a:p>
      </dgm:t>
    </dgm:pt>
    <dgm:pt modelId="{6457ADDC-C72A-4119-821A-FBF987F1ADEE}" type="parTrans" cxnId="{58D6DE90-5674-44D3-8A01-1A76283AA461}">
      <dgm:prSet/>
      <dgm:spPr/>
      <dgm:t>
        <a:bodyPr/>
        <a:lstStyle/>
        <a:p>
          <a:endParaRPr lang="fr-FR"/>
        </a:p>
      </dgm:t>
    </dgm:pt>
    <dgm:pt modelId="{5F95FB05-6AF4-4CB5-A921-504A21B0372C}" type="sibTrans" cxnId="{58D6DE90-5674-44D3-8A01-1A76283AA461}">
      <dgm:prSet/>
      <dgm:spPr/>
      <dgm:t>
        <a:bodyPr/>
        <a:lstStyle/>
        <a:p>
          <a:endParaRPr lang="fr-FR"/>
        </a:p>
      </dgm:t>
    </dgm:pt>
    <dgm:pt modelId="{A14F3812-8748-49F2-B387-CE5E98EBD600}">
      <dgm:prSet phldrT="[Texte]"/>
      <dgm:spPr/>
      <dgm:t>
        <a:bodyPr/>
        <a:lstStyle/>
        <a:p>
          <a:r>
            <a:rPr lang="fr-FR" dirty="0" smtClean="0"/>
            <a:t>Faire le bilan de la session par jury</a:t>
          </a:r>
          <a:endParaRPr lang="fr-FR" dirty="0"/>
        </a:p>
      </dgm:t>
    </dgm:pt>
    <dgm:pt modelId="{618751B8-F7A4-421C-9E4D-BC443786B406}" type="parTrans" cxnId="{350256BC-8480-4208-98B4-A810FA25C4C3}">
      <dgm:prSet/>
      <dgm:spPr/>
      <dgm:t>
        <a:bodyPr/>
        <a:lstStyle/>
        <a:p>
          <a:endParaRPr lang="fr-FR"/>
        </a:p>
      </dgm:t>
    </dgm:pt>
    <dgm:pt modelId="{E0111E60-78ED-41CC-A11E-14C46F751966}" type="sibTrans" cxnId="{350256BC-8480-4208-98B4-A810FA25C4C3}">
      <dgm:prSet/>
      <dgm:spPr/>
      <dgm:t>
        <a:bodyPr/>
        <a:lstStyle/>
        <a:p>
          <a:endParaRPr lang="fr-FR"/>
        </a:p>
      </dgm:t>
    </dgm:pt>
    <dgm:pt modelId="{16518D03-B60B-4D2A-AE75-3343AEA8BCBC}">
      <dgm:prSet phldrT="[Texte]"/>
      <dgm:spPr/>
      <dgm:t>
        <a:bodyPr/>
        <a:lstStyle/>
        <a:p>
          <a:r>
            <a:rPr lang="fr-FR" dirty="0" smtClean="0"/>
            <a:t>Rappeler les textes liés à l’épreuve </a:t>
          </a:r>
          <a:endParaRPr lang="fr-FR" dirty="0"/>
        </a:p>
      </dgm:t>
    </dgm:pt>
    <dgm:pt modelId="{5EE05874-1272-45B8-B07D-615AB01D89B0}" type="parTrans" cxnId="{2E2A8D6C-BC0A-49A3-AED0-186B5925885A}">
      <dgm:prSet/>
      <dgm:spPr/>
      <dgm:t>
        <a:bodyPr/>
        <a:lstStyle/>
        <a:p>
          <a:endParaRPr lang="fr-FR"/>
        </a:p>
      </dgm:t>
    </dgm:pt>
    <dgm:pt modelId="{6E5F2FB6-7A68-4331-998B-2501B0E47884}" type="sibTrans" cxnId="{2E2A8D6C-BC0A-49A3-AED0-186B5925885A}">
      <dgm:prSet/>
      <dgm:spPr/>
      <dgm:t>
        <a:bodyPr/>
        <a:lstStyle/>
        <a:p>
          <a:endParaRPr lang="fr-FR"/>
        </a:p>
      </dgm:t>
    </dgm:pt>
    <dgm:pt modelId="{B02BEF6C-C091-412F-8D8D-80E8EB875A69}">
      <dgm:prSet phldrT="[Texte]"/>
      <dgm:spPr/>
      <dgm:t>
        <a:bodyPr/>
        <a:lstStyle/>
        <a:p>
          <a:r>
            <a:rPr lang="fr-FR" dirty="0" smtClean="0"/>
            <a:t> Faire des remédiations après concertation et consensus</a:t>
          </a:r>
          <a:endParaRPr lang="fr-FR" dirty="0"/>
        </a:p>
      </dgm:t>
    </dgm:pt>
    <dgm:pt modelId="{C55DB88F-2C8E-40B2-B753-94592288401D}" type="parTrans" cxnId="{900DF9B8-644A-4ECF-8988-8B418756D59F}">
      <dgm:prSet/>
      <dgm:spPr/>
    </dgm:pt>
    <dgm:pt modelId="{48A8BDEF-F00C-43F9-8ADE-2AC476AE3344}" type="sibTrans" cxnId="{900DF9B8-644A-4ECF-8988-8B418756D59F}">
      <dgm:prSet/>
      <dgm:spPr/>
    </dgm:pt>
    <dgm:pt modelId="{75CA5EC5-AC06-4055-9961-3B9E9FBAB6AF}" type="pres">
      <dgm:prSet presAssocID="{1D9F2328-B5EF-4121-93CA-845AC9DA6E9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F4F1E594-43E2-4D51-A559-71ADA660F050}" type="pres">
      <dgm:prSet presAssocID="{99D20356-C79E-4AC9-B71D-AD22DAE2A790}" presName="composite" presStyleCnt="0"/>
      <dgm:spPr/>
    </dgm:pt>
    <dgm:pt modelId="{E1B3ADC1-218B-4E73-80EB-5CC3FD967DBE}" type="pres">
      <dgm:prSet presAssocID="{99D20356-C79E-4AC9-B71D-AD22DAE2A790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8637D7E-D714-421F-815B-5F7AABD42CD9}" type="pres">
      <dgm:prSet presAssocID="{99D20356-C79E-4AC9-B71D-AD22DAE2A790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6B8F69A-E033-45D8-A2AE-5B710A4E45DB}" type="pres">
      <dgm:prSet presAssocID="{8E7B4975-B47B-4663-BEE1-1F78B4F9FE4E}" presName="sp" presStyleCnt="0"/>
      <dgm:spPr/>
    </dgm:pt>
    <dgm:pt modelId="{718794CC-45DF-4911-A786-35AD9D451DFB}" type="pres">
      <dgm:prSet presAssocID="{8AD01B4E-B0E6-4B46-832B-385B4D0E4524}" presName="composite" presStyleCnt="0"/>
      <dgm:spPr/>
    </dgm:pt>
    <dgm:pt modelId="{6045D416-4BFF-40CD-A0D8-8ACB684D7B2E}" type="pres">
      <dgm:prSet presAssocID="{8AD01B4E-B0E6-4B46-832B-385B4D0E4524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3D0D0F9-7002-4263-BF08-390DAC7EA0B8}" type="pres">
      <dgm:prSet presAssocID="{8AD01B4E-B0E6-4B46-832B-385B4D0E4524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BB4F9BC-FFA8-4B72-9EBC-6B31018F8BF9}" type="pres">
      <dgm:prSet presAssocID="{909EFA94-F1FC-49DC-8685-A594EA739148}" presName="sp" presStyleCnt="0"/>
      <dgm:spPr/>
    </dgm:pt>
    <dgm:pt modelId="{0747F2A9-895A-4B1D-BF10-70EE719A2FCF}" type="pres">
      <dgm:prSet presAssocID="{DC44E764-931B-49B5-82B7-802FBB72A7CA}" presName="composite" presStyleCnt="0"/>
      <dgm:spPr/>
    </dgm:pt>
    <dgm:pt modelId="{E1E61256-D39F-475F-B15F-C6CE0A46DB2F}" type="pres">
      <dgm:prSet presAssocID="{DC44E764-931B-49B5-82B7-802FBB72A7CA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E51F0A5-C8BF-41F4-9ACC-6D2FD9E28B39}" type="pres">
      <dgm:prSet presAssocID="{DC44E764-931B-49B5-82B7-802FBB72A7CA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B9AFA852-D885-4255-B4B4-FD1DA41B01C4}" type="presOf" srcId="{8AD01B4E-B0E6-4B46-832B-385B4D0E4524}" destId="{6045D416-4BFF-40CD-A0D8-8ACB684D7B2E}" srcOrd="0" destOrd="0" presId="urn:microsoft.com/office/officeart/2005/8/layout/chevron2"/>
    <dgm:cxn modelId="{C244E1BC-04B2-48DA-9803-2909B9491855}" type="presOf" srcId="{16518D03-B60B-4D2A-AE75-3343AEA8BCBC}" destId="{48637D7E-D714-421F-815B-5F7AABD42CD9}" srcOrd="0" destOrd="0" presId="urn:microsoft.com/office/officeart/2005/8/layout/chevron2"/>
    <dgm:cxn modelId="{350256BC-8480-4208-98B4-A810FA25C4C3}" srcId="{DC44E764-931B-49B5-82B7-802FBB72A7CA}" destId="{A14F3812-8748-49F2-B387-CE5E98EBD600}" srcOrd="0" destOrd="0" parTransId="{618751B8-F7A4-421C-9E4D-BC443786B406}" sibTransId="{E0111E60-78ED-41CC-A11E-14C46F751966}"/>
    <dgm:cxn modelId="{900DF9B8-644A-4ECF-8988-8B418756D59F}" srcId="{DC44E764-931B-49B5-82B7-802FBB72A7CA}" destId="{B02BEF6C-C091-412F-8D8D-80E8EB875A69}" srcOrd="1" destOrd="0" parTransId="{C55DB88F-2C8E-40B2-B753-94592288401D}" sibTransId="{48A8BDEF-F00C-43F9-8ADE-2AC476AE3344}"/>
    <dgm:cxn modelId="{E6A5C432-E64B-4994-97C6-1386D18E0CB9}" srcId="{1D9F2328-B5EF-4121-93CA-845AC9DA6E91}" destId="{99D20356-C79E-4AC9-B71D-AD22DAE2A790}" srcOrd="0" destOrd="0" parTransId="{3DA8B0A6-83B4-4736-881C-555961C60470}" sibTransId="{8E7B4975-B47B-4663-BEE1-1F78B4F9FE4E}"/>
    <dgm:cxn modelId="{2C320A6E-7129-4D3C-AD74-F49E2623CEFC}" type="presOf" srcId="{FC4B0FCC-FDBE-4917-82F2-B4CF7C7C4985}" destId="{D3D0D0F9-7002-4263-BF08-390DAC7EA0B8}" srcOrd="0" destOrd="1" presId="urn:microsoft.com/office/officeart/2005/8/layout/chevron2"/>
    <dgm:cxn modelId="{B84C5205-31BB-4027-9F52-7A62700E9DFB}" type="presOf" srcId="{DC44E764-931B-49B5-82B7-802FBB72A7CA}" destId="{E1E61256-D39F-475F-B15F-C6CE0A46DB2F}" srcOrd="0" destOrd="0" presId="urn:microsoft.com/office/officeart/2005/8/layout/chevron2"/>
    <dgm:cxn modelId="{5A004659-8EDC-407D-BCE6-FF302A0664B8}" type="presOf" srcId="{A14F3812-8748-49F2-B387-CE5E98EBD600}" destId="{7E51F0A5-C8BF-41F4-9ACC-6D2FD9E28B39}" srcOrd="0" destOrd="0" presId="urn:microsoft.com/office/officeart/2005/8/layout/chevron2"/>
    <dgm:cxn modelId="{3C3D117C-5F14-48EA-866D-9C3001FFDD1F}" srcId="{99D20356-C79E-4AC9-B71D-AD22DAE2A790}" destId="{9B2FB65E-3B18-4D01-ADBB-EB46D3D525B9}" srcOrd="1" destOrd="0" parTransId="{1F439029-82FD-4A3C-BE4F-C1215AAA1699}" sibTransId="{9E848A7B-8F6D-489B-87F1-630EC166FBDC}"/>
    <dgm:cxn modelId="{2E2A8D6C-BC0A-49A3-AED0-186B5925885A}" srcId="{99D20356-C79E-4AC9-B71D-AD22DAE2A790}" destId="{16518D03-B60B-4D2A-AE75-3343AEA8BCBC}" srcOrd="0" destOrd="0" parTransId="{5EE05874-1272-45B8-B07D-615AB01D89B0}" sibTransId="{6E5F2FB6-7A68-4331-998B-2501B0E47884}"/>
    <dgm:cxn modelId="{DFDF5FB8-3806-46E4-A38F-D3F395F8AD4E}" type="presOf" srcId="{1D9F2328-B5EF-4121-93CA-845AC9DA6E91}" destId="{75CA5EC5-AC06-4055-9961-3B9E9FBAB6AF}" srcOrd="0" destOrd="0" presId="urn:microsoft.com/office/officeart/2005/8/layout/chevron2"/>
    <dgm:cxn modelId="{EEE5C52E-390D-4518-B8C1-07AC7BCAC76C}" type="presOf" srcId="{9B2FB65E-3B18-4D01-ADBB-EB46D3D525B9}" destId="{48637D7E-D714-421F-815B-5F7AABD42CD9}" srcOrd="0" destOrd="1" presId="urn:microsoft.com/office/officeart/2005/8/layout/chevron2"/>
    <dgm:cxn modelId="{3D5736B5-B50D-448F-A972-B95197F972C1}" srcId="{8AD01B4E-B0E6-4B46-832B-385B4D0E4524}" destId="{C1918812-97C0-4D8E-B73B-48BBFE8B1449}" srcOrd="0" destOrd="0" parTransId="{FDE5108A-6840-4EC8-8E44-9E57CA24CB61}" sibTransId="{E20C1793-60CF-4A64-B0AC-4A9CF7A48BBD}"/>
    <dgm:cxn modelId="{10D8D72D-4B28-41CE-85F7-28E9F1CA3773}" type="presOf" srcId="{B02BEF6C-C091-412F-8D8D-80E8EB875A69}" destId="{7E51F0A5-C8BF-41F4-9ACC-6D2FD9E28B39}" srcOrd="0" destOrd="1" presId="urn:microsoft.com/office/officeart/2005/8/layout/chevron2"/>
    <dgm:cxn modelId="{A2178C8A-72D6-46C5-9E08-1A219EE28E80}" type="presOf" srcId="{C1918812-97C0-4D8E-B73B-48BBFE8B1449}" destId="{D3D0D0F9-7002-4263-BF08-390DAC7EA0B8}" srcOrd="0" destOrd="0" presId="urn:microsoft.com/office/officeart/2005/8/layout/chevron2"/>
    <dgm:cxn modelId="{7000BF6D-F334-4BB6-B1D1-B2271306B097}" srcId="{8AD01B4E-B0E6-4B46-832B-385B4D0E4524}" destId="{FC4B0FCC-FDBE-4917-82F2-B4CF7C7C4985}" srcOrd="1" destOrd="0" parTransId="{45907EF0-AAC9-4BDB-A272-3DD1D8DF5EEE}" sibTransId="{41E84517-D65E-4401-8AE7-A880170F0883}"/>
    <dgm:cxn modelId="{C870F298-26C7-4259-8C42-5116D2875502}" type="presOf" srcId="{99D20356-C79E-4AC9-B71D-AD22DAE2A790}" destId="{E1B3ADC1-218B-4E73-80EB-5CC3FD967DBE}" srcOrd="0" destOrd="0" presId="urn:microsoft.com/office/officeart/2005/8/layout/chevron2"/>
    <dgm:cxn modelId="{58D6DE90-5674-44D3-8A01-1A76283AA461}" srcId="{1D9F2328-B5EF-4121-93CA-845AC9DA6E91}" destId="{DC44E764-931B-49B5-82B7-802FBB72A7CA}" srcOrd="2" destOrd="0" parTransId="{6457ADDC-C72A-4119-821A-FBF987F1ADEE}" sibTransId="{5F95FB05-6AF4-4CB5-A921-504A21B0372C}"/>
    <dgm:cxn modelId="{1E9C0EDC-8417-4969-A10E-35A46F09964C}" srcId="{1D9F2328-B5EF-4121-93CA-845AC9DA6E91}" destId="{8AD01B4E-B0E6-4B46-832B-385B4D0E4524}" srcOrd="1" destOrd="0" parTransId="{ACE9A512-83C8-40E7-BD14-49BFF2B9909C}" sibTransId="{909EFA94-F1FC-49DC-8685-A594EA739148}"/>
    <dgm:cxn modelId="{745B6A39-20B4-4FD8-B2A5-5D9952488C38}" type="presParOf" srcId="{75CA5EC5-AC06-4055-9961-3B9E9FBAB6AF}" destId="{F4F1E594-43E2-4D51-A559-71ADA660F050}" srcOrd="0" destOrd="0" presId="urn:microsoft.com/office/officeart/2005/8/layout/chevron2"/>
    <dgm:cxn modelId="{3A1CD8BB-3965-4F19-9AE3-917B228AEB7B}" type="presParOf" srcId="{F4F1E594-43E2-4D51-A559-71ADA660F050}" destId="{E1B3ADC1-218B-4E73-80EB-5CC3FD967DBE}" srcOrd="0" destOrd="0" presId="urn:microsoft.com/office/officeart/2005/8/layout/chevron2"/>
    <dgm:cxn modelId="{A5B8EB09-5EF7-4D52-B9A8-63C2C466E4A8}" type="presParOf" srcId="{F4F1E594-43E2-4D51-A559-71ADA660F050}" destId="{48637D7E-D714-421F-815B-5F7AABD42CD9}" srcOrd="1" destOrd="0" presId="urn:microsoft.com/office/officeart/2005/8/layout/chevron2"/>
    <dgm:cxn modelId="{12BA1B58-8AF8-4D3F-9FFA-DDE69CCD5269}" type="presParOf" srcId="{75CA5EC5-AC06-4055-9961-3B9E9FBAB6AF}" destId="{A6B8F69A-E033-45D8-A2AE-5B710A4E45DB}" srcOrd="1" destOrd="0" presId="urn:microsoft.com/office/officeart/2005/8/layout/chevron2"/>
    <dgm:cxn modelId="{C2848031-3CA6-4E42-8215-64443873C8EC}" type="presParOf" srcId="{75CA5EC5-AC06-4055-9961-3B9E9FBAB6AF}" destId="{718794CC-45DF-4911-A786-35AD9D451DFB}" srcOrd="2" destOrd="0" presId="urn:microsoft.com/office/officeart/2005/8/layout/chevron2"/>
    <dgm:cxn modelId="{E6D3A52C-C4CC-4243-97F7-DA4DA9755C5E}" type="presParOf" srcId="{718794CC-45DF-4911-A786-35AD9D451DFB}" destId="{6045D416-4BFF-40CD-A0D8-8ACB684D7B2E}" srcOrd="0" destOrd="0" presId="urn:microsoft.com/office/officeart/2005/8/layout/chevron2"/>
    <dgm:cxn modelId="{AF1400D3-3CD8-4961-A350-FAA79997600B}" type="presParOf" srcId="{718794CC-45DF-4911-A786-35AD9D451DFB}" destId="{D3D0D0F9-7002-4263-BF08-390DAC7EA0B8}" srcOrd="1" destOrd="0" presId="urn:microsoft.com/office/officeart/2005/8/layout/chevron2"/>
    <dgm:cxn modelId="{5F80D853-F6FF-4BA9-91CC-F055722BDE5A}" type="presParOf" srcId="{75CA5EC5-AC06-4055-9961-3B9E9FBAB6AF}" destId="{4BB4F9BC-FFA8-4B72-9EBC-6B31018F8BF9}" srcOrd="3" destOrd="0" presId="urn:microsoft.com/office/officeart/2005/8/layout/chevron2"/>
    <dgm:cxn modelId="{4B7C59E0-E188-430E-99B1-5536DDA7EBCD}" type="presParOf" srcId="{75CA5EC5-AC06-4055-9961-3B9E9FBAB6AF}" destId="{0747F2A9-895A-4B1D-BF10-70EE719A2FCF}" srcOrd="4" destOrd="0" presId="urn:microsoft.com/office/officeart/2005/8/layout/chevron2"/>
    <dgm:cxn modelId="{D87D7B2D-D20C-4EBA-8718-34427EAE9F82}" type="presParOf" srcId="{0747F2A9-895A-4B1D-BF10-70EE719A2FCF}" destId="{E1E61256-D39F-475F-B15F-C6CE0A46DB2F}" srcOrd="0" destOrd="0" presId="urn:microsoft.com/office/officeart/2005/8/layout/chevron2"/>
    <dgm:cxn modelId="{B9975562-FBD3-4C2F-B594-07C7B55FF55E}" type="presParOf" srcId="{0747F2A9-895A-4B1D-BF10-70EE719A2FCF}" destId="{7E51F0A5-C8BF-41F4-9ACC-6D2FD9E28B39}" srcOrd="1" destOrd="0" presId="urn:microsoft.com/office/officeart/2005/8/layout/chevron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D3188BBD-EA2E-42ED-9CA4-0ED477146B30}" type="doc">
      <dgm:prSet loTypeId="urn:microsoft.com/office/officeart/2005/8/layout/radial1" loCatId="cycle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5D2924EB-FFDE-4263-92F6-605034BBE1C9}">
      <dgm:prSet phldrT="[Texte]"/>
      <dgm:spPr/>
      <dgm:t>
        <a:bodyPr/>
        <a:lstStyle/>
        <a:p>
          <a:r>
            <a:rPr lang="fr-FR" dirty="0" smtClean="0"/>
            <a:t>Amélioration </a:t>
          </a:r>
          <a:endParaRPr lang="fr-FR" dirty="0"/>
        </a:p>
      </dgm:t>
    </dgm:pt>
    <dgm:pt modelId="{DEFC3FB3-8788-4CB9-AB84-8C671092872C}" type="parTrans" cxnId="{15C35D26-BA23-4843-AD7E-F3044E71987C}">
      <dgm:prSet/>
      <dgm:spPr/>
      <dgm:t>
        <a:bodyPr/>
        <a:lstStyle/>
        <a:p>
          <a:endParaRPr lang="fr-FR"/>
        </a:p>
      </dgm:t>
    </dgm:pt>
    <dgm:pt modelId="{A8DF59BD-401D-40AC-AD9A-3FE74A35CCE6}" type="sibTrans" cxnId="{15C35D26-BA23-4843-AD7E-F3044E71987C}">
      <dgm:prSet/>
      <dgm:spPr/>
      <dgm:t>
        <a:bodyPr/>
        <a:lstStyle/>
        <a:p>
          <a:endParaRPr lang="fr-FR"/>
        </a:p>
      </dgm:t>
    </dgm:pt>
    <dgm:pt modelId="{F7290BE2-992E-4415-BBD3-9F7CB3C77EDD}">
      <dgm:prSet phldrT="[Texte]"/>
      <dgm:spPr/>
      <dgm:t>
        <a:bodyPr/>
        <a:lstStyle/>
        <a:p>
          <a:r>
            <a:rPr lang="fr-FR" dirty="0" smtClean="0"/>
            <a:t>Exemples de dossiers projet </a:t>
          </a:r>
          <a:endParaRPr lang="fr-FR" dirty="0"/>
        </a:p>
      </dgm:t>
    </dgm:pt>
    <dgm:pt modelId="{B081AE84-6A2A-408B-9E2B-0CFFC0B6103E}" type="parTrans" cxnId="{9A1E8C48-FAEA-4130-B8C3-E47106AC7E0C}">
      <dgm:prSet/>
      <dgm:spPr/>
      <dgm:t>
        <a:bodyPr/>
        <a:lstStyle/>
        <a:p>
          <a:endParaRPr lang="fr-FR"/>
        </a:p>
      </dgm:t>
    </dgm:pt>
    <dgm:pt modelId="{54E07A8E-0598-4C61-9167-3D8C5184A372}" type="sibTrans" cxnId="{9A1E8C48-FAEA-4130-B8C3-E47106AC7E0C}">
      <dgm:prSet/>
      <dgm:spPr/>
      <dgm:t>
        <a:bodyPr/>
        <a:lstStyle/>
        <a:p>
          <a:endParaRPr lang="fr-FR"/>
        </a:p>
      </dgm:t>
    </dgm:pt>
    <dgm:pt modelId="{4907EFD8-A18F-41E3-AE82-84F39BA67A83}">
      <dgm:prSet phldrT="[Texte]"/>
      <dgm:spPr/>
      <dgm:t>
        <a:bodyPr/>
        <a:lstStyle/>
        <a:p>
          <a:r>
            <a:rPr lang="fr-FR" dirty="0" smtClean="0"/>
            <a:t>Echanges et rencontres inter-lycées plu s fréquents </a:t>
          </a:r>
          <a:endParaRPr lang="fr-FR" dirty="0"/>
        </a:p>
      </dgm:t>
    </dgm:pt>
    <dgm:pt modelId="{49F1DC7B-2C94-4DAA-AC85-8444869DC14C}" type="parTrans" cxnId="{658A9B0C-FA2B-4A61-9235-A79439085B0A}">
      <dgm:prSet/>
      <dgm:spPr/>
      <dgm:t>
        <a:bodyPr/>
        <a:lstStyle/>
        <a:p>
          <a:endParaRPr lang="fr-FR"/>
        </a:p>
      </dgm:t>
    </dgm:pt>
    <dgm:pt modelId="{60662C32-6D03-41AA-9164-EB4D81651497}" type="sibTrans" cxnId="{658A9B0C-FA2B-4A61-9235-A79439085B0A}">
      <dgm:prSet/>
      <dgm:spPr/>
      <dgm:t>
        <a:bodyPr/>
        <a:lstStyle/>
        <a:p>
          <a:endParaRPr lang="fr-FR"/>
        </a:p>
      </dgm:t>
    </dgm:pt>
    <dgm:pt modelId="{8FC1393C-AD7C-4EAC-83E6-18B9610851CE}">
      <dgm:prSet phldrT="[Texte]"/>
      <dgm:spPr/>
      <dgm:t>
        <a:bodyPr/>
        <a:lstStyle/>
        <a:p>
          <a:r>
            <a:rPr lang="fr-FR" dirty="0" smtClean="0"/>
            <a:t>Réalisation d’un guide projet académique </a:t>
          </a:r>
          <a:endParaRPr lang="fr-FR" dirty="0"/>
        </a:p>
      </dgm:t>
    </dgm:pt>
    <dgm:pt modelId="{C2240DCF-CF37-459E-B158-7334A26CC536}" type="parTrans" cxnId="{E740F194-A2D4-44D0-A01A-0E24EE30BEF0}">
      <dgm:prSet/>
      <dgm:spPr/>
      <dgm:t>
        <a:bodyPr/>
        <a:lstStyle/>
        <a:p>
          <a:endParaRPr lang="fr-FR"/>
        </a:p>
      </dgm:t>
    </dgm:pt>
    <dgm:pt modelId="{B8AD99A6-4B93-468D-94F4-E1553562D52D}" type="sibTrans" cxnId="{E740F194-A2D4-44D0-A01A-0E24EE30BEF0}">
      <dgm:prSet/>
      <dgm:spPr/>
      <dgm:t>
        <a:bodyPr/>
        <a:lstStyle/>
        <a:p>
          <a:endParaRPr lang="fr-FR"/>
        </a:p>
      </dgm:t>
    </dgm:pt>
    <dgm:pt modelId="{D4820930-811B-4CA1-8D3A-57A30D6A9A8B}">
      <dgm:prSet phldrT="[Texte]"/>
      <dgm:spPr/>
      <dgm:t>
        <a:bodyPr/>
        <a:lstStyle/>
        <a:p>
          <a:r>
            <a:rPr lang="fr-FR" dirty="0" smtClean="0"/>
            <a:t>Nouveau temps de travail sur la grille </a:t>
          </a:r>
          <a:endParaRPr lang="fr-FR" dirty="0"/>
        </a:p>
      </dgm:t>
    </dgm:pt>
    <dgm:pt modelId="{DA0A864C-0750-42FF-B8D3-81F974D1A54D}" type="parTrans" cxnId="{5A8E7D9D-35D2-4E62-A8D8-6D3CBDBF7F59}">
      <dgm:prSet/>
      <dgm:spPr/>
      <dgm:t>
        <a:bodyPr/>
        <a:lstStyle/>
        <a:p>
          <a:endParaRPr lang="fr-FR"/>
        </a:p>
      </dgm:t>
    </dgm:pt>
    <dgm:pt modelId="{B8476EDB-DEB3-48DE-81CE-70692C9D1891}" type="sibTrans" cxnId="{5A8E7D9D-35D2-4E62-A8D8-6D3CBDBF7F59}">
      <dgm:prSet/>
      <dgm:spPr/>
      <dgm:t>
        <a:bodyPr/>
        <a:lstStyle/>
        <a:p>
          <a:endParaRPr lang="fr-FR"/>
        </a:p>
      </dgm:t>
    </dgm:pt>
    <dgm:pt modelId="{A7D92887-7DE3-4C2A-91B6-8CC0FAD9213B}">
      <dgm:prSet/>
      <dgm:spPr/>
      <dgm:t>
        <a:bodyPr/>
        <a:lstStyle/>
        <a:p>
          <a:r>
            <a:rPr lang="fr-FR" dirty="0" smtClean="0"/>
            <a:t>Toute autre idée est la bienvenue </a:t>
          </a:r>
          <a:endParaRPr lang="fr-FR" dirty="0"/>
        </a:p>
      </dgm:t>
    </dgm:pt>
    <dgm:pt modelId="{B9E4569E-DA28-4CBB-9A11-9B8E23AEA30D}" type="parTrans" cxnId="{9CD2198B-54CE-4C5D-BEE1-6C8C9FF3D0F5}">
      <dgm:prSet/>
      <dgm:spPr/>
      <dgm:t>
        <a:bodyPr/>
        <a:lstStyle/>
        <a:p>
          <a:endParaRPr lang="fr-FR"/>
        </a:p>
      </dgm:t>
    </dgm:pt>
    <dgm:pt modelId="{2E973C34-BA1C-49B4-979D-E66E59B8CF62}" type="sibTrans" cxnId="{9CD2198B-54CE-4C5D-BEE1-6C8C9FF3D0F5}">
      <dgm:prSet/>
      <dgm:spPr/>
      <dgm:t>
        <a:bodyPr/>
        <a:lstStyle/>
        <a:p>
          <a:endParaRPr lang="fr-FR"/>
        </a:p>
      </dgm:t>
    </dgm:pt>
    <dgm:pt modelId="{09DA1831-7C9E-4FD2-B49D-A88EA464D0EE}" type="pres">
      <dgm:prSet presAssocID="{D3188BBD-EA2E-42ED-9CA4-0ED477146B30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F66664B4-2191-4FC9-83D5-61F8ABF85829}" type="pres">
      <dgm:prSet presAssocID="{5D2924EB-FFDE-4263-92F6-605034BBE1C9}" presName="centerShape" presStyleLbl="node0" presStyleIdx="0" presStyleCnt="1"/>
      <dgm:spPr/>
      <dgm:t>
        <a:bodyPr/>
        <a:lstStyle/>
        <a:p>
          <a:endParaRPr lang="fr-FR"/>
        </a:p>
      </dgm:t>
    </dgm:pt>
    <dgm:pt modelId="{15B74E0E-976C-47A5-8FF9-259A2833B569}" type="pres">
      <dgm:prSet presAssocID="{B081AE84-6A2A-408B-9E2B-0CFFC0B6103E}" presName="Name9" presStyleLbl="parChTrans1D2" presStyleIdx="0" presStyleCnt="5"/>
      <dgm:spPr/>
      <dgm:t>
        <a:bodyPr/>
        <a:lstStyle/>
        <a:p>
          <a:endParaRPr lang="fr-FR"/>
        </a:p>
      </dgm:t>
    </dgm:pt>
    <dgm:pt modelId="{D5398EAC-DEAF-4F17-BEF1-4AEF61257B50}" type="pres">
      <dgm:prSet presAssocID="{B081AE84-6A2A-408B-9E2B-0CFFC0B6103E}" presName="connTx" presStyleLbl="parChTrans1D2" presStyleIdx="0" presStyleCnt="5"/>
      <dgm:spPr/>
      <dgm:t>
        <a:bodyPr/>
        <a:lstStyle/>
        <a:p>
          <a:endParaRPr lang="fr-FR"/>
        </a:p>
      </dgm:t>
    </dgm:pt>
    <dgm:pt modelId="{A9E971D5-CE5F-4673-A4AA-53E978B8CC4F}" type="pres">
      <dgm:prSet presAssocID="{F7290BE2-992E-4415-BBD3-9F7CB3C77EDD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DE21008-CA17-4D58-9D05-779B21CF0A8F}" type="pres">
      <dgm:prSet presAssocID="{49F1DC7B-2C94-4DAA-AC85-8444869DC14C}" presName="Name9" presStyleLbl="parChTrans1D2" presStyleIdx="1" presStyleCnt="5"/>
      <dgm:spPr/>
      <dgm:t>
        <a:bodyPr/>
        <a:lstStyle/>
        <a:p>
          <a:endParaRPr lang="fr-FR"/>
        </a:p>
      </dgm:t>
    </dgm:pt>
    <dgm:pt modelId="{26CFBE5A-2FF7-45F1-97ED-2D7F365C3C1F}" type="pres">
      <dgm:prSet presAssocID="{49F1DC7B-2C94-4DAA-AC85-8444869DC14C}" presName="connTx" presStyleLbl="parChTrans1D2" presStyleIdx="1" presStyleCnt="5"/>
      <dgm:spPr/>
      <dgm:t>
        <a:bodyPr/>
        <a:lstStyle/>
        <a:p>
          <a:endParaRPr lang="fr-FR"/>
        </a:p>
      </dgm:t>
    </dgm:pt>
    <dgm:pt modelId="{B7AAA8F6-61E1-494C-9496-6FE1FA2539FE}" type="pres">
      <dgm:prSet presAssocID="{4907EFD8-A18F-41E3-AE82-84F39BA67A83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8AF7771-FB01-493E-9A6B-C8381E21F647}" type="pres">
      <dgm:prSet presAssocID="{C2240DCF-CF37-459E-B158-7334A26CC536}" presName="Name9" presStyleLbl="parChTrans1D2" presStyleIdx="2" presStyleCnt="5"/>
      <dgm:spPr/>
      <dgm:t>
        <a:bodyPr/>
        <a:lstStyle/>
        <a:p>
          <a:endParaRPr lang="fr-FR"/>
        </a:p>
      </dgm:t>
    </dgm:pt>
    <dgm:pt modelId="{C49F0B96-EE14-444A-BF9E-DE6AFEB99DD6}" type="pres">
      <dgm:prSet presAssocID="{C2240DCF-CF37-459E-B158-7334A26CC536}" presName="connTx" presStyleLbl="parChTrans1D2" presStyleIdx="2" presStyleCnt="5"/>
      <dgm:spPr/>
      <dgm:t>
        <a:bodyPr/>
        <a:lstStyle/>
        <a:p>
          <a:endParaRPr lang="fr-FR"/>
        </a:p>
      </dgm:t>
    </dgm:pt>
    <dgm:pt modelId="{5A76B0DA-2BE6-49A4-8DA3-2B7E688D271D}" type="pres">
      <dgm:prSet presAssocID="{8FC1393C-AD7C-4EAC-83E6-18B9610851CE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0EEC61E-0343-44B6-9B78-8DB18A3B0BC6}" type="pres">
      <dgm:prSet presAssocID="{DA0A864C-0750-42FF-B8D3-81F974D1A54D}" presName="Name9" presStyleLbl="parChTrans1D2" presStyleIdx="3" presStyleCnt="5"/>
      <dgm:spPr/>
      <dgm:t>
        <a:bodyPr/>
        <a:lstStyle/>
        <a:p>
          <a:endParaRPr lang="fr-FR"/>
        </a:p>
      </dgm:t>
    </dgm:pt>
    <dgm:pt modelId="{E3C442E4-617E-4D1E-9BC5-751D9094A665}" type="pres">
      <dgm:prSet presAssocID="{DA0A864C-0750-42FF-B8D3-81F974D1A54D}" presName="connTx" presStyleLbl="parChTrans1D2" presStyleIdx="3" presStyleCnt="5"/>
      <dgm:spPr/>
      <dgm:t>
        <a:bodyPr/>
        <a:lstStyle/>
        <a:p>
          <a:endParaRPr lang="fr-FR"/>
        </a:p>
      </dgm:t>
    </dgm:pt>
    <dgm:pt modelId="{08F20854-07B3-4CE2-907D-16DEB73A053D}" type="pres">
      <dgm:prSet presAssocID="{D4820930-811B-4CA1-8D3A-57A30D6A9A8B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40EABF9-613D-40B8-8A42-E2D394D2A654}" type="pres">
      <dgm:prSet presAssocID="{B9E4569E-DA28-4CBB-9A11-9B8E23AEA30D}" presName="Name9" presStyleLbl="parChTrans1D2" presStyleIdx="4" presStyleCnt="5"/>
      <dgm:spPr/>
      <dgm:t>
        <a:bodyPr/>
        <a:lstStyle/>
        <a:p>
          <a:endParaRPr lang="fr-FR"/>
        </a:p>
      </dgm:t>
    </dgm:pt>
    <dgm:pt modelId="{3985E9C0-90FC-433B-A92F-303FC773ECC8}" type="pres">
      <dgm:prSet presAssocID="{B9E4569E-DA28-4CBB-9A11-9B8E23AEA30D}" presName="connTx" presStyleLbl="parChTrans1D2" presStyleIdx="4" presStyleCnt="5"/>
      <dgm:spPr/>
      <dgm:t>
        <a:bodyPr/>
        <a:lstStyle/>
        <a:p>
          <a:endParaRPr lang="fr-FR"/>
        </a:p>
      </dgm:t>
    </dgm:pt>
    <dgm:pt modelId="{26C54DF0-A1F4-4697-BB47-87DBEA2A0152}" type="pres">
      <dgm:prSet presAssocID="{A7D92887-7DE3-4C2A-91B6-8CC0FAD9213B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E790AA84-DA0F-4C05-B9F0-E2B03F47292B}" type="presOf" srcId="{C2240DCF-CF37-459E-B158-7334A26CC536}" destId="{28AF7771-FB01-493E-9A6B-C8381E21F647}" srcOrd="0" destOrd="0" presId="urn:microsoft.com/office/officeart/2005/8/layout/radial1"/>
    <dgm:cxn modelId="{658A9B0C-FA2B-4A61-9235-A79439085B0A}" srcId="{5D2924EB-FFDE-4263-92F6-605034BBE1C9}" destId="{4907EFD8-A18F-41E3-AE82-84F39BA67A83}" srcOrd="1" destOrd="0" parTransId="{49F1DC7B-2C94-4DAA-AC85-8444869DC14C}" sibTransId="{60662C32-6D03-41AA-9164-EB4D81651497}"/>
    <dgm:cxn modelId="{DC767FB8-58E1-4374-8E4D-1D704AF5F59C}" type="presOf" srcId="{B9E4569E-DA28-4CBB-9A11-9B8E23AEA30D}" destId="{3985E9C0-90FC-433B-A92F-303FC773ECC8}" srcOrd="1" destOrd="0" presId="urn:microsoft.com/office/officeart/2005/8/layout/radial1"/>
    <dgm:cxn modelId="{2941DA3B-6559-4F12-AB23-EAF4CB72F34B}" type="presOf" srcId="{C2240DCF-CF37-459E-B158-7334A26CC536}" destId="{C49F0B96-EE14-444A-BF9E-DE6AFEB99DD6}" srcOrd="1" destOrd="0" presId="urn:microsoft.com/office/officeart/2005/8/layout/radial1"/>
    <dgm:cxn modelId="{9A1E8C48-FAEA-4130-B8C3-E47106AC7E0C}" srcId="{5D2924EB-FFDE-4263-92F6-605034BBE1C9}" destId="{F7290BE2-992E-4415-BBD3-9F7CB3C77EDD}" srcOrd="0" destOrd="0" parTransId="{B081AE84-6A2A-408B-9E2B-0CFFC0B6103E}" sibTransId="{54E07A8E-0598-4C61-9167-3D8C5184A372}"/>
    <dgm:cxn modelId="{AC36CE80-F65C-4D6B-AC8F-E6EA10BBE6AF}" type="presOf" srcId="{DA0A864C-0750-42FF-B8D3-81F974D1A54D}" destId="{90EEC61E-0343-44B6-9B78-8DB18A3B0BC6}" srcOrd="0" destOrd="0" presId="urn:microsoft.com/office/officeart/2005/8/layout/radial1"/>
    <dgm:cxn modelId="{84B3DF9A-183D-4313-89F5-8CD08A31F264}" type="presOf" srcId="{49F1DC7B-2C94-4DAA-AC85-8444869DC14C}" destId="{DDE21008-CA17-4D58-9D05-779B21CF0A8F}" srcOrd="0" destOrd="0" presId="urn:microsoft.com/office/officeart/2005/8/layout/radial1"/>
    <dgm:cxn modelId="{072F877B-7829-40A7-B954-07EEF1559149}" type="presOf" srcId="{49F1DC7B-2C94-4DAA-AC85-8444869DC14C}" destId="{26CFBE5A-2FF7-45F1-97ED-2D7F365C3C1F}" srcOrd="1" destOrd="0" presId="urn:microsoft.com/office/officeart/2005/8/layout/radial1"/>
    <dgm:cxn modelId="{3A09049A-2EE3-4DE2-A6D6-AF8380A1B91B}" type="presOf" srcId="{B9E4569E-DA28-4CBB-9A11-9B8E23AEA30D}" destId="{A40EABF9-613D-40B8-8A42-E2D394D2A654}" srcOrd="0" destOrd="0" presId="urn:microsoft.com/office/officeart/2005/8/layout/radial1"/>
    <dgm:cxn modelId="{15C35D26-BA23-4843-AD7E-F3044E71987C}" srcId="{D3188BBD-EA2E-42ED-9CA4-0ED477146B30}" destId="{5D2924EB-FFDE-4263-92F6-605034BBE1C9}" srcOrd="0" destOrd="0" parTransId="{DEFC3FB3-8788-4CB9-AB84-8C671092872C}" sibTransId="{A8DF59BD-401D-40AC-AD9A-3FE74A35CCE6}"/>
    <dgm:cxn modelId="{FC635F3D-7142-4C15-90F2-C26ECEF63032}" type="presOf" srcId="{5D2924EB-FFDE-4263-92F6-605034BBE1C9}" destId="{F66664B4-2191-4FC9-83D5-61F8ABF85829}" srcOrd="0" destOrd="0" presId="urn:microsoft.com/office/officeart/2005/8/layout/radial1"/>
    <dgm:cxn modelId="{9CD2198B-54CE-4C5D-BEE1-6C8C9FF3D0F5}" srcId="{5D2924EB-FFDE-4263-92F6-605034BBE1C9}" destId="{A7D92887-7DE3-4C2A-91B6-8CC0FAD9213B}" srcOrd="4" destOrd="0" parTransId="{B9E4569E-DA28-4CBB-9A11-9B8E23AEA30D}" sibTransId="{2E973C34-BA1C-49B4-979D-E66E59B8CF62}"/>
    <dgm:cxn modelId="{FE2B9C67-5C66-42B2-B094-D7947C044F97}" type="presOf" srcId="{A7D92887-7DE3-4C2A-91B6-8CC0FAD9213B}" destId="{26C54DF0-A1F4-4697-BB47-87DBEA2A0152}" srcOrd="0" destOrd="0" presId="urn:microsoft.com/office/officeart/2005/8/layout/radial1"/>
    <dgm:cxn modelId="{E740F194-A2D4-44D0-A01A-0E24EE30BEF0}" srcId="{5D2924EB-FFDE-4263-92F6-605034BBE1C9}" destId="{8FC1393C-AD7C-4EAC-83E6-18B9610851CE}" srcOrd="2" destOrd="0" parTransId="{C2240DCF-CF37-459E-B158-7334A26CC536}" sibTransId="{B8AD99A6-4B93-468D-94F4-E1553562D52D}"/>
    <dgm:cxn modelId="{630E4DA9-427B-458F-AECE-5001D8BF81BE}" type="presOf" srcId="{8FC1393C-AD7C-4EAC-83E6-18B9610851CE}" destId="{5A76B0DA-2BE6-49A4-8DA3-2B7E688D271D}" srcOrd="0" destOrd="0" presId="urn:microsoft.com/office/officeart/2005/8/layout/radial1"/>
    <dgm:cxn modelId="{AF1BC288-69C7-4F11-9E2D-2847F002738E}" type="presOf" srcId="{B081AE84-6A2A-408B-9E2B-0CFFC0B6103E}" destId="{D5398EAC-DEAF-4F17-BEF1-4AEF61257B50}" srcOrd="1" destOrd="0" presId="urn:microsoft.com/office/officeart/2005/8/layout/radial1"/>
    <dgm:cxn modelId="{5A8E7D9D-35D2-4E62-A8D8-6D3CBDBF7F59}" srcId="{5D2924EB-FFDE-4263-92F6-605034BBE1C9}" destId="{D4820930-811B-4CA1-8D3A-57A30D6A9A8B}" srcOrd="3" destOrd="0" parTransId="{DA0A864C-0750-42FF-B8D3-81F974D1A54D}" sibTransId="{B8476EDB-DEB3-48DE-81CE-70692C9D1891}"/>
    <dgm:cxn modelId="{0A6CBAFB-A1BF-4AAF-98FF-48A17349BFF0}" type="presOf" srcId="{D3188BBD-EA2E-42ED-9CA4-0ED477146B30}" destId="{09DA1831-7C9E-4FD2-B49D-A88EA464D0EE}" srcOrd="0" destOrd="0" presId="urn:microsoft.com/office/officeart/2005/8/layout/radial1"/>
    <dgm:cxn modelId="{7D49C697-178D-4DD5-B08E-D0490AEE7B54}" type="presOf" srcId="{F7290BE2-992E-4415-BBD3-9F7CB3C77EDD}" destId="{A9E971D5-CE5F-4673-A4AA-53E978B8CC4F}" srcOrd="0" destOrd="0" presId="urn:microsoft.com/office/officeart/2005/8/layout/radial1"/>
    <dgm:cxn modelId="{CA21F800-FE42-4A11-97C5-260CFDDC951D}" type="presOf" srcId="{B081AE84-6A2A-408B-9E2B-0CFFC0B6103E}" destId="{15B74E0E-976C-47A5-8FF9-259A2833B569}" srcOrd="0" destOrd="0" presId="urn:microsoft.com/office/officeart/2005/8/layout/radial1"/>
    <dgm:cxn modelId="{DDD7A9CF-359C-4638-9F2E-E7E74EA4A8D0}" type="presOf" srcId="{4907EFD8-A18F-41E3-AE82-84F39BA67A83}" destId="{B7AAA8F6-61E1-494C-9496-6FE1FA2539FE}" srcOrd="0" destOrd="0" presId="urn:microsoft.com/office/officeart/2005/8/layout/radial1"/>
    <dgm:cxn modelId="{A2D0921F-3E3A-40CF-96F3-39BF387AFE10}" type="presOf" srcId="{D4820930-811B-4CA1-8D3A-57A30D6A9A8B}" destId="{08F20854-07B3-4CE2-907D-16DEB73A053D}" srcOrd="0" destOrd="0" presId="urn:microsoft.com/office/officeart/2005/8/layout/radial1"/>
    <dgm:cxn modelId="{F9016F0B-BE45-4551-B054-AC3FA8001070}" type="presOf" srcId="{DA0A864C-0750-42FF-B8D3-81F974D1A54D}" destId="{E3C442E4-617E-4D1E-9BC5-751D9094A665}" srcOrd="1" destOrd="0" presId="urn:microsoft.com/office/officeart/2005/8/layout/radial1"/>
    <dgm:cxn modelId="{E93E5C2F-B025-4A8E-89EB-F6BF4FB575A4}" type="presParOf" srcId="{09DA1831-7C9E-4FD2-B49D-A88EA464D0EE}" destId="{F66664B4-2191-4FC9-83D5-61F8ABF85829}" srcOrd="0" destOrd="0" presId="urn:microsoft.com/office/officeart/2005/8/layout/radial1"/>
    <dgm:cxn modelId="{15E5FB68-7DD9-476E-81E1-D10FA0E5794B}" type="presParOf" srcId="{09DA1831-7C9E-4FD2-B49D-A88EA464D0EE}" destId="{15B74E0E-976C-47A5-8FF9-259A2833B569}" srcOrd="1" destOrd="0" presId="urn:microsoft.com/office/officeart/2005/8/layout/radial1"/>
    <dgm:cxn modelId="{E5A284E1-65C1-40D9-8CDE-3B9641E77140}" type="presParOf" srcId="{15B74E0E-976C-47A5-8FF9-259A2833B569}" destId="{D5398EAC-DEAF-4F17-BEF1-4AEF61257B50}" srcOrd="0" destOrd="0" presId="urn:microsoft.com/office/officeart/2005/8/layout/radial1"/>
    <dgm:cxn modelId="{05E5C354-B2D8-4613-9F70-35BFB9672BB1}" type="presParOf" srcId="{09DA1831-7C9E-4FD2-B49D-A88EA464D0EE}" destId="{A9E971D5-CE5F-4673-A4AA-53E978B8CC4F}" srcOrd="2" destOrd="0" presId="urn:microsoft.com/office/officeart/2005/8/layout/radial1"/>
    <dgm:cxn modelId="{D114DC3F-3C6B-4E82-8097-21F85E0099B7}" type="presParOf" srcId="{09DA1831-7C9E-4FD2-B49D-A88EA464D0EE}" destId="{DDE21008-CA17-4D58-9D05-779B21CF0A8F}" srcOrd="3" destOrd="0" presId="urn:microsoft.com/office/officeart/2005/8/layout/radial1"/>
    <dgm:cxn modelId="{98948FAE-FBF3-46DA-A777-6CFEA3B36860}" type="presParOf" srcId="{DDE21008-CA17-4D58-9D05-779B21CF0A8F}" destId="{26CFBE5A-2FF7-45F1-97ED-2D7F365C3C1F}" srcOrd="0" destOrd="0" presId="urn:microsoft.com/office/officeart/2005/8/layout/radial1"/>
    <dgm:cxn modelId="{ADD59D4A-8F87-41A3-B7CC-ABBB4FCD483D}" type="presParOf" srcId="{09DA1831-7C9E-4FD2-B49D-A88EA464D0EE}" destId="{B7AAA8F6-61E1-494C-9496-6FE1FA2539FE}" srcOrd="4" destOrd="0" presId="urn:microsoft.com/office/officeart/2005/8/layout/radial1"/>
    <dgm:cxn modelId="{D695150E-D80F-4D51-8EC6-96A6F635F3E5}" type="presParOf" srcId="{09DA1831-7C9E-4FD2-B49D-A88EA464D0EE}" destId="{28AF7771-FB01-493E-9A6B-C8381E21F647}" srcOrd="5" destOrd="0" presId="urn:microsoft.com/office/officeart/2005/8/layout/radial1"/>
    <dgm:cxn modelId="{3A0F13A7-8079-4E89-9399-DA77FF5C5ED9}" type="presParOf" srcId="{28AF7771-FB01-493E-9A6B-C8381E21F647}" destId="{C49F0B96-EE14-444A-BF9E-DE6AFEB99DD6}" srcOrd="0" destOrd="0" presId="urn:microsoft.com/office/officeart/2005/8/layout/radial1"/>
    <dgm:cxn modelId="{843A1F5A-257C-498C-B694-42648B7C67B6}" type="presParOf" srcId="{09DA1831-7C9E-4FD2-B49D-A88EA464D0EE}" destId="{5A76B0DA-2BE6-49A4-8DA3-2B7E688D271D}" srcOrd="6" destOrd="0" presId="urn:microsoft.com/office/officeart/2005/8/layout/radial1"/>
    <dgm:cxn modelId="{94263DB2-F2E1-4BA3-AA58-2FCD94B64472}" type="presParOf" srcId="{09DA1831-7C9E-4FD2-B49D-A88EA464D0EE}" destId="{90EEC61E-0343-44B6-9B78-8DB18A3B0BC6}" srcOrd="7" destOrd="0" presId="urn:microsoft.com/office/officeart/2005/8/layout/radial1"/>
    <dgm:cxn modelId="{6AC2560C-B206-46EA-AC3D-05810BDAC52D}" type="presParOf" srcId="{90EEC61E-0343-44B6-9B78-8DB18A3B0BC6}" destId="{E3C442E4-617E-4D1E-9BC5-751D9094A665}" srcOrd="0" destOrd="0" presId="urn:microsoft.com/office/officeart/2005/8/layout/radial1"/>
    <dgm:cxn modelId="{CD1B337D-EB18-4634-934A-CCBFA31B3806}" type="presParOf" srcId="{09DA1831-7C9E-4FD2-B49D-A88EA464D0EE}" destId="{08F20854-07B3-4CE2-907D-16DEB73A053D}" srcOrd="8" destOrd="0" presId="urn:microsoft.com/office/officeart/2005/8/layout/radial1"/>
    <dgm:cxn modelId="{33E3D942-2BE9-410F-B006-803D14047E8E}" type="presParOf" srcId="{09DA1831-7C9E-4FD2-B49D-A88EA464D0EE}" destId="{A40EABF9-613D-40B8-8A42-E2D394D2A654}" srcOrd="9" destOrd="0" presId="urn:microsoft.com/office/officeart/2005/8/layout/radial1"/>
    <dgm:cxn modelId="{F022ECB3-F08D-4209-9E3B-5C3D63C286C7}" type="presParOf" srcId="{A40EABF9-613D-40B8-8A42-E2D394D2A654}" destId="{3985E9C0-90FC-433B-A92F-303FC773ECC8}" srcOrd="0" destOrd="0" presId="urn:microsoft.com/office/officeart/2005/8/layout/radial1"/>
    <dgm:cxn modelId="{23DDDB71-D739-446C-BB39-284DB4FFFF86}" type="presParOf" srcId="{09DA1831-7C9E-4FD2-B49D-A88EA464D0EE}" destId="{26C54DF0-A1F4-4697-BB47-87DBEA2A0152}" srcOrd="10" destOrd="0" presId="urn:microsoft.com/office/officeart/2005/8/layout/radial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4C19EB-6E55-4BCA-B2C7-073EDE4F4651}" type="datetimeFigureOut">
              <a:rPr lang="fr-FR" smtClean="0"/>
              <a:pPr/>
              <a:t>10/01/2017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4E355E-B4E0-400E-BBAC-0F1013B0198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696744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662FC-552F-49C3-B286-20E45FDF829E}" type="slidenum">
              <a:rPr lang="fr-FR" smtClean="0"/>
              <a:pPr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2794752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662FC-552F-49C3-B286-20E45FDF829E}" type="slidenum">
              <a:rPr lang="fr-FR" smtClean="0"/>
              <a:pPr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8862220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662FC-552F-49C3-B286-20E45FDF829E}" type="slidenum">
              <a:rPr lang="fr-FR" smtClean="0"/>
              <a:pPr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4286914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662FC-552F-49C3-B286-20E45FDF829E}" type="slidenum">
              <a:rPr lang="fr-FR" smtClean="0"/>
              <a:pPr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5841968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662FC-552F-49C3-B286-20E45FDF829E}" type="slidenum">
              <a:rPr lang="fr-FR" smtClean="0"/>
              <a:pPr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0428669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62228A-13F1-4B3D-803F-8D7E522C63BC}" type="slidenum">
              <a:rPr lang="fr-FR" smtClean="0"/>
              <a:pPr/>
              <a:t>28</a:t>
            </a:fld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4098151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Tuteur: généralement totalement</a:t>
            </a:r>
            <a:r>
              <a:rPr lang="fr-FR" baseline="0" dirty="0" smtClean="0"/>
              <a:t> absent donc l’étudiant doit se débrouiller tout seul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62228A-13F1-4B3D-803F-8D7E522C63BC}" type="slidenum">
              <a:rPr lang="fr-FR" smtClean="0"/>
              <a:pPr/>
              <a:t>33</a:t>
            </a:fld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7496486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62228A-13F1-4B3D-803F-8D7E522C63BC}" type="slidenum">
              <a:rPr lang="fr-FR" smtClean="0"/>
              <a:pPr/>
              <a:t>34</a:t>
            </a:fld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4700721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62228A-13F1-4B3D-803F-8D7E522C63BC}" type="slidenum">
              <a:rPr lang="fr-FR" smtClean="0"/>
              <a:pPr/>
              <a:t>35</a:t>
            </a:fld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3078635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62228A-13F1-4B3D-803F-8D7E522C63BC}" type="slidenum">
              <a:rPr lang="fr-FR" smtClean="0"/>
              <a:pPr/>
              <a:t>36</a:t>
            </a:fld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0285350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62228A-13F1-4B3D-803F-8D7E522C63BC}" type="slidenum">
              <a:rPr lang="fr-FR" smtClean="0"/>
              <a:pPr/>
              <a:t>37</a:t>
            </a:fld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0969693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62228A-13F1-4B3D-803F-8D7E522C63BC}" type="slidenum">
              <a:rPr lang="fr-FR" smtClean="0"/>
              <a:pPr/>
              <a:t>41</a:t>
            </a:fld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4598986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Pause</a:t>
            </a:r>
            <a:r>
              <a:rPr lang="fr-FR" baseline="0" dirty="0" smtClean="0"/>
              <a:t> entre 10 min et 20 min pouvant donner lieu à des questions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62228A-13F1-4B3D-803F-8D7E522C63BC}" type="slidenum">
              <a:rPr lang="fr-FR" smtClean="0"/>
              <a:pPr/>
              <a:t>43</a:t>
            </a:fld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910742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C3:  non évaluée directement mais qualités de communication</a:t>
            </a:r>
            <a:r>
              <a:rPr lang="fr-FR" baseline="0" dirty="0" smtClean="0"/>
              <a:t> + comportement appréciée au cours de l’épreuve donc incidence sur la note mise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62228A-13F1-4B3D-803F-8D7E522C63BC}" type="slidenum">
              <a:rPr lang="fr-FR" smtClean="0"/>
              <a:pPr/>
              <a:t>44</a:t>
            </a:fld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6182516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A62228A-13F1-4B3D-803F-8D7E522C63BC}" type="slidenum">
              <a:rPr lang="fr-FR" smtClean="0"/>
              <a:pPr/>
              <a:t>45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493964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62228A-13F1-4B3D-803F-8D7E522C63BC}" type="slidenum">
              <a:rPr lang="fr-FR" smtClean="0"/>
              <a:pPr/>
              <a:t>46</a:t>
            </a:fld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1647468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81200"/>
            <a:ext cx="7772400" cy="1876428"/>
          </a:xfrm>
        </p:spPr>
        <p:txBody>
          <a:bodyPr anchor="b">
            <a:sp3d contourW="8890">
              <a:contourClr>
                <a:schemeClr val="accent3">
                  <a:shade val="55000"/>
                </a:schemeClr>
              </a:contourClr>
            </a:sp3d>
          </a:bodyPr>
          <a:lstStyle>
            <a:lvl1pPr algn="ctr">
              <a:defRPr sz="4400" dirty="0">
                <a:ln w="158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1750" dir="3600000" algn="tl" rotWithShape="0">
                    <a:srgbClr val="000000">
                      <a:alpha val="6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57628"/>
            <a:ext cx="6400800" cy="17532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AD83FE80-6F94-40A0-B024-5E4D7F3D82D6}" type="datetime1">
              <a:rPr lang="en-US" smtClean="0"/>
              <a:pPr eaLnBrk="1" latinLnBrk="0" hangingPunct="1"/>
              <a:t>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‹N°›</a:t>
            </a:fld>
            <a:endParaRPr kumimoji="0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D71B2FD-D3A9-49C8-B8CC-E7CA556FC038}" type="datetime1">
              <a:rPr lang="en-US" smtClean="0"/>
              <a:pPr eaLnBrk="1" latinLnBrk="0" hangingPunct="1"/>
              <a:t>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‹N°›</a:t>
            </a:fld>
            <a:endParaRPr kumimoji="0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54150"/>
            <a:ext cx="7772400" cy="1860850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356428"/>
            <a:ext cx="7772400" cy="1501200"/>
          </a:xfrm>
        </p:spPr>
        <p:txBody>
          <a:bodyPr anchor="b"/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l">
              <a:buNone/>
              <a:defRPr sz="1800">
                <a:solidFill>
                  <a:schemeClr val="tx2"/>
                </a:solidFill>
              </a:defRPr>
            </a:lvl2pPr>
            <a:lvl3pPr marL="914400" indent="0" algn="l">
              <a:buNone/>
              <a:defRPr sz="1600">
                <a:solidFill>
                  <a:schemeClr val="tx2"/>
                </a:solidFill>
              </a:defRPr>
            </a:lvl3pPr>
            <a:lvl4pPr marL="1371600" indent="0" algn="l">
              <a:buNone/>
              <a:defRPr sz="1400">
                <a:solidFill>
                  <a:schemeClr val="tx2"/>
                </a:solidFill>
              </a:defRPr>
            </a:lvl4pPr>
            <a:lvl5pPr marL="1828800" indent="0" algn="l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09962CB4-B7FD-48DF-935D-964BA5EBF6D7}" type="datetime1">
              <a:rPr lang="en-US" smtClean="0"/>
              <a:pPr eaLnBrk="1" latinLnBrk="0" hangingPunct="1"/>
              <a:t>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‹N°›</a:t>
            </a:fld>
            <a:endParaRPr kumimoji="0" lang="zh-CN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15BBE92E-A22D-4931-B5C2-6A0E68C52A9A}" type="datetime1">
              <a:rPr lang="en-US" smtClean="0"/>
              <a:pPr eaLnBrk="1" latinLnBrk="0" hangingPunct="1"/>
              <a:t>1/10/2017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‹N°›</a:t>
            </a:fld>
            <a:endParaRPr kumimoji="0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6F9C27F7-2B2F-400D-B0AF-458BE71E5665}" type="datetime1">
              <a:rPr lang="en-US" smtClean="0"/>
              <a:pPr eaLnBrk="1" latinLnBrk="0" hangingPunct="1"/>
              <a:t>1/10/2017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‹N°›</a:t>
            </a:fld>
            <a:endParaRPr kumimoji="0"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A9D41899-0600-4CE8-9A4F-8FA22FB58740}" type="datetime1">
              <a:rPr lang="en-US" smtClean="0"/>
              <a:pPr eaLnBrk="1" latinLnBrk="0" hangingPunct="1"/>
              <a:t>1/10/2017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‹N°›</a:t>
            </a:fld>
            <a:endParaRPr kumimoji="0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C1663B1E-D012-4F49-886D-3032AC1BBD7B}" type="datetime1">
              <a:rPr lang="en-US" smtClean="0"/>
              <a:pPr eaLnBrk="1" latinLnBrk="0" hangingPunct="1"/>
              <a:t>1/10/2017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‹N°›</a:t>
            </a:fld>
            <a:endParaRPr kumimoji="0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258" y="381000"/>
            <a:ext cx="2667000" cy="1833554"/>
          </a:xfrm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8890">
              <a:contourClr>
                <a:schemeClr val="accent3">
                  <a:shade val="55000"/>
                </a:schemeClr>
              </a:contourClr>
            </a:sp3d>
          </a:bodyPr>
          <a:lstStyle>
            <a:lvl1pPr algn="l">
              <a:defRPr sz="3200" b="1" kern="1200" cap="all" spc="50">
                <a:ln w="15875"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2800" y="380999"/>
            <a:ext cx="5410200" cy="574516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6258" y="2214554"/>
            <a:ext cx="2667000" cy="391218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33FE340F-0E00-4765-92A5-81B1CE641FD8}" type="datetime1">
              <a:rPr lang="en-US" smtClean="0"/>
              <a:pPr eaLnBrk="1" latinLnBrk="0" hangingPunct="1"/>
              <a:t>1/10/2017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‹N°›</a:t>
            </a:fld>
            <a:endParaRPr kumimoji="0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580474" y="553734"/>
            <a:ext cx="7349244" cy="4741531"/>
            <a:chOff x="428596" y="553734"/>
            <a:chExt cx="7349244" cy="4741531"/>
          </a:xfrm>
        </p:grpSpPr>
        <p:sp>
          <p:nvSpPr>
            <p:cNvPr id="16" name="Rectangle 15"/>
            <p:cNvSpPr/>
            <p:nvPr/>
          </p:nvSpPr>
          <p:spPr>
            <a:xfrm rot="21480000">
              <a:off x="428596" y="580356"/>
              <a:ext cx="7340359" cy="4714909"/>
            </a:xfrm>
            <a:prstGeom prst="rect">
              <a:avLst/>
            </a:prstGeom>
            <a:ln w="1270" cap="flat" cmpd="sng" algn="ctr">
              <a:noFill/>
              <a:prstDash val="solid"/>
              <a:miter lim="800000"/>
            </a:ln>
            <a:effectLst>
              <a:outerShdw blurRad="54991" dist="17780" dir="5400000" algn="tl" rotWithShape="0">
                <a:srgbClr val="000000">
                  <a:alpha val="66000"/>
                </a:srgb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/>
            </a:p>
          </p:txBody>
        </p:sp>
        <p:sp>
          <p:nvSpPr>
            <p:cNvPr id="17" name="Rectangle 16"/>
            <p:cNvSpPr/>
            <p:nvPr/>
          </p:nvSpPr>
          <p:spPr>
            <a:xfrm rot="21540000">
              <a:off x="437473" y="571479"/>
              <a:ext cx="7340359" cy="4714909"/>
            </a:xfrm>
            <a:prstGeom prst="rect">
              <a:avLst/>
            </a:prstGeom>
            <a:ln w="1270" cap="flat" cmpd="sng" algn="ctr">
              <a:noFill/>
              <a:prstDash val="solid"/>
              <a:miter lim="800000"/>
            </a:ln>
            <a:effectLst>
              <a:outerShdw blurRad="54991" dist="17780" dir="5400000" algn="tl" rotWithShape="0">
                <a:srgbClr val="000000">
                  <a:alpha val="66000"/>
                </a:srgb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37481" y="553734"/>
              <a:ext cx="7340359" cy="4714909"/>
            </a:xfrm>
            <a:prstGeom prst="rect">
              <a:avLst/>
            </a:prstGeom>
            <a:ln w="1270" cap="flat" cmpd="sng" algn="ctr">
              <a:noFill/>
              <a:prstDash val="solid"/>
              <a:miter lim="800000"/>
            </a:ln>
            <a:effectLst>
              <a:outerShdw blurRad="54991" dist="17780" dir="5400000" algn="tl" rotWithShape="0">
                <a:srgbClr val="000000">
                  <a:alpha val="66000"/>
                </a:srgb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/>
            </a:p>
          </p:txBody>
        </p:sp>
      </p:grp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651912" y="612776"/>
            <a:ext cx="7215238" cy="4602175"/>
          </a:xfrm>
          <a:solidFill>
            <a:schemeClr val="bg2">
              <a:tint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 useBgFill="1"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95295"/>
            <a:ext cx="1357290" cy="5691227"/>
          </a:xfrm>
          <a:noFill/>
        </p:spPr>
        <p:txBody>
          <a:bodyPr vert="eaVert" anchor="ctr">
            <a:noAutofit/>
          </a:bodyPr>
          <a:lstStyle>
            <a:lvl1pPr algn="l">
              <a:defRPr lang="zh-CN" altLang="en-US" sz="3200" dirty="0">
                <a:ln w="158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1750" dir="3600000" algn="tl" rotWithShape="0">
                    <a:srgbClr val="000000">
                      <a:alpha val="60000"/>
                    </a:srgbClr>
                  </a:outerShdw>
                </a:effectLst>
                <a:latin typeface="+mj-lt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14480" y="5481658"/>
            <a:ext cx="7215238" cy="804862"/>
          </a:xfrm>
        </p:spPr>
        <p:txBody>
          <a:bodyPr anchor="ctr"/>
          <a:lstStyle>
            <a:lvl1pPr marL="0" indent="0" algn="ctr">
              <a:buNone/>
              <a:defRPr sz="1400"/>
            </a:lvl1pPr>
            <a:lvl2pPr marL="457200" indent="0" algn="ctr">
              <a:buNone/>
              <a:defRPr sz="1200"/>
            </a:lvl2pPr>
            <a:lvl3pPr marL="914400" indent="0" algn="ctr">
              <a:buNone/>
              <a:defRPr sz="1000"/>
            </a:lvl3pPr>
            <a:lvl4pPr marL="1371600" indent="0" algn="ctr">
              <a:buNone/>
              <a:defRPr sz="900"/>
            </a:lvl4pPr>
            <a:lvl5pPr marL="1828800" indent="0" algn="ct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FF3E1492-2950-46E7-B8DB-6483011E0D67}" type="datetime1">
              <a:rPr lang="en-US" smtClean="0"/>
              <a:pPr eaLnBrk="1" latinLnBrk="0" hangingPunct="1"/>
              <a:t>1/10/2017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‹N°›</a:t>
            </a:fld>
            <a:endParaRPr kumimoji="0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FC619DC-AEF8-4ED0-A9B3-89496B902250}" type="datetime1">
              <a:rPr lang="en-US" smtClean="0"/>
              <a:pPr eaLnBrk="1" latinLnBrk="0" hangingPunct="1"/>
              <a:t>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‹N°›</a:t>
            </a:fld>
            <a:endParaRPr kumimoji="0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86644" y="274640"/>
            <a:ext cx="1400156" cy="5851525"/>
          </a:xfrm>
        </p:spPr>
        <p:txBody>
          <a:bodyPr vert="eaVert"/>
          <a:lstStyle>
            <a:lvl1pPr>
              <a:defRPr lang="zh-CN" altLang="en-US" dirty="0">
                <a:ln w="158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1750" dir="3600000" algn="tl" rotWithShape="0">
                    <a:srgbClr val="000000">
                      <a:alpha val="6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829444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64175159-E2EE-4E6D-8C77-5D2C816407D5}" type="datetime1">
              <a:rPr lang="en-US" smtClean="0"/>
              <a:pPr eaLnBrk="1" latinLnBrk="0" hangingPunct="1"/>
              <a:t>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‹N°›</a:t>
            </a:fld>
            <a:endParaRPr kumimoji="0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8890">
              <a:contourClr>
                <a:schemeClr val="accent3">
                  <a:shade val="55000"/>
                </a:schemeClr>
              </a:contourClr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78" y="6483997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latinLnBrk="0" hangingPunct="1"/>
            <a:fld id="{3FF31761-6349-4230-9935-4A9F173FA6C9}" type="datetime1">
              <a:rPr lang="en-US" smtClean="0"/>
              <a:pPr eaLnBrk="1" latinLnBrk="0" hangingPunct="1"/>
              <a:t>1/10/2017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83997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0" lang="fr-FR" altLang="zh-CN" smtClean="0"/>
              <a:t>E6-NRC_novembre 2016</a:t>
            </a:r>
            <a:endParaRPr kumimoji="0"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2644" y="6483997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fld id="{170ADD11-4055-44D3-AD09-D611CD509B89}" type="slidenum">
              <a:rPr kumimoji="0" lang="en-US" smtClean="0"/>
              <a:pPr algn="r" eaLnBrk="1" latinLnBrk="0" hangingPunct="1"/>
              <a:t>‹N°›</a:t>
            </a:fld>
            <a:endParaRPr kumimoji="0"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rtl="0" eaLnBrk="1" latinLnBrk="0" hangingPunct="1">
        <a:spcBef>
          <a:spcPct val="0"/>
        </a:spcBef>
        <a:buNone/>
        <a:defRPr kumimoji="0" sz="4000" b="1" kern="1200" cap="all" spc="50" dirty="0">
          <a:ln w="15875" cmpd="sng">
            <a:solidFill>
              <a:srgbClr val="FFFFFF"/>
            </a:solidFill>
            <a:prstDash val="solid"/>
          </a:ln>
          <a:solidFill>
            <a:srgbClr val="FFFFFF"/>
          </a:solidFill>
          <a:effectLst>
            <a:outerShdw blurRad="31750" dir="3600000" algn="tl" rotWithShape="0">
              <a:srgbClr val="000000">
                <a:alpha val="60000"/>
              </a:srgbClr>
            </a:outerShdw>
          </a:effectLst>
          <a:latin typeface="+mj-lt"/>
          <a:ea typeface="+mj-ea"/>
          <a:cs typeface="+mj-cs"/>
        </a:defRPr>
      </a:lvl1pPr>
      <a:lvl2pPr eaLnBrk="1" latinLnBrk="0" hangingPunct="1">
        <a:defRPr kumimoji="0">
          <a:solidFill>
            <a:schemeClr val="tx2"/>
          </a:solidFill>
        </a:defRPr>
      </a:lvl2pPr>
      <a:lvl3pPr eaLnBrk="1" latinLnBrk="0" hangingPunct="1">
        <a:defRPr kumimoji="0">
          <a:solidFill>
            <a:schemeClr val="tx2"/>
          </a:solidFill>
        </a:defRPr>
      </a:lvl3pPr>
      <a:lvl4pPr eaLnBrk="1" latinLnBrk="0" hangingPunct="1">
        <a:defRPr kumimoji="0">
          <a:solidFill>
            <a:schemeClr val="tx2"/>
          </a:solidFill>
        </a:defRPr>
      </a:lvl4pPr>
      <a:lvl5pPr eaLnBrk="1" latinLnBrk="0" hangingPunct="1">
        <a:defRPr kumimoji="0">
          <a:solidFill>
            <a:schemeClr val="tx2"/>
          </a:solidFill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0" hangingPunct="1">
        <a:spcBef>
          <a:spcPct val="20000"/>
        </a:spcBef>
        <a:buClr>
          <a:schemeClr val="tx2"/>
        </a:buClr>
        <a:buSzPct val="90000"/>
        <a:buFont typeface="Cambria"/>
        <a:buChar char="+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tx2"/>
        </a:buClr>
        <a:buSzPct val="100000"/>
        <a:buFont typeface="Cambria"/>
        <a:buChar char="–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tx2"/>
        </a:buClr>
        <a:buSzPct val="60000"/>
        <a:buFont typeface="Wingdings 2"/>
        <a:buChar char="Ï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tx2"/>
        </a:buClr>
        <a:buSzPct val="90000"/>
        <a:buFont typeface="Calibri"/>
        <a:buChar char="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tx2"/>
        </a:buClr>
        <a:buSzPct val="100000"/>
        <a:buFont typeface="Cambria"/>
        <a:buChar char="=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1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microsoft.com/office/2007/relationships/diagramDrawing" Target="../diagrams/drawing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23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diagramLayout" Target="../diagrams/layout2.xml"/><Relationship Id="rId7" Type="http://schemas.openxmlformats.org/officeDocument/2006/relationships/image" Target="../media/image2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DEROULEMENT%20PEDAGOGIQUE%20PROJET.docx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diagramData" Target="../diagrams/data3.xml"/><Relationship Id="rId7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microsoft.com/office/2007/relationships/diagramDrawing" Target="../diagrams/drawing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diagramData" Target="../diagrams/data5.xml"/><Relationship Id="rId7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diagramData" Target="../diagrams/data6.xml"/><Relationship Id="rId7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../CONVENTIONS%202016%202017/convention%20BTS%20NRC%202.doc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hyperlink" Target="../CONVENTIONS%202016%202017/GUIDE%20TUTEURBTS%202016.doc" TargetMode="External"/></Relationships>
</file>

<file path=ppt/slides/_rels/slide3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diagramData" Target="../diagrams/data7.xml"/><Relationship Id="rId7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diagramData" Target="../diagrams/data8.xml"/><Relationship Id="rId7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4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diagramLayout" Target="../diagrams/layout9.xml"/><Relationship Id="rId7" Type="http://schemas.openxmlformats.org/officeDocument/2006/relationships/image" Target="../media/image2.jpe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4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diagramData" Target="../diagrams/data10.xml"/><Relationship Id="rId7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hyperlink" Target="GRILLE%20D%20EVALUATION%20E6.docx" TargetMode="External"/><Relationship Id="rId7" Type="http://schemas.openxmlformats.org/officeDocument/2006/relationships/diagramColors" Target="../diagrams/colors1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1.xml"/><Relationship Id="rId5" Type="http://schemas.openxmlformats.org/officeDocument/2006/relationships/diagramLayout" Target="../diagrams/layout11.xml"/><Relationship Id="rId4" Type="http://schemas.openxmlformats.org/officeDocument/2006/relationships/diagramData" Target="../diagrams/data11.xml"/><Relationship Id="rId9" Type="http://schemas.microsoft.com/office/2007/relationships/diagramDrawing" Target="../diagrams/drawing1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GRILLE%20D%20EVALUATION%20E6.docx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31.w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PROFIL%20E6.docx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7" Type="http://schemas.microsoft.com/office/2007/relationships/diagramDrawing" Target="../diagrams/drawing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7" Type="http://schemas.microsoft.com/office/2007/relationships/diagramDrawing" Target="../diagrams/drawing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ENSEIGNER LA GESTION DE PROJET ET EVALUER LE PROJET COMMERCIAL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74265" y="5786847"/>
            <a:ext cx="5473520" cy="73152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FORMATION BTS NRC 21 NOVEMBRE 2016</a:t>
            </a:r>
          </a:p>
          <a:p>
            <a:r>
              <a:rPr lang="en-US" dirty="0" smtClean="0"/>
              <a:t>Economie et gestion - Académie de la Martinique </a:t>
            </a:r>
            <a:endParaRPr lang="en-US" dirty="0"/>
          </a:p>
        </p:txBody>
      </p:sp>
      <p:pic>
        <p:nvPicPr>
          <p:cNvPr id="4" name="Picture 5" descr="Logo-academique-mai2012-vsimplifiee-300x29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1493854" cy="136815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1</a:t>
            </a:fld>
            <a:endParaRPr kumimoji="0" lang="zh-CN" alt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82022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Objectif général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fr-FR" sz="4800" b="1" dirty="0" smtClean="0"/>
          </a:p>
          <a:p>
            <a:pPr algn="ctr">
              <a:buNone/>
            </a:pPr>
            <a:r>
              <a:rPr lang="fr-FR" sz="4800" b="1" dirty="0" smtClean="0"/>
              <a:t>Harmoniser les pratiques pour une formation efficace et une juste évaluation </a:t>
            </a:r>
            <a:endParaRPr lang="fr-FR" sz="4800" b="1" dirty="0"/>
          </a:p>
        </p:txBody>
      </p:sp>
      <p:pic>
        <p:nvPicPr>
          <p:cNvPr id="4" name="Picture 5" descr="Logo-academique-mai2012-vsimplifiee-300x29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1493854" cy="136815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2</a:t>
            </a:fld>
            <a:endParaRPr kumimoji="0" lang="zh-CN" alt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36005" y="274638"/>
            <a:ext cx="3250794" cy="3250794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ATELIER INTRODUCTIF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153" y="1751527"/>
            <a:ext cx="8403464" cy="4740498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r-FR" sz="4000" dirty="0" smtClean="0">
                <a:solidFill>
                  <a:schemeClr val="bg1"/>
                </a:solidFill>
              </a:rPr>
              <a:t>Vous avez dit « Projet commercial ? » Selon vous, qu’est-ce que c’est ?</a:t>
            </a:r>
          </a:p>
          <a:p>
            <a:pPr marL="0" indent="0">
              <a:buNone/>
            </a:pPr>
            <a:endParaRPr lang="fr-FR" sz="4000" dirty="0" smtClean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r-FR" sz="4000" dirty="0" smtClean="0">
                <a:solidFill>
                  <a:schemeClr val="bg1"/>
                </a:solidFill>
              </a:rPr>
              <a:t>Qu’est-ce qui vous paraît intéressant dans l’enseignement de la gestion de projet ?</a:t>
            </a:r>
          </a:p>
          <a:p>
            <a:pPr marL="0" indent="0">
              <a:buNone/>
            </a:pPr>
            <a:endParaRPr lang="fr-FR" sz="4000" dirty="0" smtClean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r-FR" sz="4000" dirty="0" smtClean="0">
                <a:solidFill>
                  <a:schemeClr val="bg1"/>
                </a:solidFill>
              </a:rPr>
              <a:t>Quelles difficultés rencontrez-vous ? </a:t>
            </a:r>
            <a:endParaRPr lang="fr-FR" sz="4000" dirty="0">
              <a:solidFill>
                <a:schemeClr val="bg1"/>
              </a:solidFill>
            </a:endParaRPr>
          </a:p>
        </p:txBody>
      </p:sp>
      <p:pic>
        <p:nvPicPr>
          <p:cNvPr id="6" name="Picture 5" descr="Logo-academique-mai2012-vsimplifiee-300x29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88640"/>
            <a:ext cx="1493854" cy="136815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3</a:t>
            </a:fld>
            <a:endParaRPr kumimoji="0" lang="zh-CN" alt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76250" y="2732088"/>
            <a:ext cx="8229600" cy="1143000"/>
          </a:xfrm>
        </p:spPr>
        <p:txBody>
          <a:bodyPr/>
          <a:lstStyle/>
          <a:p>
            <a:r>
              <a:rPr lang="fr-FR" dirty="0" smtClean="0"/>
              <a:t>SYNTHESE  DE L’ATELIER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Picture 5" descr="Logo-academique-mai2012-vsimplifiee-300x29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1493854" cy="136815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4</a:t>
            </a:fld>
            <a:endParaRPr kumimoji="0" lang="zh-CN" alt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Plan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lphaUcPeriod"/>
            </a:pPr>
            <a:endParaRPr lang="fr-FR" dirty="0" smtClean="0"/>
          </a:p>
          <a:p>
            <a:pPr marL="514350" indent="-514350">
              <a:buAutoNum type="alphaUcPeriod"/>
            </a:pPr>
            <a:r>
              <a:rPr lang="fr-FR" dirty="0" smtClean="0"/>
              <a:t>Enseigner la gestion de projet</a:t>
            </a:r>
          </a:p>
          <a:p>
            <a:pPr marL="0" indent="0">
              <a:buNone/>
            </a:pPr>
            <a:r>
              <a:rPr lang="fr-FR" dirty="0" smtClean="0"/>
              <a:t> </a:t>
            </a:r>
          </a:p>
          <a:p>
            <a:pPr marL="0" indent="0">
              <a:buNone/>
            </a:pPr>
            <a:r>
              <a:rPr lang="fr-FR" dirty="0" smtClean="0"/>
              <a:t>B.   Evaluer le projet commercial</a:t>
            </a:r>
          </a:p>
          <a:p>
            <a:pPr marL="0" indent="0">
              <a:buNone/>
            </a:pPr>
            <a:endParaRPr lang="fr-FR" dirty="0" smtClean="0"/>
          </a:p>
          <a:p>
            <a:pPr marL="514350" indent="-514350">
              <a:buAutoNum type="alphaUcPeriod" startAt="3"/>
            </a:pPr>
            <a:r>
              <a:rPr lang="fr-FR" dirty="0" smtClean="0"/>
              <a:t>Continuer à améliorer les pratiques</a:t>
            </a:r>
          </a:p>
          <a:p>
            <a:pPr marL="514350" indent="-514350">
              <a:buNone/>
            </a:pPr>
            <a:endParaRPr lang="fr-FR" dirty="0" smtClean="0"/>
          </a:p>
          <a:p>
            <a:pPr marL="514350" indent="-514350">
              <a:buNone/>
            </a:pPr>
            <a:r>
              <a:rPr lang="fr-FR" dirty="0" smtClean="0"/>
              <a:t>Conclusion  </a:t>
            </a:r>
            <a:endParaRPr lang="fr-FR" dirty="0"/>
          </a:p>
        </p:txBody>
      </p:sp>
      <p:pic>
        <p:nvPicPr>
          <p:cNvPr id="4" name="Picture 5" descr="Logo-academique-mai2012-vsimplifiee-300x29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1493854" cy="136815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5</a:t>
            </a:fld>
            <a:endParaRPr kumimoji="0" lang="zh-CN" alt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57456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à coins arrondis 4"/>
          <p:cNvSpPr/>
          <p:nvPr/>
        </p:nvSpPr>
        <p:spPr>
          <a:xfrm>
            <a:off x="2975019" y="1964028"/>
            <a:ext cx="3374265" cy="1120462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89611" y="274637"/>
            <a:ext cx="6897188" cy="1580289"/>
          </a:xfrm>
        </p:spPr>
        <p:txBody>
          <a:bodyPr/>
          <a:lstStyle/>
          <a:p>
            <a:r>
              <a:rPr lang="fr-FR" dirty="0" smtClean="0"/>
              <a:t>A. Enseigner la gestion de projet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21217" y="1738648"/>
            <a:ext cx="8055735" cy="4701861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endParaRPr lang="fr-FR" sz="5400" dirty="0" smtClean="0"/>
          </a:p>
          <a:p>
            <a:pPr marL="0" indent="0" algn="ctr">
              <a:buNone/>
            </a:pPr>
            <a:r>
              <a:rPr lang="fr-FR" sz="5400" dirty="0" smtClean="0">
                <a:solidFill>
                  <a:schemeClr val="bg1"/>
                </a:solidFill>
              </a:rPr>
              <a:t>OBJECTIF :</a:t>
            </a:r>
          </a:p>
          <a:p>
            <a:pPr marL="0" indent="0" algn="ctr">
              <a:buNone/>
            </a:pPr>
            <a:r>
              <a:rPr lang="fr-FR" sz="5400" dirty="0" smtClean="0"/>
              <a:t> </a:t>
            </a:r>
          </a:p>
          <a:p>
            <a:pPr marL="0" indent="0" algn="ctr">
              <a:buNone/>
            </a:pPr>
            <a:r>
              <a:rPr lang="fr-FR" sz="5400" dirty="0" smtClean="0"/>
              <a:t>faire </a:t>
            </a:r>
            <a:r>
              <a:rPr lang="fr-FR" sz="5400" dirty="0"/>
              <a:t>acquérir </a:t>
            </a:r>
            <a:r>
              <a:rPr lang="fr-FR" sz="5400" dirty="0" smtClean="0"/>
              <a:t>les </a:t>
            </a:r>
            <a:r>
              <a:rPr lang="fr-FR" sz="5400" dirty="0"/>
              <a:t>compétences nécessaires à toute démarche de construction et de mise en œuvre d’un projet </a:t>
            </a:r>
            <a:r>
              <a:rPr lang="fr-FR" sz="5400" dirty="0" smtClean="0"/>
              <a:t>commercial</a:t>
            </a:r>
            <a:endParaRPr lang="fr-FR" sz="5400" b="1" dirty="0">
              <a:solidFill>
                <a:schemeClr val="bg1"/>
              </a:solidFill>
            </a:endParaRPr>
          </a:p>
        </p:txBody>
      </p:sp>
      <p:pic>
        <p:nvPicPr>
          <p:cNvPr id="8" name="Picture 5" descr="Logo-academique-mai2012-vsimplifiee-300x29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53954"/>
            <a:ext cx="1493854" cy="136815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6</a:t>
            </a:fld>
            <a:endParaRPr kumimoji="0" lang="zh-CN" altLang="en-US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à coins arrondis 4"/>
          <p:cNvSpPr/>
          <p:nvPr/>
        </p:nvSpPr>
        <p:spPr>
          <a:xfrm>
            <a:off x="2588654" y="2337516"/>
            <a:ext cx="4159876" cy="1120462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63486" y="274638"/>
            <a:ext cx="6923314" cy="1143000"/>
          </a:xfrm>
        </p:spPr>
        <p:txBody>
          <a:bodyPr/>
          <a:lstStyle/>
          <a:p>
            <a:r>
              <a:rPr lang="fr-FR" dirty="0" smtClean="0"/>
              <a:t>A. Enseigner la gestion de projet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43567" y="1880316"/>
            <a:ext cx="8055735" cy="4701861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endParaRPr lang="fr-FR" sz="5400" dirty="0" smtClean="0"/>
          </a:p>
          <a:p>
            <a:pPr marL="0" indent="0" algn="ctr">
              <a:buNone/>
            </a:pPr>
            <a:r>
              <a:rPr lang="fr-FR" sz="5400" dirty="0" smtClean="0">
                <a:solidFill>
                  <a:schemeClr val="bg1"/>
                </a:solidFill>
              </a:rPr>
              <a:t>MODALITES  :</a:t>
            </a:r>
          </a:p>
          <a:p>
            <a:pPr marL="0" indent="0" algn="ctr">
              <a:buNone/>
            </a:pPr>
            <a:r>
              <a:rPr lang="fr-FR" sz="5400" dirty="0" smtClean="0"/>
              <a:t> </a:t>
            </a:r>
          </a:p>
          <a:p>
            <a:pPr marL="0" indent="0" algn="ctr">
              <a:buNone/>
            </a:pPr>
            <a:endParaRPr lang="fr-FR" sz="5400" dirty="0" smtClean="0"/>
          </a:p>
          <a:p>
            <a:pPr marL="0" indent="0" algn="ctr">
              <a:buNone/>
            </a:pPr>
            <a:r>
              <a:rPr lang="fr-FR" sz="5400" dirty="0" smtClean="0"/>
              <a:t>2 h en classe entière</a:t>
            </a:r>
          </a:p>
          <a:p>
            <a:pPr marL="0" indent="0" algn="ctr">
              <a:buNone/>
            </a:pPr>
            <a:r>
              <a:rPr lang="fr-FR" sz="5400" dirty="0" smtClean="0"/>
              <a:t>4 h  par groupe à effectif réduit</a:t>
            </a:r>
          </a:p>
          <a:p>
            <a:pPr marL="0" indent="0" algn="ctr">
              <a:buNone/>
            </a:pPr>
            <a:endParaRPr lang="fr-FR" sz="5400" dirty="0" smtClean="0"/>
          </a:p>
          <a:p>
            <a:pPr marL="0" indent="0" algn="ctr">
              <a:buNone/>
            </a:pPr>
            <a:r>
              <a:rPr lang="fr-FR" sz="5400" dirty="0" smtClean="0"/>
              <a:t>16 semaines de stage (dont 6 minimum consécutives) + ½ journée hebdomadaire</a:t>
            </a:r>
            <a:endParaRPr lang="fr-FR" sz="5400" dirty="0"/>
          </a:p>
        </p:txBody>
      </p:sp>
      <p:pic>
        <p:nvPicPr>
          <p:cNvPr id="6" name="Picture 5" descr="Logo-academique-mai2012-vsimplifiee-300x29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2717" y="253954"/>
            <a:ext cx="1493854" cy="136815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7</a:t>
            </a:fld>
            <a:endParaRPr kumimoji="0" lang="zh-CN" alt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90049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ulle ronde 3"/>
          <p:cNvSpPr/>
          <p:nvPr/>
        </p:nvSpPr>
        <p:spPr>
          <a:xfrm>
            <a:off x="3248696" y="2048702"/>
            <a:ext cx="3245476" cy="1338441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72046" y="274638"/>
            <a:ext cx="7014753" cy="1143000"/>
          </a:xfrm>
        </p:spPr>
        <p:txBody>
          <a:bodyPr/>
          <a:lstStyle/>
          <a:p>
            <a:r>
              <a:rPr lang="fr-FR" dirty="0" smtClean="0"/>
              <a:t>A. Enseigner la gestion de projet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56068" y="2560638"/>
            <a:ext cx="7630732" cy="3763962"/>
          </a:xfrm>
        </p:spPr>
        <p:txBody>
          <a:bodyPr>
            <a:normAutofit fontScale="47500" lnSpcReduction="20000"/>
          </a:bodyPr>
          <a:lstStyle/>
          <a:p>
            <a:pPr algn="ctr">
              <a:buNone/>
            </a:pPr>
            <a:r>
              <a:rPr lang="fr-FR" sz="5400" b="1" dirty="0" smtClean="0">
                <a:solidFill>
                  <a:schemeClr val="bg1"/>
                </a:solidFill>
              </a:rPr>
              <a:t>Principes:</a:t>
            </a:r>
            <a:endParaRPr lang="fr-FR" sz="5400" b="1" dirty="0">
              <a:solidFill>
                <a:schemeClr val="bg1"/>
              </a:solidFill>
            </a:endParaRPr>
          </a:p>
          <a:p>
            <a:pPr algn="ctr">
              <a:buNone/>
            </a:pPr>
            <a:endParaRPr lang="fr-FR" sz="5400" b="1" dirty="0" smtClean="0"/>
          </a:p>
          <a:p>
            <a:pPr algn="ctr">
              <a:buNone/>
            </a:pPr>
            <a:endParaRPr lang="fr-FR" sz="5400" b="1" dirty="0"/>
          </a:p>
          <a:p>
            <a:pPr algn="ctr">
              <a:buFont typeface="Wingdings" panose="05000000000000000000" pitchFamily="2" charset="2"/>
              <a:buChar char="q"/>
            </a:pPr>
            <a:r>
              <a:rPr lang="fr-FR" sz="5400" b="1" dirty="0" smtClean="0"/>
              <a:t>Enseignemen</a:t>
            </a:r>
            <a:r>
              <a:rPr lang="fr-FR" sz="5400" b="1" dirty="0"/>
              <a:t>t</a:t>
            </a:r>
            <a:r>
              <a:rPr lang="fr-FR" sz="5400" b="1" dirty="0" smtClean="0"/>
              <a:t> des savoirs centré sur la réalisation progressive du projet commercial</a:t>
            </a:r>
          </a:p>
          <a:p>
            <a:pPr algn="ctr">
              <a:buFont typeface="Wingdings" panose="05000000000000000000" pitchFamily="2" charset="2"/>
              <a:buChar char="q"/>
            </a:pPr>
            <a:r>
              <a:rPr lang="fr-FR" sz="5400" b="1" dirty="0" smtClean="0"/>
              <a:t>Importance de l’interdisciplinarité et de la transversalité</a:t>
            </a:r>
          </a:p>
          <a:p>
            <a:pPr algn="ctr">
              <a:buFont typeface="Wingdings" panose="05000000000000000000" pitchFamily="2" charset="2"/>
              <a:buChar char="q"/>
            </a:pPr>
            <a:r>
              <a:rPr lang="fr-FR" sz="5400" b="1" dirty="0" smtClean="0"/>
              <a:t>Individualisation possible de la formation lors des phases de suivi de projet  </a:t>
            </a:r>
          </a:p>
          <a:p>
            <a:pPr marL="0" indent="0" algn="ctr">
              <a:buNone/>
            </a:pPr>
            <a:endParaRPr lang="fr-FR" sz="5400" b="1" dirty="0" smtClean="0"/>
          </a:p>
        </p:txBody>
      </p:sp>
      <p:pic>
        <p:nvPicPr>
          <p:cNvPr id="5" name="Picture 5" descr="Logo-academique-mai2012-vsimplifiee-300x29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1493854" cy="136815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8</a:t>
            </a:fld>
            <a:endParaRPr kumimoji="0" lang="zh-CN" altLang="en-US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86693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8170" y="274638"/>
            <a:ext cx="6988629" cy="1143000"/>
          </a:xfrm>
        </p:spPr>
        <p:txBody>
          <a:bodyPr/>
          <a:lstStyle/>
          <a:p>
            <a:r>
              <a:rPr lang="fr-FR" dirty="0" smtClean="0"/>
              <a:t>A. Enseigner la gestion de projet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fr-FR" sz="5400" dirty="0" smtClean="0"/>
          </a:p>
          <a:p>
            <a:pPr marL="0" indent="0" algn="ctr">
              <a:buNone/>
            </a:pPr>
            <a:r>
              <a:rPr lang="fr-FR" sz="5400" b="1" dirty="0" smtClean="0">
                <a:solidFill>
                  <a:schemeClr val="bg1"/>
                </a:solidFill>
              </a:rPr>
              <a:t>1. Définir le projet </a:t>
            </a:r>
            <a:endParaRPr lang="fr-FR" sz="5400" b="1" dirty="0">
              <a:solidFill>
                <a:schemeClr val="bg1"/>
              </a:solidFill>
            </a:endParaRPr>
          </a:p>
        </p:txBody>
      </p:sp>
      <p:pic>
        <p:nvPicPr>
          <p:cNvPr id="4" name="Picture 5" descr="Logo-academique-mai2012-vsimplifiee-300x29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1493854" cy="136815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9</a:t>
            </a:fld>
            <a:endParaRPr kumimoji="0" lang="zh-CN" alt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63110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24296" y="188640"/>
            <a:ext cx="7096175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800" b="1" dirty="0" smtClean="0"/>
              <a:t>Qu’est-ce qu’un projet commercial ? </a:t>
            </a:r>
            <a:endParaRPr lang="fr-FR" sz="2400" dirty="0"/>
          </a:p>
        </p:txBody>
      </p:sp>
      <p:sp>
        <p:nvSpPr>
          <p:cNvPr id="4" name="ZoneTexte 3"/>
          <p:cNvSpPr txBox="1"/>
          <p:nvPr/>
        </p:nvSpPr>
        <p:spPr>
          <a:xfrm>
            <a:off x="395536" y="1124744"/>
            <a:ext cx="3312368" cy="156966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3200" dirty="0" smtClean="0"/>
              <a:t>Un besoin repéré dans une organisation </a:t>
            </a:r>
            <a:endParaRPr lang="fr-FR" sz="3200" dirty="0"/>
          </a:p>
        </p:txBody>
      </p:sp>
      <p:sp>
        <p:nvSpPr>
          <p:cNvPr id="5" name="ZoneTexte 4"/>
          <p:cNvSpPr txBox="1"/>
          <p:nvPr/>
        </p:nvSpPr>
        <p:spPr>
          <a:xfrm>
            <a:off x="1331640" y="3501008"/>
            <a:ext cx="3312368" cy="58477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3200" dirty="0" smtClean="0"/>
              <a:t>Un but à atteindre</a:t>
            </a:r>
            <a:endParaRPr lang="fr-FR" sz="3200" dirty="0"/>
          </a:p>
        </p:txBody>
      </p:sp>
      <p:sp>
        <p:nvSpPr>
          <p:cNvPr id="6" name="ZoneTexte 5"/>
          <p:cNvSpPr txBox="1"/>
          <p:nvPr/>
        </p:nvSpPr>
        <p:spPr>
          <a:xfrm>
            <a:off x="2771800" y="4869160"/>
            <a:ext cx="3312368" cy="107721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3200" dirty="0" smtClean="0"/>
              <a:t>Un ensemble cohérent d’actions</a:t>
            </a:r>
            <a:endParaRPr lang="fr-FR" sz="3200" dirty="0"/>
          </a:p>
        </p:txBody>
      </p:sp>
      <p:sp>
        <p:nvSpPr>
          <p:cNvPr id="7" name="Flèche vers le bas 6"/>
          <p:cNvSpPr/>
          <p:nvPr/>
        </p:nvSpPr>
        <p:spPr>
          <a:xfrm>
            <a:off x="2483768" y="2708920"/>
            <a:ext cx="576064" cy="792088"/>
          </a:xfrm>
          <a:prstGeom prst="down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 vers le bas 7"/>
          <p:cNvSpPr/>
          <p:nvPr/>
        </p:nvSpPr>
        <p:spPr>
          <a:xfrm>
            <a:off x="3779912" y="4077072"/>
            <a:ext cx="576064" cy="792088"/>
          </a:xfrm>
          <a:prstGeom prst="down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 droite 8"/>
          <p:cNvSpPr/>
          <p:nvPr/>
        </p:nvSpPr>
        <p:spPr>
          <a:xfrm>
            <a:off x="5004048" y="2852936"/>
            <a:ext cx="1656184" cy="108012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6876256" y="2204864"/>
            <a:ext cx="1944216" cy="255454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3200" dirty="0" smtClean="0"/>
              <a:t>Impact mesurable sur le chiffre d’affaires</a:t>
            </a:r>
            <a:endParaRPr lang="fr-FR" sz="3200" dirty="0"/>
          </a:p>
        </p:txBody>
      </p:sp>
      <p:pic>
        <p:nvPicPr>
          <p:cNvPr id="14340" name="Picture 4" descr="http://www.webentrepreneurdebutant.fr/wp-content/uploads/2012/11/augmenter-chiffre-affair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1052736"/>
            <a:ext cx="1248139" cy="936104"/>
          </a:xfrm>
          <a:prstGeom prst="rect">
            <a:avLst/>
          </a:prstGeom>
          <a:noFill/>
        </p:spPr>
      </p:pic>
      <p:pic>
        <p:nvPicPr>
          <p:cNvPr id="14344" name="Picture 8" descr="http://i-cms.journaldunet.com/image_cms/original/1623555-marche-des-logiciels-pro-en-2013-depenses-et-chiffre-d-affaire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8264" y="5157192"/>
            <a:ext cx="1732523" cy="1152128"/>
          </a:xfrm>
          <a:prstGeom prst="rect">
            <a:avLst/>
          </a:prstGeom>
          <a:noFill/>
        </p:spPr>
      </p:pic>
      <p:pic>
        <p:nvPicPr>
          <p:cNvPr id="14348" name="Picture 12" descr="http://etre-un-homme.fr/wp-content/uploads/2011/10/objectif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4725144"/>
            <a:ext cx="2312444" cy="1543448"/>
          </a:xfrm>
          <a:prstGeom prst="rect">
            <a:avLst/>
          </a:prstGeom>
          <a:noFill/>
        </p:spPr>
      </p:pic>
      <p:pic>
        <p:nvPicPr>
          <p:cNvPr id="13" name="Picture 5" descr="Logo-academique-mai2012-vsimplifiee-300x29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528" y="188640"/>
            <a:ext cx="1152575" cy="8172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10</a:t>
            </a:fld>
            <a:endParaRPr kumimoji="0" lang="zh-CN" altLang="en-US"/>
          </a:p>
        </p:txBody>
      </p:sp>
      <p:sp>
        <p:nvSpPr>
          <p:cNvPr id="15" name="Espace réservé du pied de page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52857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063930" y="188640"/>
            <a:ext cx="6756541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800" b="1" dirty="0" smtClean="0"/>
              <a:t>Il se traduit par …</a:t>
            </a:r>
            <a:endParaRPr lang="fr-FR" sz="2400" dirty="0"/>
          </a:p>
        </p:txBody>
      </p:sp>
      <p:sp>
        <p:nvSpPr>
          <p:cNvPr id="4" name="ZoneTexte 3"/>
          <p:cNvSpPr txBox="1"/>
          <p:nvPr/>
        </p:nvSpPr>
        <p:spPr>
          <a:xfrm>
            <a:off x="395536" y="1124744"/>
            <a:ext cx="3312368" cy="156966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3200" dirty="0" smtClean="0"/>
              <a:t>Un objectif délimité et mesurable </a:t>
            </a:r>
            <a:endParaRPr lang="fr-FR" sz="3200" dirty="0"/>
          </a:p>
        </p:txBody>
      </p:sp>
      <p:sp>
        <p:nvSpPr>
          <p:cNvPr id="5" name="ZoneTexte 4"/>
          <p:cNvSpPr txBox="1"/>
          <p:nvPr/>
        </p:nvSpPr>
        <p:spPr>
          <a:xfrm>
            <a:off x="395535" y="3501008"/>
            <a:ext cx="5052227" cy="107721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3200" dirty="0" smtClean="0"/>
              <a:t>Un plan d’actions cohérent , organisé et programmé  </a:t>
            </a:r>
            <a:endParaRPr lang="fr-FR" sz="3200" dirty="0"/>
          </a:p>
        </p:txBody>
      </p:sp>
      <p:sp>
        <p:nvSpPr>
          <p:cNvPr id="6" name="ZoneTexte 5"/>
          <p:cNvSpPr txBox="1"/>
          <p:nvPr/>
        </p:nvSpPr>
        <p:spPr>
          <a:xfrm>
            <a:off x="1921794" y="5226298"/>
            <a:ext cx="3312368" cy="156966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3200" dirty="0" smtClean="0"/>
              <a:t>Une utilisation des technologies commerciales </a:t>
            </a:r>
            <a:endParaRPr lang="fr-FR" sz="3200" dirty="0"/>
          </a:p>
        </p:txBody>
      </p:sp>
      <p:sp>
        <p:nvSpPr>
          <p:cNvPr id="7" name="Flèche vers le bas 6"/>
          <p:cNvSpPr/>
          <p:nvPr/>
        </p:nvSpPr>
        <p:spPr>
          <a:xfrm>
            <a:off x="2483768" y="2708920"/>
            <a:ext cx="576064" cy="792088"/>
          </a:xfrm>
          <a:prstGeom prst="down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 vers le bas 7"/>
          <p:cNvSpPr/>
          <p:nvPr/>
        </p:nvSpPr>
        <p:spPr>
          <a:xfrm>
            <a:off x="3354909" y="4578226"/>
            <a:ext cx="576064" cy="792088"/>
          </a:xfrm>
          <a:prstGeom prst="down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344" name="Picture 8" descr="http://i-cms.journaldunet.com/image_cms/original/1623555-marche-des-logiciels-pro-en-2013-depenses-et-chiffre-d-affair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264" y="5157192"/>
            <a:ext cx="1732523" cy="1152128"/>
          </a:xfrm>
          <a:prstGeom prst="rect">
            <a:avLst/>
          </a:prstGeom>
          <a:noFill/>
        </p:spPr>
      </p:pic>
      <p:pic>
        <p:nvPicPr>
          <p:cNvPr id="9" name="Picture 5" descr="Logo-academique-mai2012-vsimplifiee-300x29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88640"/>
            <a:ext cx="1493854" cy="699634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11</a:t>
            </a:fld>
            <a:endParaRPr kumimoji="0" lang="zh-CN" altLang="en-US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46505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933302" y="188640"/>
            <a:ext cx="6887169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800" b="1" dirty="0" smtClean="0"/>
              <a:t>Il est donc …</a:t>
            </a:r>
            <a:endParaRPr lang="fr-FR" sz="2400" dirty="0"/>
          </a:p>
        </p:txBody>
      </p:sp>
      <p:sp>
        <p:nvSpPr>
          <p:cNvPr id="4" name="ZoneTexte 3"/>
          <p:cNvSpPr txBox="1"/>
          <p:nvPr/>
        </p:nvSpPr>
        <p:spPr>
          <a:xfrm>
            <a:off x="395536" y="1124744"/>
            <a:ext cx="3312368" cy="107721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3200" dirty="0" smtClean="0"/>
              <a:t>Nécessairement réalisé</a:t>
            </a:r>
            <a:endParaRPr lang="fr-FR" sz="3200" dirty="0"/>
          </a:p>
        </p:txBody>
      </p:sp>
      <p:sp>
        <p:nvSpPr>
          <p:cNvPr id="5" name="ZoneTexte 4"/>
          <p:cNvSpPr txBox="1"/>
          <p:nvPr/>
        </p:nvSpPr>
        <p:spPr>
          <a:xfrm>
            <a:off x="2345584" y="3505690"/>
            <a:ext cx="5052227" cy="156966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3200" dirty="0" smtClean="0"/>
              <a:t>Achevé ou en voie d’achèvement à la fin de la période de formation </a:t>
            </a:r>
            <a:endParaRPr lang="fr-FR" sz="3200" dirty="0"/>
          </a:p>
        </p:txBody>
      </p:sp>
      <p:sp>
        <p:nvSpPr>
          <p:cNvPr id="7" name="Flèche vers le bas 6"/>
          <p:cNvSpPr/>
          <p:nvPr/>
        </p:nvSpPr>
        <p:spPr>
          <a:xfrm>
            <a:off x="3176802" y="2457782"/>
            <a:ext cx="576064" cy="792088"/>
          </a:xfrm>
          <a:prstGeom prst="down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Afficher l'image d'origin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58533" y="1663352"/>
            <a:ext cx="1785328" cy="1586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Logo-academique-mai2012-vsimplifiee-300x29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5780" y="182880"/>
            <a:ext cx="1493854" cy="74458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12</a:t>
            </a:fld>
            <a:endParaRPr kumimoji="0" lang="zh-CN" altLang="en-US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52873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383280" y="211270"/>
            <a:ext cx="5372797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800" b="1" dirty="0" smtClean="0"/>
              <a:t>N’est pas un projet …</a:t>
            </a:r>
            <a:endParaRPr lang="fr-FR" sz="2400" dirty="0"/>
          </a:p>
        </p:txBody>
      </p:sp>
      <p:sp>
        <p:nvSpPr>
          <p:cNvPr id="4" name="ZoneTexte 3"/>
          <p:cNvSpPr txBox="1"/>
          <p:nvPr/>
        </p:nvSpPr>
        <p:spPr>
          <a:xfrm>
            <a:off x="3474073" y="1124744"/>
            <a:ext cx="2547904" cy="452431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3200" dirty="0" smtClean="0"/>
              <a:t>Activités </a:t>
            </a:r>
            <a:r>
              <a:rPr lang="fr-FR" sz="3200" dirty="0"/>
              <a:t>anciennes répétées à l’identique sur une base </a:t>
            </a:r>
            <a:r>
              <a:rPr lang="fr-FR" sz="3200" dirty="0" smtClean="0"/>
              <a:t>régulière</a:t>
            </a:r>
          </a:p>
          <a:p>
            <a:pPr algn="ctr"/>
            <a:r>
              <a:rPr lang="fr-FR" sz="3200" dirty="0" smtClean="0"/>
              <a:t>(missions </a:t>
            </a:r>
            <a:r>
              <a:rPr lang="fr-FR" sz="3200" dirty="0"/>
              <a:t>quotidiennes)</a:t>
            </a:r>
          </a:p>
          <a:p>
            <a:pPr algn="ctr"/>
            <a:endParaRPr lang="fr-FR" sz="3200" dirty="0"/>
          </a:p>
        </p:txBody>
      </p:sp>
      <p:sp>
        <p:nvSpPr>
          <p:cNvPr id="5" name="ZoneTexte 4"/>
          <p:cNvSpPr txBox="1"/>
          <p:nvPr/>
        </p:nvSpPr>
        <p:spPr>
          <a:xfrm>
            <a:off x="6094414" y="1136469"/>
            <a:ext cx="2587024" cy="2062103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3200" dirty="0" smtClean="0"/>
              <a:t>Activités </a:t>
            </a:r>
            <a:r>
              <a:rPr lang="fr-FR" sz="3200" dirty="0"/>
              <a:t>sans objectifs précis</a:t>
            </a:r>
          </a:p>
          <a:p>
            <a:pPr algn="ctr"/>
            <a:r>
              <a:rPr lang="fr-FR" sz="3200" dirty="0" smtClean="0"/>
              <a:t> </a:t>
            </a:r>
            <a:endParaRPr lang="fr-FR" sz="3200" dirty="0"/>
          </a:p>
        </p:txBody>
      </p:sp>
      <p:sp>
        <p:nvSpPr>
          <p:cNvPr id="6" name="ZoneTexte 5"/>
          <p:cNvSpPr txBox="1"/>
          <p:nvPr/>
        </p:nvSpPr>
        <p:spPr>
          <a:xfrm>
            <a:off x="6249034" y="3484767"/>
            <a:ext cx="2587024" cy="304698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3200" dirty="0" smtClean="0"/>
              <a:t> </a:t>
            </a:r>
            <a:endParaRPr lang="fr-FR" sz="3200" dirty="0"/>
          </a:p>
          <a:p>
            <a:pPr algn="ctr"/>
            <a:r>
              <a:rPr lang="fr-FR" sz="3200" dirty="0"/>
              <a:t>Opérations ayant une taille et un enjeu limités </a:t>
            </a:r>
          </a:p>
          <a:p>
            <a:pPr algn="ctr"/>
            <a:r>
              <a:rPr lang="fr-FR" sz="3200" dirty="0" smtClean="0"/>
              <a:t> </a:t>
            </a:r>
            <a:endParaRPr lang="fr-FR" sz="3200" dirty="0"/>
          </a:p>
        </p:txBody>
      </p:sp>
      <p:pic>
        <p:nvPicPr>
          <p:cNvPr id="1026" name="Picture 2" descr="Résultat de recherche d'images pour &quot;tampon interdit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167727">
            <a:off x="344756" y="2891897"/>
            <a:ext cx="2255575" cy="2225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Logo-academique-mai2012-vsimplifiee-300x29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88640"/>
            <a:ext cx="1493854" cy="136815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13</a:t>
            </a:fld>
            <a:endParaRPr kumimoji="0" lang="zh-CN" altLang="en-US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49556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24296" y="274638"/>
            <a:ext cx="6962503" cy="1143000"/>
          </a:xfrm>
        </p:spPr>
        <p:txBody>
          <a:bodyPr/>
          <a:lstStyle/>
          <a:p>
            <a:r>
              <a:rPr lang="fr-FR" dirty="0" smtClean="0"/>
              <a:t>A. Enseigner la gestion de projet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fr-FR" sz="5400" dirty="0" smtClean="0"/>
          </a:p>
          <a:p>
            <a:pPr marL="0" indent="0" algn="ctr">
              <a:buNone/>
            </a:pPr>
            <a:r>
              <a:rPr lang="fr-FR" sz="5400" b="1" dirty="0">
                <a:solidFill>
                  <a:schemeClr val="bg1"/>
                </a:solidFill>
              </a:rPr>
              <a:t>2</a:t>
            </a:r>
            <a:r>
              <a:rPr lang="fr-FR" sz="5400" b="1" dirty="0" smtClean="0">
                <a:solidFill>
                  <a:schemeClr val="bg1"/>
                </a:solidFill>
              </a:rPr>
              <a:t>. Mettre en œuvre une pédagogie adaptée pour la formation des étudiants </a:t>
            </a:r>
            <a:endParaRPr lang="fr-FR" sz="5400" b="1" dirty="0">
              <a:solidFill>
                <a:schemeClr val="bg1"/>
              </a:solidFill>
            </a:endParaRPr>
          </a:p>
        </p:txBody>
      </p:sp>
      <p:pic>
        <p:nvPicPr>
          <p:cNvPr id="4" name="Picture 5" descr="Logo-academique-mai2012-vsimplifiee-300x29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1493854" cy="136815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14</a:t>
            </a:fld>
            <a:endParaRPr kumimoji="0" lang="zh-CN" alt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08895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50423" y="274638"/>
            <a:ext cx="6936376" cy="1143000"/>
          </a:xfrm>
        </p:spPr>
        <p:txBody>
          <a:bodyPr/>
          <a:lstStyle/>
          <a:p>
            <a:r>
              <a:rPr lang="fr-FR" dirty="0" smtClean="0"/>
              <a:t>A. Enseigner la gestion de projet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fr-FR" sz="5400" dirty="0" smtClean="0"/>
          </a:p>
          <a:p>
            <a:pPr marL="0" indent="0" algn="ctr">
              <a:buNone/>
            </a:pPr>
            <a:r>
              <a:rPr lang="fr-FR" sz="5400" b="1" dirty="0" smtClean="0">
                <a:solidFill>
                  <a:schemeClr val="bg1"/>
                </a:solidFill>
              </a:rPr>
              <a:t>2.1. La formation à la méthodologie de gestion de projet et à ses outils </a:t>
            </a:r>
            <a:endParaRPr lang="fr-FR" sz="5400" b="1" dirty="0">
              <a:solidFill>
                <a:schemeClr val="bg1"/>
              </a:solidFill>
            </a:endParaRPr>
          </a:p>
        </p:txBody>
      </p:sp>
      <p:pic>
        <p:nvPicPr>
          <p:cNvPr id="4" name="Picture 5" descr="Logo-academique-mai2012-vsimplifiee-300x29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1493854" cy="136815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15</a:t>
            </a:fld>
            <a:endParaRPr kumimoji="0" lang="zh-CN" alt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1005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54480" y="274638"/>
            <a:ext cx="7132320" cy="1143000"/>
          </a:xfrm>
        </p:spPr>
        <p:txBody>
          <a:bodyPr/>
          <a:lstStyle/>
          <a:p>
            <a:r>
              <a:rPr lang="fr-FR" dirty="0"/>
              <a:t>A. Enseigner la gestion de projet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fr-FR" dirty="0" smtClean="0"/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Une </a:t>
            </a:r>
            <a:r>
              <a:rPr lang="fr-FR" b="1" dirty="0" smtClean="0"/>
              <a:t>appropriation</a:t>
            </a:r>
            <a:r>
              <a:rPr lang="fr-FR" dirty="0" smtClean="0"/>
              <a:t> nécessaire 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 smtClean="0"/>
              <a:t>des savoirs théoriques, des compétences (à partir de cas d’entreprises puis des entreprises support du projet 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des </a:t>
            </a:r>
            <a:r>
              <a:rPr lang="fr-FR" dirty="0" smtClean="0"/>
              <a:t>méthodologies de </a:t>
            </a:r>
            <a:r>
              <a:rPr lang="fr-FR" dirty="0"/>
              <a:t>gestion de projet </a:t>
            </a:r>
            <a:endParaRPr lang="fr-FR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fr-FR" dirty="0" smtClean="0"/>
              <a:t>des outils de gestion de projet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 smtClean="0"/>
              <a:t>des livrables attendus 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 smtClean="0"/>
              <a:t>2. Un </a:t>
            </a:r>
            <a:r>
              <a:rPr lang="fr-FR" b="1" dirty="0" smtClean="0"/>
              <a:t>accompagnement</a:t>
            </a:r>
            <a:r>
              <a:rPr lang="fr-FR" dirty="0" smtClean="0"/>
              <a:t> planifié</a:t>
            </a:r>
            <a:endParaRPr lang="fr-FR" dirty="0"/>
          </a:p>
        </p:txBody>
      </p:sp>
      <p:pic>
        <p:nvPicPr>
          <p:cNvPr id="4" name="Picture 5" descr="Logo-academique-mai2012-vsimplifiee-300x29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1493854" cy="136815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16</a:t>
            </a:fld>
            <a:endParaRPr kumimoji="0" lang="zh-CN" alt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18666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1520" y="188640"/>
            <a:ext cx="8568952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800" b="1" dirty="0" smtClean="0"/>
              <a:t>Quelles sont les principales étapes du projet ? </a:t>
            </a:r>
            <a:endParaRPr lang="fr-FR" sz="2400" dirty="0"/>
          </a:p>
        </p:txBody>
      </p:sp>
      <p:sp>
        <p:nvSpPr>
          <p:cNvPr id="3" name="ZoneTexte 2"/>
          <p:cNvSpPr txBox="1"/>
          <p:nvPr/>
        </p:nvSpPr>
        <p:spPr>
          <a:xfrm>
            <a:off x="251520" y="980728"/>
            <a:ext cx="7776864" cy="46166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dirty="0" smtClean="0"/>
              <a:t>Une bonne connaissance de l’entreprise et de son marché</a:t>
            </a:r>
            <a:endParaRPr lang="fr-FR" sz="2400" dirty="0"/>
          </a:p>
        </p:txBody>
      </p:sp>
      <p:sp>
        <p:nvSpPr>
          <p:cNvPr id="4" name="ZoneTexte 3"/>
          <p:cNvSpPr txBox="1"/>
          <p:nvPr/>
        </p:nvSpPr>
        <p:spPr>
          <a:xfrm>
            <a:off x="323528" y="1700808"/>
            <a:ext cx="7776864" cy="46166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dirty="0" smtClean="0"/>
              <a:t>La construction rigoureuse des diagnostics</a:t>
            </a:r>
            <a:endParaRPr lang="fr-FR" sz="2400" dirty="0"/>
          </a:p>
        </p:txBody>
      </p:sp>
      <p:sp>
        <p:nvSpPr>
          <p:cNvPr id="6" name="ZoneTexte 5"/>
          <p:cNvSpPr txBox="1"/>
          <p:nvPr/>
        </p:nvSpPr>
        <p:spPr>
          <a:xfrm>
            <a:off x="611560" y="2708921"/>
            <a:ext cx="7776864" cy="46166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dirty="0" smtClean="0"/>
              <a:t>La mise en évidence du besoin et de la problématique</a:t>
            </a:r>
            <a:endParaRPr lang="fr-FR" sz="2400" dirty="0"/>
          </a:p>
        </p:txBody>
      </p:sp>
      <p:sp>
        <p:nvSpPr>
          <p:cNvPr id="7" name="ZoneTexte 6"/>
          <p:cNvSpPr txBox="1"/>
          <p:nvPr/>
        </p:nvSpPr>
        <p:spPr>
          <a:xfrm>
            <a:off x="755576" y="3861048"/>
            <a:ext cx="7776864" cy="46166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dirty="0" smtClean="0"/>
              <a:t>La définition des objectifs du projet</a:t>
            </a:r>
            <a:endParaRPr lang="fr-FR" sz="2400" dirty="0"/>
          </a:p>
        </p:txBody>
      </p:sp>
      <p:sp>
        <p:nvSpPr>
          <p:cNvPr id="8" name="ZoneTexte 7"/>
          <p:cNvSpPr txBox="1"/>
          <p:nvPr/>
        </p:nvSpPr>
        <p:spPr>
          <a:xfrm>
            <a:off x="899592" y="4581128"/>
            <a:ext cx="7776864" cy="46166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dirty="0" smtClean="0"/>
              <a:t>La mise en évidence des partenaires du projet</a:t>
            </a:r>
            <a:endParaRPr lang="fr-FR" sz="2400" dirty="0"/>
          </a:p>
        </p:txBody>
      </p:sp>
      <p:sp>
        <p:nvSpPr>
          <p:cNvPr id="9" name="ZoneTexte 8"/>
          <p:cNvSpPr txBox="1"/>
          <p:nvPr/>
        </p:nvSpPr>
        <p:spPr>
          <a:xfrm>
            <a:off x="1043608" y="5301208"/>
            <a:ext cx="7776864" cy="46166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dirty="0" smtClean="0"/>
              <a:t>La construction des missions et des différents outils</a:t>
            </a:r>
            <a:endParaRPr lang="fr-FR" sz="2400" dirty="0"/>
          </a:p>
        </p:txBody>
      </p:sp>
      <p:sp>
        <p:nvSpPr>
          <p:cNvPr id="10" name="ZoneTexte 9"/>
          <p:cNvSpPr txBox="1"/>
          <p:nvPr/>
        </p:nvSpPr>
        <p:spPr>
          <a:xfrm>
            <a:off x="1187624" y="6021288"/>
            <a:ext cx="7776864" cy="46166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dirty="0" smtClean="0"/>
              <a:t>L’évaluation du projet et bilan personnel</a:t>
            </a:r>
            <a:endParaRPr lang="fr-FR" sz="2400" dirty="0"/>
          </a:p>
        </p:txBody>
      </p:sp>
      <p:sp>
        <p:nvSpPr>
          <p:cNvPr id="11" name="Flèche vers le bas 10"/>
          <p:cNvSpPr/>
          <p:nvPr/>
        </p:nvSpPr>
        <p:spPr>
          <a:xfrm>
            <a:off x="2123728" y="1412776"/>
            <a:ext cx="288032" cy="288032"/>
          </a:xfrm>
          <a:prstGeom prst="down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èche vers le bas 11"/>
          <p:cNvSpPr/>
          <p:nvPr/>
        </p:nvSpPr>
        <p:spPr>
          <a:xfrm>
            <a:off x="2627784" y="2132856"/>
            <a:ext cx="288032" cy="288032"/>
          </a:xfrm>
          <a:prstGeom prst="down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èche vers le bas 13"/>
          <p:cNvSpPr/>
          <p:nvPr/>
        </p:nvSpPr>
        <p:spPr>
          <a:xfrm>
            <a:off x="3635896" y="3573016"/>
            <a:ext cx="288032" cy="288032"/>
          </a:xfrm>
          <a:prstGeom prst="down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lèche vers le bas 14"/>
          <p:cNvSpPr/>
          <p:nvPr/>
        </p:nvSpPr>
        <p:spPr>
          <a:xfrm>
            <a:off x="4139952" y="4293096"/>
            <a:ext cx="288032" cy="288032"/>
          </a:xfrm>
          <a:prstGeom prst="down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 vers le bas 15"/>
          <p:cNvSpPr/>
          <p:nvPr/>
        </p:nvSpPr>
        <p:spPr>
          <a:xfrm>
            <a:off x="4644008" y="5013176"/>
            <a:ext cx="288032" cy="288032"/>
          </a:xfrm>
          <a:prstGeom prst="down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lèche vers le bas 16"/>
          <p:cNvSpPr/>
          <p:nvPr/>
        </p:nvSpPr>
        <p:spPr>
          <a:xfrm>
            <a:off x="5292080" y="5733256"/>
            <a:ext cx="288032" cy="288032"/>
          </a:xfrm>
          <a:prstGeom prst="down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8" name="Picture 5" descr="Logo-academique-mai2012-vsimplifiee-300x29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" y="5904410"/>
            <a:ext cx="783771" cy="770709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9" name="Espace réservé du numéro de diapositive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17</a:t>
            </a:fld>
            <a:endParaRPr kumimoji="0" lang="zh-CN" altLang="en-US"/>
          </a:p>
        </p:txBody>
      </p:sp>
      <p:sp>
        <p:nvSpPr>
          <p:cNvPr id="20" name="Espace réservé du pied de pag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1520" y="188640"/>
            <a:ext cx="8568952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800" b="1" dirty="0" smtClean="0"/>
              <a:t>Qu’est-ce qu’une bonne connaissance de l’entreprise ? </a:t>
            </a:r>
            <a:endParaRPr lang="fr-FR" sz="2400" dirty="0"/>
          </a:p>
        </p:txBody>
      </p:sp>
      <p:sp>
        <p:nvSpPr>
          <p:cNvPr id="3" name="ZoneTexte 2"/>
          <p:cNvSpPr txBox="1"/>
          <p:nvPr/>
        </p:nvSpPr>
        <p:spPr>
          <a:xfrm>
            <a:off x="251520" y="908720"/>
            <a:ext cx="3312368" cy="230832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dirty="0" smtClean="0"/>
              <a:t>Une maîtrise de son statut, de son activité, du groupe auquel elle appartient, </a:t>
            </a:r>
            <a:r>
              <a:rPr lang="fr-FR" sz="2400" b="1" u="sng" dirty="0" smtClean="0">
                <a:solidFill>
                  <a:srgbClr val="FFFF00"/>
                </a:solidFill>
              </a:rPr>
              <a:t>des spécificités du lieu de stage </a:t>
            </a:r>
            <a:r>
              <a:rPr lang="fr-FR" sz="2400" dirty="0" smtClean="0"/>
              <a:t>(agence)…</a:t>
            </a:r>
            <a:endParaRPr lang="fr-FR" sz="2400" dirty="0"/>
          </a:p>
        </p:txBody>
      </p:sp>
      <p:sp>
        <p:nvSpPr>
          <p:cNvPr id="4" name="ZoneTexte 3"/>
          <p:cNvSpPr txBox="1"/>
          <p:nvPr/>
        </p:nvSpPr>
        <p:spPr>
          <a:xfrm>
            <a:off x="2638696" y="3069771"/>
            <a:ext cx="3157439" cy="230832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dirty="0" smtClean="0"/>
              <a:t>Une appropriation de sa politique commerciale (les produits, les prix, la communication, la distribution…)</a:t>
            </a:r>
            <a:endParaRPr lang="fr-FR" sz="2400" dirty="0"/>
          </a:p>
        </p:txBody>
      </p:sp>
      <p:sp>
        <p:nvSpPr>
          <p:cNvPr id="5" name="ZoneTexte 4"/>
          <p:cNvSpPr txBox="1"/>
          <p:nvPr/>
        </p:nvSpPr>
        <p:spPr>
          <a:xfrm>
            <a:off x="5643154" y="4797152"/>
            <a:ext cx="3148148" cy="193899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dirty="0" smtClean="0"/>
              <a:t>Une connaissance du marché  de l’entreprise (environnement, concurrents, tendances du marché…)</a:t>
            </a:r>
            <a:endParaRPr lang="fr-FR" sz="2400" dirty="0"/>
          </a:p>
        </p:txBody>
      </p:sp>
      <p:pic>
        <p:nvPicPr>
          <p:cNvPr id="1026" name="Picture 2" descr="http://www.dgae.gov.pf/wp-content/uploads/2012/05/Dgae.-Stage-d%C3%A2%E2%82%AC%E2%84%A2initiation-%C3%83%C2%A0-la-gestion-d%C3%A2%E2%82%AC%E2%84%A2entrepris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2204864"/>
            <a:ext cx="2267744" cy="1700808"/>
          </a:xfrm>
          <a:prstGeom prst="rect">
            <a:avLst/>
          </a:prstGeom>
          <a:noFill/>
        </p:spPr>
      </p:pic>
      <p:pic>
        <p:nvPicPr>
          <p:cNvPr id="1028" name="Picture 4" descr="http://blog.creationdln.ca/upload/grand/site-clef-en-main-pour-entreprise-en-demarrage-58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980728"/>
            <a:ext cx="1604443" cy="1604443"/>
          </a:xfrm>
          <a:prstGeom prst="rect">
            <a:avLst/>
          </a:prstGeom>
          <a:noFill/>
        </p:spPr>
      </p:pic>
      <p:pic>
        <p:nvPicPr>
          <p:cNvPr id="1030" name="Picture 6" descr="http://thera-conseil.typepad.com/.a/6a00e5518ec13488340133ecea4c11970b-p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9005" y="3765511"/>
            <a:ext cx="2129245" cy="1728192"/>
          </a:xfrm>
          <a:prstGeom prst="rect">
            <a:avLst/>
          </a:prstGeom>
          <a:noFill/>
        </p:spPr>
      </p:pic>
      <p:pic>
        <p:nvPicPr>
          <p:cNvPr id="9" name="Picture 5" descr="Logo-academique-mai2012-vsimplifiee-300x29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6773" y="5669279"/>
            <a:ext cx="1322393" cy="940527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18</a:t>
            </a:fld>
            <a:endParaRPr kumimoji="0" lang="zh-CN" altLang="en-US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1520" y="188640"/>
            <a:ext cx="8568952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800" b="1" dirty="0" smtClean="0"/>
              <a:t>Comment construire de bons diagnostics ? </a:t>
            </a:r>
            <a:endParaRPr lang="fr-FR" sz="2400" dirty="0"/>
          </a:p>
        </p:txBody>
      </p:sp>
      <p:sp>
        <p:nvSpPr>
          <p:cNvPr id="3" name="ZoneTexte 2"/>
          <p:cNvSpPr txBox="1"/>
          <p:nvPr/>
        </p:nvSpPr>
        <p:spPr>
          <a:xfrm>
            <a:off x="683568" y="1268760"/>
            <a:ext cx="3312368" cy="230832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dirty="0" smtClean="0"/>
              <a:t>En menant une veille réfléchie (moteurs de recherche, alertes…) et en vérifiant la source et la qualité des informations</a:t>
            </a:r>
            <a:endParaRPr lang="fr-FR" sz="2400" dirty="0"/>
          </a:p>
        </p:txBody>
      </p:sp>
      <p:sp>
        <p:nvSpPr>
          <p:cNvPr id="4" name="ZoneTexte 3"/>
          <p:cNvSpPr txBox="1"/>
          <p:nvPr/>
        </p:nvSpPr>
        <p:spPr>
          <a:xfrm>
            <a:off x="4860032" y="4005064"/>
            <a:ext cx="3312368" cy="230832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dirty="0" smtClean="0"/>
              <a:t>En distinguant bien diagnostic interne (</a:t>
            </a:r>
            <a:r>
              <a:rPr lang="fr-FR" sz="2400" b="1" u="sng" dirty="0" smtClean="0">
                <a:solidFill>
                  <a:srgbClr val="FFFF00"/>
                </a:solidFill>
              </a:rPr>
              <a:t>avec la faiblesse ou l’axe d’amélioration support du projet</a:t>
            </a:r>
            <a:r>
              <a:rPr lang="fr-FR" sz="2400" dirty="0" smtClean="0"/>
              <a:t>) et diagnostic externe</a:t>
            </a:r>
            <a:endParaRPr lang="fr-FR" sz="2400" dirty="0"/>
          </a:p>
        </p:txBody>
      </p:sp>
      <p:pic>
        <p:nvPicPr>
          <p:cNvPr id="22530" name="Picture 2" descr="http://www.digimind.fr/img/prod/tracker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1196752"/>
            <a:ext cx="2838755" cy="2448272"/>
          </a:xfrm>
          <a:prstGeom prst="rect">
            <a:avLst/>
          </a:prstGeom>
          <a:noFill/>
        </p:spPr>
      </p:pic>
      <p:pic>
        <p:nvPicPr>
          <p:cNvPr id="22534" name="Picture 6" descr="http://www.manager-go.com/assets/Uploads/analyse-SWOT-MOFF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3717032"/>
            <a:ext cx="2886742" cy="2635722"/>
          </a:xfrm>
          <a:prstGeom prst="rect">
            <a:avLst/>
          </a:prstGeom>
          <a:noFill/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19</a:t>
            </a:fld>
            <a:endParaRPr kumimoji="0" lang="zh-CN" alt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1520" y="188640"/>
            <a:ext cx="8568952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800" b="1" dirty="0" smtClean="0"/>
              <a:t>Comment repérer le besoin et définir la problématique ? </a:t>
            </a:r>
            <a:endParaRPr lang="fr-FR" sz="2400" dirty="0"/>
          </a:p>
        </p:txBody>
      </p:sp>
      <p:sp>
        <p:nvSpPr>
          <p:cNvPr id="3" name="ZoneTexte 2"/>
          <p:cNvSpPr txBox="1"/>
          <p:nvPr/>
        </p:nvSpPr>
        <p:spPr>
          <a:xfrm>
            <a:off x="395536" y="1052736"/>
            <a:ext cx="3312368" cy="193899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dirty="0" smtClean="0"/>
              <a:t>Sélectionner la faiblesse ou l’axe d’amélioration de l’organisation et en maîtriser les conséquences</a:t>
            </a:r>
            <a:endParaRPr lang="fr-FR" sz="2400" dirty="0"/>
          </a:p>
        </p:txBody>
      </p:sp>
      <p:sp>
        <p:nvSpPr>
          <p:cNvPr id="5" name="ZoneTexte 4"/>
          <p:cNvSpPr txBox="1"/>
          <p:nvPr/>
        </p:nvSpPr>
        <p:spPr>
          <a:xfrm>
            <a:off x="2843808" y="3284984"/>
            <a:ext cx="3312368" cy="1200329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dirty="0" smtClean="0"/>
              <a:t>Formuler la problématique du projet sous forme de question </a:t>
            </a:r>
            <a:endParaRPr lang="fr-FR" sz="2400" dirty="0"/>
          </a:p>
        </p:txBody>
      </p:sp>
      <p:sp>
        <p:nvSpPr>
          <p:cNvPr id="6" name="ZoneTexte 5"/>
          <p:cNvSpPr txBox="1"/>
          <p:nvPr/>
        </p:nvSpPr>
        <p:spPr>
          <a:xfrm>
            <a:off x="5220072" y="5157192"/>
            <a:ext cx="3312368" cy="1200329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dirty="0" smtClean="0"/>
              <a:t>Identifier les enjeux pour l’entreprise d’y répondre (apports et limites)</a:t>
            </a:r>
            <a:endParaRPr lang="fr-FR" sz="2400" dirty="0"/>
          </a:p>
        </p:txBody>
      </p:sp>
      <p:sp>
        <p:nvSpPr>
          <p:cNvPr id="7" name="Flèche vers le bas 6"/>
          <p:cNvSpPr/>
          <p:nvPr/>
        </p:nvSpPr>
        <p:spPr>
          <a:xfrm>
            <a:off x="3059832" y="2636912"/>
            <a:ext cx="576064" cy="648072"/>
          </a:xfrm>
          <a:prstGeom prst="down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 vers le bas 7"/>
          <p:cNvSpPr/>
          <p:nvPr/>
        </p:nvSpPr>
        <p:spPr>
          <a:xfrm>
            <a:off x="5508104" y="4509120"/>
            <a:ext cx="576064" cy="648072"/>
          </a:xfrm>
          <a:prstGeom prst="down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554" name="Picture 2" descr="http://www.webmarketing-com.com/wp-content/uploads/2012/07/matrice-swo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63931" y="4797152"/>
            <a:ext cx="2468879" cy="1586027"/>
          </a:xfrm>
          <a:prstGeom prst="rect">
            <a:avLst/>
          </a:prstGeom>
          <a:noFill/>
        </p:spPr>
      </p:pic>
      <p:pic>
        <p:nvPicPr>
          <p:cNvPr id="23556" name="Picture 4" descr="http://akelai.fr/css/fotolia/fotolia_315870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908720"/>
            <a:ext cx="2914149" cy="2160240"/>
          </a:xfrm>
          <a:prstGeom prst="rect">
            <a:avLst/>
          </a:prstGeom>
          <a:noFill/>
        </p:spPr>
      </p:pic>
      <p:pic>
        <p:nvPicPr>
          <p:cNvPr id="10" name="Picture 5" descr="Logo-academique-mai2012-vsimplifiee-300x29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837" y="5630091"/>
            <a:ext cx="1348517" cy="1060404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1" name="Espace réservé du numéro de diapositiv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20</a:t>
            </a:fld>
            <a:endParaRPr kumimoji="0" lang="zh-CN" altLang="en-US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1520" y="188640"/>
            <a:ext cx="8568952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800" b="1" dirty="0" smtClean="0"/>
              <a:t>Quels sont alors les objectifs d’un projet commercial ? </a:t>
            </a:r>
            <a:endParaRPr lang="fr-FR" sz="2400" dirty="0"/>
          </a:p>
        </p:txBody>
      </p:sp>
      <p:graphicFrame>
        <p:nvGraphicFramePr>
          <p:cNvPr id="3" name="Diagramme 2"/>
          <p:cNvGraphicFramePr/>
          <p:nvPr/>
        </p:nvGraphicFramePr>
        <p:xfrm>
          <a:off x="323528" y="980728"/>
          <a:ext cx="8424936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5362" name="Picture 2" descr="http://s1.edi-static.fr/Images/Archives/CE/CE55/Para19595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20272" y="2564904"/>
            <a:ext cx="1905000" cy="1981201"/>
          </a:xfrm>
          <a:prstGeom prst="rect">
            <a:avLst/>
          </a:prstGeom>
          <a:noFill/>
        </p:spPr>
      </p:pic>
      <p:pic>
        <p:nvPicPr>
          <p:cNvPr id="15364" name="Picture 4" descr="http://www.rnic.ci/local/cache-vignettes/L380xH235/arton34-c3bf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2780928"/>
            <a:ext cx="2678083" cy="1656184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3525121" y="5851937"/>
            <a:ext cx="22634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fr-FR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SMART</a:t>
            </a:r>
            <a:endParaRPr lang="fr-FR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7" name="Picture 5" descr="Logo-academique-mai2012-vsimplifiee-300x29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95943" y="6309360"/>
            <a:ext cx="1240971" cy="54864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21</a:t>
            </a:fld>
            <a:endParaRPr kumimoji="0" lang="zh-CN" altLang="en-US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30283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1520" y="188640"/>
            <a:ext cx="8568952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800" b="1" dirty="0" smtClean="0"/>
              <a:t>Comment atteindre alors les objectifs d’un projet ? </a:t>
            </a:r>
            <a:endParaRPr lang="fr-FR" sz="2400" dirty="0"/>
          </a:p>
        </p:txBody>
      </p:sp>
      <p:sp>
        <p:nvSpPr>
          <p:cNvPr id="3" name="ZoneTexte 2"/>
          <p:cNvSpPr txBox="1"/>
          <p:nvPr/>
        </p:nvSpPr>
        <p:spPr>
          <a:xfrm>
            <a:off x="395536" y="1124744"/>
            <a:ext cx="3312368" cy="156966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3200" dirty="0" smtClean="0"/>
              <a:t>En listant les actions à entreprendre…</a:t>
            </a:r>
            <a:endParaRPr lang="fr-FR" sz="3200" dirty="0"/>
          </a:p>
        </p:txBody>
      </p:sp>
      <p:sp>
        <p:nvSpPr>
          <p:cNvPr id="4" name="ZoneTexte 3"/>
          <p:cNvSpPr txBox="1"/>
          <p:nvPr/>
        </p:nvSpPr>
        <p:spPr>
          <a:xfrm>
            <a:off x="2843808" y="3068960"/>
            <a:ext cx="3312368" cy="107721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3200" dirty="0" smtClean="0"/>
              <a:t>…les ressources à utiliser…</a:t>
            </a:r>
            <a:endParaRPr lang="fr-FR" sz="3200" dirty="0"/>
          </a:p>
        </p:txBody>
      </p:sp>
      <p:sp>
        <p:nvSpPr>
          <p:cNvPr id="5" name="ZoneTexte 4"/>
          <p:cNvSpPr txBox="1"/>
          <p:nvPr/>
        </p:nvSpPr>
        <p:spPr>
          <a:xfrm>
            <a:off x="5292080" y="4509120"/>
            <a:ext cx="3312368" cy="2062103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3200" dirty="0" smtClean="0"/>
              <a:t>…et en tenant compte des contraintes de l’organisation…</a:t>
            </a:r>
            <a:endParaRPr lang="fr-FR" sz="3200" dirty="0"/>
          </a:p>
        </p:txBody>
      </p:sp>
      <p:pic>
        <p:nvPicPr>
          <p:cNvPr id="16386" name="Picture 2" descr="http://www.guide-telemarketing.be/wp-content/uploads/2012/02/Appe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980728"/>
            <a:ext cx="1800200" cy="1800200"/>
          </a:xfrm>
          <a:prstGeom prst="rect">
            <a:avLst/>
          </a:prstGeom>
          <a:noFill/>
        </p:spPr>
      </p:pic>
      <p:pic>
        <p:nvPicPr>
          <p:cNvPr id="16392" name="Picture 8" descr="http://www.bamakoadresse.com/myphoto/image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1988840"/>
            <a:ext cx="2677549" cy="2088232"/>
          </a:xfrm>
          <a:prstGeom prst="rect">
            <a:avLst/>
          </a:prstGeom>
          <a:noFill/>
        </p:spPr>
      </p:pic>
      <p:sp>
        <p:nvSpPr>
          <p:cNvPr id="10" name="Flèche vers le bas 9"/>
          <p:cNvSpPr/>
          <p:nvPr/>
        </p:nvSpPr>
        <p:spPr>
          <a:xfrm>
            <a:off x="3131840" y="2708920"/>
            <a:ext cx="432048" cy="360040"/>
          </a:xfrm>
          <a:prstGeom prst="down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lèche vers le bas 10"/>
          <p:cNvSpPr/>
          <p:nvPr/>
        </p:nvSpPr>
        <p:spPr>
          <a:xfrm>
            <a:off x="5724128" y="4149080"/>
            <a:ext cx="432048" cy="360040"/>
          </a:xfrm>
          <a:prstGeom prst="down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394" name="Picture 10" descr="http://www.agefiactifs.com/sites/agefiactifs.com/files/styles/w_530/public/styles/paysage/public/article/2013/12/4PG7JWVI_Etude-barol%C3%A8tre-630x220_1.gif?itok=t_LdmdF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06731" y="4581128"/>
            <a:ext cx="3161212" cy="1872208"/>
          </a:xfrm>
          <a:prstGeom prst="rect">
            <a:avLst/>
          </a:prstGeom>
          <a:noFill/>
        </p:spPr>
      </p:pic>
      <p:pic>
        <p:nvPicPr>
          <p:cNvPr id="12" name="Picture 5" descr="Logo-academique-mai2012-vsimplifiee-300x29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6774" y="5643154"/>
            <a:ext cx="1244015" cy="103427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22</a:t>
            </a:fld>
            <a:endParaRPr kumimoji="0" lang="zh-CN" altLang="en-US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9460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1520" y="188640"/>
            <a:ext cx="8568952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800" b="1" dirty="0" smtClean="0"/>
              <a:t>Comment créer les missions et les outils ? </a:t>
            </a:r>
            <a:endParaRPr lang="fr-FR" sz="2400" dirty="0"/>
          </a:p>
        </p:txBody>
      </p:sp>
      <p:sp>
        <p:nvSpPr>
          <p:cNvPr id="3" name="ZoneTexte 2"/>
          <p:cNvSpPr txBox="1"/>
          <p:nvPr/>
        </p:nvSpPr>
        <p:spPr>
          <a:xfrm>
            <a:off x="755576" y="836713"/>
            <a:ext cx="7416824" cy="1200329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Une mission est un </a:t>
            </a:r>
            <a:r>
              <a:rPr lang="fr-FR" sz="2400" b="1" u="sng" dirty="0" smtClean="0"/>
              <a:t>ensemble de tâches</a:t>
            </a:r>
            <a:r>
              <a:rPr lang="fr-FR" sz="2400" b="1" dirty="0" smtClean="0"/>
              <a:t> à réaliser qui permet d’atteindre des </a:t>
            </a:r>
            <a:r>
              <a:rPr lang="fr-FR" sz="2400" b="1" u="sng" dirty="0" smtClean="0"/>
              <a:t>objectifs précis fixés en amont</a:t>
            </a:r>
            <a:r>
              <a:rPr lang="fr-FR" sz="2400" b="1" dirty="0" smtClean="0"/>
              <a:t>. C’est donc une réponse à la problématique du projet. </a:t>
            </a:r>
            <a:endParaRPr lang="fr-FR" sz="2400" b="1" dirty="0"/>
          </a:p>
        </p:txBody>
      </p:sp>
      <p:sp>
        <p:nvSpPr>
          <p:cNvPr id="5" name="ZoneTexte 4"/>
          <p:cNvSpPr txBox="1"/>
          <p:nvPr/>
        </p:nvSpPr>
        <p:spPr>
          <a:xfrm>
            <a:off x="1331640" y="2492896"/>
            <a:ext cx="6336704" cy="230832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fr-FR" sz="2400" b="1" dirty="0" smtClean="0">
              <a:solidFill>
                <a:srgbClr val="FFFF00"/>
              </a:solidFill>
            </a:endParaRPr>
          </a:p>
          <a:p>
            <a:pPr algn="ctr"/>
            <a:r>
              <a:rPr lang="fr-FR" sz="2400" b="1" dirty="0" smtClean="0">
                <a:solidFill>
                  <a:srgbClr val="FFFF00"/>
                </a:solidFill>
              </a:rPr>
              <a:t>Vous pouvez réaliser une «  mission unique»</a:t>
            </a:r>
          </a:p>
          <a:p>
            <a:pPr algn="ctr"/>
            <a:r>
              <a:rPr lang="fr-FR" sz="2400" b="1" dirty="0" smtClean="0">
                <a:solidFill>
                  <a:srgbClr val="FFFF00"/>
                </a:solidFill>
              </a:rPr>
              <a:t>Vous pouvez réaliser plusieurs missions (au moins 2) ayant une démarche commerciale différente : prospecter (tel, mail, …), fidéliser, négocier etc.</a:t>
            </a:r>
            <a:endParaRPr lang="fr-FR" sz="2400" b="1" dirty="0">
              <a:solidFill>
                <a:srgbClr val="FFFF00"/>
              </a:solidFill>
            </a:endParaRPr>
          </a:p>
        </p:txBody>
      </p:sp>
      <p:sp>
        <p:nvSpPr>
          <p:cNvPr id="6" name="Flèche vers le bas 5"/>
          <p:cNvSpPr/>
          <p:nvPr/>
        </p:nvSpPr>
        <p:spPr>
          <a:xfrm>
            <a:off x="3995936" y="1988840"/>
            <a:ext cx="576064" cy="648072"/>
          </a:xfrm>
          <a:prstGeom prst="down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179512" y="5013176"/>
            <a:ext cx="3600400" cy="156966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b="1" u="sng" dirty="0" smtClean="0"/>
              <a:t>MISSION 1</a:t>
            </a:r>
            <a:r>
              <a:rPr lang="fr-FR" sz="2400" b="1" dirty="0" smtClean="0"/>
              <a:t> : </a:t>
            </a:r>
            <a:r>
              <a:rPr lang="fr-FR" sz="2400" b="1" u="sng" dirty="0" smtClean="0"/>
              <a:t>Titre</a:t>
            </a:r>
          </a:p>
          <a:p>
            <a:pPr algn="ctr"/>
            <a:r>
              <a:rPr lang="fr-FR" sz="2400" dirty="0" smtClean="0"/>
              <a:t>Etre capable d’expliquer en quoi elle apporte une réponse à la problématique</a:t>
            </a:r>
            <a:endParaRPr lang="fr-FR" sz="2400" dirty="0"/>
          </a:p>
        </p:txBody>
      </p:sp>
      <p:sp>
        <p:nvSpPr>
          <p:cNvPr id="8" name="ZoneTexte 7"/>
          <p:cNvSpPr txBox="1"/>
          <p:nvPr/>
        </p:nvSpPr>
        <p:spPr>
          <a:xfrm>
            <a:off x="5436096" y="4869160"/>
            <a:ext cx="3707904" cy="156966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b="1" u="sng" dirty="0" smtClean="0"/>
              <a:t>MISSION 2</a:t>
            </a:r>
            <a:r>
              <a:rPr lang="fr-FR" sz="2400" b="1" dirty="0" smtClean="0"/>
              <a:t> : </a:t>
            </a:r>
            <a:r>
              <a:rPr lang="fr-FR" sz="2400" b="1" u="sng" dirty="0" smtClean="0"/>
              <a:t>Titre</a:t>
            </a:r>
          </a:p>
          <a:p>
            <a:pPr algn="ctr"/>
            <a:r>
              <a:rPr lang="fr-FR" sz="2400" dirty="0" smtClean="0"/>
              <a:t>Etre capable d’expliquer en quoi elle apporte une réponse à la problématique</a:t>
            </a:r>
            <a:endParaRPr lang="fr-FR" sz="2400" dirty="0"/>
          </a:p>
        </p:txBody>
      </p:sp>
      <p:sp>
        <p:nvSpPr>
          <p:cNvPr id="9" name="Flèche vers le bas 8"/>
          <p:cNvSpPr/>
          <p:nvPr/>
        </p:nvSpPr>
        <p:spPr>
          <a:xfrm>
            <a:off x="683568" y="4221088"/>
            <a:ext cx="576064" cy="648072"/>
          </a:xfrm>
          <a:prstGeom prst="down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lèche vers le bas 9"/>
          <p:cNvSpPr/>
          <p:nvPr/>
        </p:nvSpPr>
        <p:spPr>
          <a:xfrm>
            <a:off x="7812360" y="4293096"/>
            <a:ext cx="576064" cy="648072"/>
          </a:xfrm>
          <a:prstGeom prst="down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6626" name="Picture 2" descr="http://www.bestonlineoffers.com/images/vision-miss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4941168"/>
            <a:ext cx="1296144" cy="1296144"/>
          </a:xfrm>
          <a:prstGeom prst="rect">
            <a:avLst/>
          </a:prstGeom>
          <a:noFill/>
        </p:spPr>
      </p:pic>
      <p:pic>
        <p:nvPicPr>
          <p:cNvPr id="11" name="Picture 5" descr="Logo-academique-mai2012-vsimplifiee-300x29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1311" y="6309360"/>
            <a:ext cx="1493854" cy="54864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23</a:t>
            </a:fld>
            <a:endParaRPr kumimoji="0" lang="zh-CN" altLang="en-US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1520" y="188640"/>
            <a:ext cx="8568952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800" b="1" dirty="0" smtClean="0"/>
              <a:t>Comment créer les missions et les outils ? </a:t>
            </a:r>
            <a:endParaRPr lang="fr-FR" sz="2400" dirty="0"/>
          </a:p>
        </p:txBody>
      </p:sp>
      <p:sp>
        <p:nvSpPr>
          <p:cNvPr id="3" name="ZoneTexte 2"/>
          <p:cNvSpPr txBox="1"/>
          <p:nvPr/>
        </p:nvSpPr>
        <p:spPr>
          <a:xfrm>
            <a:off x="755576" y="908720"/>
            <a:ext cx="7416824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Une mission réussie passe par la création </a:t>
            </a:r>
            <a:r>
              <a:rPr lang="fr-FR" sz="2400" b="1" u="sng" dirty="0" smtClean="0">
                <a:solidFill>
                  <a:srgbClr val="FFFF00"/>
                </a:solidFill>
              </a:rPr>
              <a:t>des outils de planification</a:t>
            </a:r>
            <a:endParaRPr lang="fr-FR" sz="2400" b="1" u="sng" dirty="0">
              <a:solidFill>
                <a:srgbClr val="FFFF00"/>
              </a:solidFill>
            </a:endParaRPr>
          </a:p>
        </p:txBody>
      </p:sp>
      <p:graphicFrame>
        <p:nvGraphicFramePr>
          <p:cNvPr id="4" name="Diagramme 3"/>
          <p:cNvGraphicFramePr/>
          <p:nvPr/>
        </p:nvGraphicFramePr>
        <p:xfrm>
          <a:off x="251520" y="213285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8674" name="Picture 2" descr="http://2.bp.blogspot.com/-_8IQoJKNLqI/TW-c2yoRDhI/AAAAAAAAAGU/i_LPUwwgKZo/s400/planification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16216" y="2996952"/>
            <a:ext cx="2543944" cy="2543945"/>
          </a:xfrm>
          <a:prstGeom prst="rect">
            <a:avLst/>
          </a:prstGeom>
          <a:noFill/>
        </p:spPr>
      </p:pic>
      <p:pic>
        <p:nvPicPr>
          <p:cNvPr id="6" name="Picture 5" descr="Logo-academique-mai2012-vsimplifiee-300x29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837" y="5603966"/>
            <a:ext cx="1191763" cy="1058091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24</a:t>
            </a:fld>
            <a:endParaRPr kumimoji="0" lang="zh-CN" alt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251520" y="188640"/>
            <a:ext cx="8568952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800" b="1" dirty="0" smtClean="0"/>
              <a:t>Comment créer les missions et les outils ? </a:t>
            </a:r>
            <a:endParaRPr lang="fr-FR" sz="2400" dirty="0"/>
          </a:p>
        </p:txBody>
      </p:sp>
      <p:sp>
        <p:nvSpPr>
          <p:cNvPr id="4" name="ZoneTexte 3"/>
          <p:cNvSpPr txBox="1"/>
          <p:nvPr/>
        </p:nvSpPr>
        <p:spPr>
          <a:xfrm>
            <a:off x="755576" y="908720"/>
            <a:ext cx="7416824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Une mission réussie passe par la création </a:t>
            </a:r>
            <a:r>
              <a:rPr lang="fr-FR" sz="2400" b="1" u="sng" dirty="0" smtClean="0">
                <a:solidFill>
                  <a:srgbClr val="FFFF00"/>
                </a:solidFill>
              </a:rPr>
              <a:t>d’outils d’aide à la vente</a:t>
            </a:r>
            <a:r>
              <a:rPr lang="fr-FR" sz="2400" b="1" dirty="0" smtClean="0">
                <a:solidFill>
                  <a:schemeClr val="tx1"/>
                </a:solidFill>
              </a:rPr>
              <a:t>.</a:t>
            </a:r>
            <a:endParaRPr lang="fr-FR" sz="2400" b="1" u="sng" dirty="0">
              <a:solidFill>
                <a:srgbClr val="FFFF00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467544" y="1844824"/>
            <a:ext cx="3384376" cy="19389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dirty="0" smtClean="0"/>
              <a:t>Base de données qualifiée (requête, segmentation, critères…) avec </a:t>
            </a:r>
            <a:r>
              <a:rPr lang="fr-FR" sz="2400" b="1" dirty="0" smtClean="0">
                <a:solidFill>
                  <a:srgbClr val="FFFF00"/>
                </a:solidFill>
              </a:rPr>
              <a:t>utilisation du logiciel de GRC</a:t>
            </a:r>
            <a:endParaRPr lang="fr-FR" sz="2400" b="1" dirty="0">
              <a:solidFill>
                <a:srgbClr val="FFFF00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691680" y="4005064"/>
            <a:ext cx="3312368" cy="230832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solidFill>
                  <a:srgbClr val="FFFF00"/>
                </a:solidFill>
              </a:rPr>
              <a:t>Documents commerciaux </a:t>
            </a:r>
            <a:r>
              <a:rPr lang="fr-FR" sz="2400" dirty="0" smtClean="0"/>
              <a:t>(fiche contact, argumentaires, plan d’appel, table des objections, bon de commande…)</a:t>
            </a:r>
            <a:endParaRPr lang="fr-FR" sz="2400" dirty="0"/>
          </a:p>
        </p:txBody>
      </p:sp>
      <p:sp>
        <p:nvSpPr>
          <p:cNvPr id="7" name="ZoneTexte 6"/>
          <p:cNvSpPr txBox="1"/>
          <p:nvPr/>
        </p:nvSpPr>
        <p:spPr>
          <a:xfrm>
            <a:off x="5220072" y="4653136"/>
            <a:ext cx="3312368" cy="19389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solidFill>
                  <a:srgbClr val="FFFF00"/>
                </a:solidFill>
              </a:rPr>
              <a:t>Mise à jour au fur et à mesure des informations </a:t>
            </a:r>
            <a:r>
              <a:rPr lang="fr-FR" sz="2400" dirty="0" smtClean="0"/>
              <a:t>obtenues et des actions réalisées sur le logiciel de GRC</a:t>
            </a:r>
            <a:endParaRPr lang="fr-FR" sz="2400" dirty="0"/>
          </a:p>
        </p:txBody>
      </p:sp>
      <p:pic>
        <p:nvPicPr>
          <p:cNvPr id="29700" name="Picture 4" descr="http://images.atelier.net/sites/default/files/imagecache/scale_crop_587_310/articles/417800/atelier-clie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2060848"/>
            <a:ext cx="3384376" cy="1787320"/>
          </a:xfrm>
          <a:prstGeom prst="rect">
            <a:avLst/>
          </a:prstGeom>
          <a:noFill/>
        </p:spPr>
      </p:pic>
      <p:pic>
        <p:nvPicPr>
          <p:cNvPr id="8" name="Picture 5" descr="Logo-academique-mai2012-vsimplifiee-300x29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900" y="5630091"/>
            <a:ext cx="1257077" cy="103427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25</a:t>
            </a:fld>
            <a:endParaRPr kumimoji="0" lang="zh-CN" altLang="en-US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1520" y="188640"/>
            <a:ext cx="8568952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800" b="1" dirty="0" smtClean="0"/>
              <a:t>Comment créer les missions et les outils ? </a:t>
            </a:r>
            <a:endParaRPr lang="fr-FR" sz="2400" dirty="0"/>
          </a:p>
        </p:txBody>
      </p:sp>
      <p:sp>
        <p:nvSpPr>
          <p:cNvPr id="3" name="ZoneTexte 2"/>
          <p:cNvSpPr txBox="1"/>
          <p:nvPr/>
        </p:nvSpPr>
        <p:spPr>
          <a:xfrm>
            <a:off x="899592" y="908720"/>
            <a:ext cx="7416824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Une mission réussie passe par la création </a:t>
            </a:r>
            <a:r>
              <a:rPr lang="fr-FR" sz="2400" b="1" u="sng" dirty="0" smtClean="0">
                <a:solidFill>
                  <a:srgbClr val="FFFF00"/>
                </a:solidFill>
              </a:rPr>
              <a:t>des outils de mesure de la retombée</a:t>
            </a:r>
            <a:endParaRPr lang="fr-FR" sz="2400" b="1" u="sng" dirty="0">
              <a:solidFill>
                <a:srgbClr val="FFFF00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51520" y="2132856"/>
            <a:ext cx="3744416" cy="415498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dirty="0" smtClean="0"/>
              <a:t>Etre capable de : </a:t>
            </a:r>
          </a:p>
          <a:p>
            <a:pPr algn="ctr"/>
            <a:endParaRPr lang="fr-FR" sz="2400" dirty="0" smtClean="0"/>
          </a:p>
          <a:p>
            <a:pPr algn="ctr">
              <a:buFontTx/>
              <a:buChar char="-"/>
            </a:pPr>
            <a:r>
              <a:rPr lang="fr-FR" sz="2400" b="1" dirty="0" smtClean="0">
                <a:solidFill>
                  <a:srgbClr val="FFFF00"/>
                </a:solidFill>
              </a:rPr>
              <a:t> Mesurer l’écart entre les résultats obtenus et les objectifs (CA, Marge, Budget, …), </a:t>
            </a:r>
          </a:p>
          <a:p>
            <a:pPr algn="ctr"/>
            <a:endParaRPr lang="fr-FR" sz="2400" b="1" dirty="0" smtClean="0">
              <a:solidFill>
                <a:srgbClr val="FFFF00"/>
              </a:solidFill>
            </a:endParaRPr>
          </a:p>
          <a:p>
            <a:pPr algn="ctr">
              <a:buFontTx/>
              <a:buChar char="-"/>
            </a:pPr>
            <a:r>
              <a:rPr lang="fr-FR" sz="2400" b="1" dirty="0" smtClean="0">
                <a:solidFill>
                  <a:srgbClr val="FFFF00"/>
                </a:solidFill>
              </a:rPr>
              <a:t>Calculer les ratios (en les ayant défini en amont) pour mesurer l’efficacité commerciale…</a:t>
            </a:r>
            <a:endParaRPr lang="fr-FR" sz="2400" b="1" dirty="0">
              <a:solidFill>
                <a:srgbClr val="FFFF00"/>
              </a:solidFill>
            </a:endParaRPr>
          </a:p>
        </p:txBody>
      </p:sp>
      <p:pic>
        <p:nvPicPr>
          <p:cNvPr id="31749" name="Picture 5" descr="http://www.qualiblog.fr/wp-content/uploads/2011/01/Tableau_de_bord_qualite_crois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2492896"/>
            <a:ext cx="4806105" cy="3456384"/>
          </a:xfrm>
          <a:prstGeom prst="rect">
            <a:avLst/>
          </a:prstGeom>
          <a:noFill/>
        </p:spPr>
      </p:pic>
      <p:pic>
        <p:nvPicPr>
          <p:cNvPr id="6" name="Picture 5" descr="Logo-academique-mai2012-vsimplifiee-300x29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3379" y="6061166"/>
            <a:ext cx="1493854" cy="627017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26</a:t>
            </a:fld>
            <a:endParaRPr kumimoji="0" lang="zh-CN" alt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15290" y="274638"/>
            <a:ext cx="7171509" cy="1143000"/>
          </a:xfrm>
        </p:spPr>
        <p:txBody>
          <a:bodyPr/>
          <a:lstStyle/>
          <a:p>
            <a:r>
              <a:rPr lang="fr-FR" dirty="0"/>
              <a:t>A. Enseigner la gestion de projet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>
            <a:normAutofit/>
          </a:bodyPr>
          <a:lstStyle/>
          <a:p>
            <a:pPr>
              <a:buNone/>
            </a:pPr>
            <a:endParaRPr lang="fr-FR" b="1" dirty="0" smtClean="0"/>
          </a:p>
          <a:p>
            <a:pPr>
              <a:buNone/>
            </a:pPr>
            <a:r>
              <a:rPr lang="fr-FR" b="1" dirty="0" smtClean="0"/>
              <a:t>L’accompagnement: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 smtClean="0"/>
              <a:t> A toutes les étapes du projet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 smtClean="0"/>
              <a:t>En établissement de formation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 smtClean="0"/>
              <a:t>En entreprise </a:t>
            </a:r>
          </a:p>
          <a:p>
            <a:pPr>
              <a:buFont typeface="Wingdings" panose="05000000000000000000" pitchFamily="2" charset="2"/>
              <a:buChar char="q"/>
            </a:pPr>
            <a:endParaRPr lang="fr-FR" dirty="0"/>
          </a:p>
          <a:p>
            <a:pPr marL="0" indent="0">
              <a:buNone/>
            </a:pPr>
            <a:r>
              <a:rPr lang="fr-FR" dirty="0" smtClean="0"/>
              <a:t>             </a:t>
            </a:r>
            <a:r>
              <a:rPr lang="fr-FR" dirty="0" smtClean="0">
                <a:hlinkClick r:id="rId2" action="ppaction://hlinkfile"/>
              </a:rPr>
              <a:t>GAP BTS NRC </a:t>
            </a:r>
            <a:endParaRPr lang="fr-FR" dirty="0" smtClean="0"/>
          </a:p>
          <a:p>
            <a:pPr>
              <a:buNone/>
            </a:pPr>
            <a:endParaRPr lang="fr-FR" dirty="0" smtClean="0"/>
          </a:p>
        </p:txBody>
      </p:sp>
      <p:pic>
        <p:nvPicPr>
          <p:cNvPr id="4" name="Picture 5" descr="Logo-academique-mai2012-vsimplifiee-300x29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88640"/>
            <a:ext cx="1335455" cy="1209086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27</a:t>
            </a:fld>
            <a:endParaRPr kumimoji="0" lang="zh-CN" alt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dirty="0" smtClean="0"/>
              <a:t> L’ACCOMPAGNEMENT PROFESSEUR</a:t>
            </a:r>
            <a:endParaRPr lang="fr-FR" sz="2800" dirty="0"/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910758300"/>
              </p:ext>
            </p:extLst>
          </p:nvPr>
        </p:nvGraphicFramePr>
        <p:xfrm>
          <a:off x="503238" y="1417638"/>
          <a:ext cx="8183562" cy="4187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5" descr="Logo-academique-mai2012-vsimplifiee-300x29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4320" y="188640"/>
            <a:ext cx="1071154" cy="110458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28</a:t>
            </a:fld>
            <a:endParaRPr kumimoji="0" lang="zh-CN" altLang="en-US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656814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63040" y="274638"/>
            <a:ext cx="7223760" cy="1143000"/>
          </a:xfrm>
        </p:spPr>
        <p:txBody>
          <a:bodyPr/>
          <a:lstStyle/>
          <a:p>
            <a:r>
              <a:rPr lang="fr-FR" dirty="0"/>
              <a:t>A. Enseigner la gestion de projet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endParaRPr lang="fr-FR" b="1" dirty="0" smtClean="0"/>
          </a:p>
          <a:p>
            <a:pPr>
              <a:buNone/>
            </a:pPr>
            <a:r>
              <a:rPr lang="fr-FR" b="1" dirty="0" smtClean="0"/>
              <a:t>Exemples d’accompagnement:</a:t>
            </a:r>
          </a:p>
          <a:p>
            <a:pPr>
              <a:buNone/>
            </a:pPr>
            <a:endParaRPr lang="fr-FR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fr-FR" dirty="0" smtClean="0"/>
              <a:t>Aide à la recherche de l’entreprise d’accueil (BDD établissement – CV –lettre de motivation – entretien de recrutement …)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 smtClean="0"/>
              <a:t>Le suivi personnalisé (besoin- problématique – diagnostic - planification - missions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 smtClean="0"/>
              <a:t>Les bilans d’étapes (éventuelles remédiations)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 smtClean="0"/>
              <a:t>La préparation de l’épreuve : fiche projet - diaporama  de présentation - exposé de présentation (annexes, supports…) - questionnement </a:t>
            </a:r>
            <a:endParaRPr lang="fr-FR" dirty="0"/>
          </a:p>
        </p:txBody>
      </p:sp>
      <p:pic>
        <p:nvPicPr>
          <p:cNvPr id="4" name="Picture 5" descr="Logo-academique-mai2012-vsimplifiee-300x29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1493854" cy="1039269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29</a:t>
            </a:fld>
            <a:endParaRPr kumimoji="0" lang="zh-CN" alt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03434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63040" y="274638"/>
            <a:ext cx="7223759" cy="1143000"/>
          </a:xfrm>
        </p:spPr>
        <p:txBody>
          <a:bodyPr/>
          <a:lstStyle/>
          <a:p>
            <a:r>
              <a:rPr lang="fr-FR" dirty="0" smtClean="0"/>
              <a:t>A. Enseigner la gestion de projet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fr-FR" sz="5400" dirty="0" smtClean="0"/>
          </a:p>
          <a:p>
            <a:pPr marL="0" indent="0" algn="ctr">
              <a:buNone/>
            </a:pPr>
            <a:r>
              <a:rPr lang="fr-FR" sz="5400" b="1" dirty="0" smtClean="0">
                <a:solidFill>
                  <a:schemeClr val="bg1"/>
                </a:solidFill>
              </a:rPr>
              <a:t>2.2. Le partenariat avec l’entreprise et le tutorat</a:t>
            </a:r>
            <a:endParaRPr lang="fr-FR" sz="5400" b="1" dirty="0">
              <a:solidFill>
                <a:schemeClr val="bg1"/>
              </a:solidFill>
            </a:endParaRPr>
          </a:p>
        </p:txBody>
      </p:sp>
      <p:pic>
        <p:nvPicPr>
          <p:cNvPr id="4" name="Picture 5" descr="Logo-academique-mai2012-vsimplifiee-300x29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1493854" cy="1026206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30</a:t>
            </a:fld>
            <a:endParaRPr kumimoji="0" lang="zh-CN" alt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70091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Quel(s) type (s) d’ENTREPRISE(s) ?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ctr">
              <a:buNone/>
            </a:pPr>
            <a:endParaRPr lang="fr-FR" dirty="0"/>
          </a:p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Pas de secteur </a:t>
            </a:r>
            <a:r>
              <a:rPr lang="fr-FR" b="1" dirty="0"/>
              <a:t>interdit</a:t>
            </a:r>
            <a:r>
              <a:rPr lang="fr-FR" dirty="0"/>
              <a:t> à priori sauf </a:t>
            </a:r>
            <a:r>
              <a:rPr lang="fr-FR" b="1" dirty="0"/>
              <a:t>établissement de formation et association en relation avec </a:t>
            </a:r>
            <a:r>
              <a:rPr lang="fr-FR" b="1" dirty="0" smtClean="0"/>
              <a:t>l’établissement, dans certains cas secteur médical </a:t>
            </a:r>
            <a:endParaRPr lang="fr-FR" b="1" dirty="0"/>
          </a:p>
          <a:p>
            <a:pPr>
              <a:buFont typeface="Wingdings" panose="05000000000000000000" pitchFamily="2" charset="2"/>
              <a:buChar char="q"/>
            </a:pPr>
            <a:endParaRPr lang="fr-FR" dirty="0"/>
          </a:p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L’établissement doit exister: </a:t>
            </a:r>
            <a:r>
              <a:rPr lang="fr-FR" b="1" dirty="0"/>
              <a:t>pas de projet de création d’entreprise</a:t>
            </a:r>
          </a:p>
          <a:p>
            <a:pPr>
              <a:buFont typeface="Wingdings" panose="05000000000000000000" pitchFamily="2" charset="2"/>
              <a:buChar char="q"/>
            </a:pPr>
            <a:endParaRPr lang="fr-FR" dirty="0"/>
          </a:p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Activité </a:t>
            </a:r>
            <a:r>
              <a:rPr lang="fr-FR" b="1" dirty="0"/>
              <a:t>commerciale</a:t>
            </a:r>
            <a:r>
              <a:rPr lang="fr-FR" dirty="0"/>
              <a:t> obligatoire (biens ou services)</a:t>
            </a:r>
          </a:p>
          <a:p>
            <a:pPr>
              <a:buFont typeface="Wingdings" panose="05000000000000000000" pitchFamily="2" charset="2"/>
              <a:buChar char="q"/>
            </a:pPr>
            <a:endParaRPr lang="fr-FR" dirty="0"/>
          </a:p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Entreprise de </a:t>
            </a:r>
            <a:r>
              <a:rPr lang="fr-FR" b="1" dirty="0"/>
              <a:t>toute </a:t>
            </a:r>
            <a:r>
              <a:rPr lang="fr-FR" b="1" dirty="0" smtClean="0"/>
              <a:t>taille, PME = taille adaptée</a:t>
            </a:r>
            <a:endParaRPr lang="fr-FR" b="1" dirty="0"/>
          </a:p>
          <a:p>
            <a:pPr>
              <a:buNone/>
            </a:pPr>
            <a:endParaRPr lang="fr-FR" dirty="0"/>
          </a:p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Clientèle de particuliers ou de professionnels</a:t>
            </a:r>
          </a:p>
          <a:p>
            <a:pPr>
              <a:buFont typeface="Wingdings" panose="05000000000000000000" pitchFamily="2" charset="2"/>
              <a:buChar char="q"/>
            </a:pPr>
            <a:endParaRPr lang="fr-FR" dirty="0"/>
          </a:p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Equipe de vente développant une démarche </a:t>
            </a:r>
            <a:r>
              <a:rPr lang="fr-FR" b="1" dirty="0"/>
              <a:t>active</a:t>
            </a:r>
            <a:r>
              <a:rPr lang="fr-FR" dirty="0"/>
              <a:t> vers la clientèle</a:t>
            </a:r>
          </a:p>
          <a:p>
            <a:pPr>
              <a:buNone/>
            </a:pPr>
            <a:endParaRPr lang="fr-FR" dirty="0"/>
          </a:p>
          <a:p>
            <a:endParaRPr lang="fr-FR" dirty="0"/>
          </a:p>
        </p:txBody>
      </p:sp>
      <p:pic>
        <p:nvPicPr>
          <p:cNvPr id="4" name="Picture 5" descr="Logo-academique-mai2012-vsimplifiee-300x29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1493854" cy="1261337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31</a:t>
            </a:fld>
            <a:endParaRPr kumimoji="0" lang="zh-CN" alt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13497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QUID DU PARTENARIAT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graphicFrame>
        <p:nvGraphicFramePr>
          <p:cNvPr id="4" name="Diagramme 3"/>
          <p:cNvGraphicFramePr/>
          <p:nvPr>
            <p:extLst>
              <p:ext uri="{D42A27DB-BD31-4B8C-83A1-F6EECF244321}">
                <p14:modId xmlns:p14="http://schemas.microsoft.com/office/powerpoint/2010/main" xmlns="" val="258098407"/>
              </p:ext>
            </p:extLst>
          </p:nvPr>
        </p:nvGraphicFramePr>
        <p:xfrm>
          <a:off x="457200" y="1417638"/>
          <a:ext cx="8066606" cy="4970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5" descr="Logo-academique-mai2012-vsimplifiee-300x29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528" y="188640"/>
            <a:ext cx="1493854" cy="136815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32</a:t>
            </a:fld>
            <a:endParaRPr kumimoji="0" lang="zh-CN" altLang="en-US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98275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LES ACTEURS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Relation créant des </a:t>
            </a:r>
            <a:r>
              <a:rPr lang="fr-FR" b="1" dirty="0" smtClean="0"/>
              <a:t>obligations</a:t>
            </a:r>
            <a:r>
              <a:rPr lang="fr-FR" dirty="0" smtClean="0"/>
              <a:t> entre: </a:t>
            </a:r>
            <a:endParaRPr lang="fr-FR" dirty="0"/>
          </a:p>
        </p:txBody>
      </p:sp>
      <p:graphicFrame>
        <p:nvGraphicFramePr>
          <p:cNvPr id="6" name="Diagramme 5"/>
          <p:cNvGraphicFramePr/>
          <p:nvPr>
            <p:extLst>
              <p:ext uri="{D42A27DB-BD31-4B8C-83A1-F6EECF244321}">
                <p14:modId xmlns:p14="http://schemas.microsoft.com/office/powerpoint/2010/main" xmlns="" val="264450214"/>
              </p:ext>
            </p:extLst>
          </p:nvPr>
        </p:nvGraphicFramePr>
        <p:xfrm>
          <a:off x="683963" y="2395510"/>
          <a:ext cx="7171730" cy="3929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5" descr="Logo-academique-mai2012-vsimplifiee-300x29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3528" y="188640"/>
            <a:ext cx="1493854" cy="136815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33</a:t>
            </a:fld>
            <a:endParaRPr kumimoji="0" lang="zh-CN" alt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509845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36468" y="274638"/>
            <a:ext cx="7550331" cy="1143000"/>
          </a:xfrm>
        </p:spPr>
        <p:txBody>
          <a:bodyPr/>
          <a:lstStyle/>
          <a:p>
            <a:pPr algn="ctr"/>
            <a:r>
              <a:rPr lang="fr-FR" dirty="0" smtClean="0"/>
              <a:t>LES ATTENDUS du partenariat</a:t>
            </a:r>
            <a:endParaRPr lang="fr-FR" dirty="0"/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28257967"/>
              </p:ext>
            </p:extLst>
          </p:nvPr>
        </p:nvGraphicFramePr>
        <p:xfrm>
          <a:off x="412124" y="1417638"/>
          <a:ext cx="8183562" cy="4187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5" descr="Logo-academique-mai2012-vsimplifiee-300x29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3528" y="188640"/>
            <a:ext cx="1400769" cy="118296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34</a:t>
            </a:fld>
            <a:endParaRPr kumimoji="0" lang="zh-CN" altLang="en-US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509214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LES ECHANGES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80060" y="1206666"/>
            <a:ext cx="8183880" cy="4327408"/>
          </a:xfrm>
        </p:spPr>
        <p:txBody>
          <a:bodyPr/>
          <a:lstStyle/>
          <a:p>
            <a:pPr>
              <a:buNone/>
            </a:pPr>
            <a:r>
              <a:rPr lang="fr-FR" dirty="0" smtClean="0"/>
              <a:t>Partenariat basé sur des </a:t>
            </a:r>
            <a:r>
              <a:rPr lang="fr-FR" b="1" dirty="0" smtClean="0"/>
              <a:t>échanges permanents </a:t>
            </a:r>
            <a:r>
              <a:rPr lang="fr-FR" dirty="0" smtClean="0"/>
              <a:t>entre…: </a:t>
            </a:r>
          </a:p>
          <a:p>
            <a:pPr>
              <a:buNone/>
            </a:pPr>
            <a:endParaRPr lang="fr-FR" dirty="0"/>
          </a:p>
          <a:p>
            <a:pPr>
              <a:buNone/>
            </a:pPr>
            <a:endParaRPr lang="fr-FR" dirty="0"/>
          </a:p>
        </p:txBody>
      </p:sp>
      <p:sp>
        <p:nvSpPr>
          <p:cNvPr id="9" name="Flèche droite 8"/>
          <p:cNvSpPr/>
          <p:nvPr/>
        </p:nvSpPr>
        <p:spPr>
          <a:xfrm>
            <a:off x="1659943" y="2349636"/>
            <a:ext cx="1857388" cy="7143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ETUDIANT</a:t>
            </a:r>
            <a:endParaRPr lang="fr-FR" dirty="0"/>
          </a:p>
        </p:txBody>
      </p:sp>
      <p:sp>
        <p:nvSpPr>
          <p:cNvPr id="11" name="Flèche droite 10"/>
          <p:cNvSpPr/>
          <p:nvPr/>
        </p:nvSpPr>
        <p:spPr>
          <a:xfrm>
            <a:off x="1540418" y="4600166"/>
            <a:ext cx="1857388" cy="71438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4" name="Flèche droite 13"/>
          <p:cNvSpPr/>
          <p:nvPr/>
        </p:nvSpPr>
        <p:spPr>
          <a:xfrm>
            <a:off x="1659943" y="3455725"/>
            <a:ext cx="1857388" cy="714380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TUTEUR</a:t>
            </a:r>
            <a:endParaRPr lang="fr-FR" dirty="0"/>
          </a:p>
        </p:txBody>
      </p:sp>
      <p:sp>
        <p:nvSpPr>
          <p:cNvPr id="18" name="ZoneTexte 17"/>
          <p:cNvSpPr txBox="1"/>
          <p:nvPr/>
        </p:nvSpPr>
        <p:spPr>
          <a:xfrm>
            <a:off x="1637588" y="4798931"/>
            <a:ext cx="185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ENSEIGNANT </a:t>
            </a:r>
            <a:endParaRPr lang="fr-FR" dirty="0"/>
          </a:p>
        </p:txBody>
      </p:sp>
      <p:sp>
        <p:nvSpPr>
          <p:cNvPr id="19" name="Flèche gauche 18"/>
          <p:cNvSpPr/>
          <p:nvPr/>
        </p:nvSpPr>
        <p:spPr>
          <a:xfrm>
            <a:off x="4663593" y="2352452"/>
            <a:ext cx="2071702" cy="785818"/>
          </a:xfrm>
          <a:prstGeom prst="left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Flèche gauche 19"/>
          <p:cNvSpPr/>
          <p:nvPr/>
        </p:nvSpPr>
        <p:spPr>
          <a:xfrm>
            <a:off x="4794091" y="4584150"/>
            <a:ext cx="2071702" cy="78581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Flèche gauche 20"/>
          <p:cNvSpPr/>
          <p:nvPr/>
        </p:nvSpPr>
        <p:spPr>
          <a:xfrm>
            <a:off x="4750595" y="3423570"/>
            <a:ext cx="2000264" cy="785818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ZoneTexte 21"/>
          <p:cNvSpPr txBox="1"/>
          <p:nvPr/>
        </p:nvSpPr>
        <p:spPr>
          <a:xfrm>
            <a:off x="5222719" y="2576288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TUTEUR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5141294" y="3628249"/>
            <a:ext cx="185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ENSEIGNANT</a:t>
            </a:r>
            <a:endParaRPr lang="fr-FR" dirty="0"/>
          </a:p>
        </p:txBody>
      </p:sp>
      <p:sp>
        <p:nvSpPr>
          <p:cNvPr id="24" name="ZoneTexte 23"/>
          <p:cNvSpPr txBox="1"/>
          <p:nvPr/>
        </p:nvSpPr>
        <p:spPr>
          <a:xfrm>
            <a:off x="5214942" y="4772690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ETUDIANT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15" name="Picture 5" descr="Logo-academique-mai2012-vsimplifiee-300x29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88640"/>
            <a:ext cx="1335455" cy="1039269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6" name="Espace réservé du numéro de diapositiv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35</a:t>
            </a:fld>
            <a:endParaRPr kumimoji="0" lang="zh-CN" altLang="en-US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85038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LES ECHANGES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FR" dirty="0" smtClean="0"/>
              <a:t>…Avec des </a:t>
            </a:r>
            <a:r>
              <a:rPr lang="fr-FR" b="1" dirty="0" smtClean="0"/>
              <a:t>supports administratifs</a:t>
            </a:r>
            <a:r>
              <a:rPr lang="fr-FR" dirty="0" smtClean="0"/>
              <a:t>:</a:t>
            </a:r>
          </a:p>
          <a:p>
            <a:endParaRPr lang="fr-FR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fr-FR" dirty="0" smtClean="0"/>
              <a:t> Ordre de mission, </a:t>
            </a:r>
            <a:r>
              <a:rPr lang="fr-FR" dirty="0" smtClean="0">
                <a:hlinkClick r:id="rId3" action="ppaction://hlinkfile"/>
              </a:rPr>
              <a:t>convention de projet ou de stage </a:t>
            </a:r>
            <a:endParaRPr lang="fr-FR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fr-FR" dirty="0" smtClean="0"/>
              <a:t>Annexes pédagogique, technique et financière</a:t>
            </a:r>
          </a:p>
          <a:p>
            <a:pPr>
              <a:buFont typeface="Wingdings" panose="05000000000000000000" pitchFamily="2" charset="2"/>
              <a:buChar char="q"/>
            </a:pPr>
            <a:endParaRPr lang="fr-FR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fr-FR" dirty="0" smtClean="0">
                <a:hlinkClick r:id="rId4" action="ppaction://hlinkfile"/>
              </a:rPr>
              <a:t>Guide</a:t>
            </a:r>
            <a:r>
              <a:rPr lang="fr-FR" dirty="0" smtClean="0"/>
              <a:t> du tuteur</a:t>
            </a:r>
          </a:p>
        </p:txBody>
      </p:sp>
      <p:pic>
        <p:nvPicPr>
          <p:cNvPr id="4" name="Picture 5" descr="Logo-academique-mai2012-vsimplifiee-300x29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188640"/>
            <a:ext cx="1493854" cy="136815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36</a:t>
            </a:fld>
            <a:endParaRPr kumimoji="0" lang="zh-CN" alt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209683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LES ECHANGES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FR" dirty="0" smtClean="0"/>
              <a:t>…lors de </a:t>
            </a:r>
            <a:r>
              <a:rPr lang="fr-FR" b="1" dirty="0" smtClean="0"/>
              <a:t>différentes phases</a:t>
            </a:r>
            <a:r>
              <a:rPr lang="fr-FR" dirty="0" smtClean="0"/>
              <a:t>:</a:t>
            </a:r>
          </a:p>
          <a:p>
            <a:pPr>
              <a:buNone/>
            </a:pPr>
            <a:endParaRPr lang="fr-FR" dirty="0" smtClean="0"/>
          </a:p>
          <a:p>
            <a:endParaRPr lang="fr-FR" dirty="0" smtClean="0"/>
          </a:p>
        </p:txBody>
      </p:sp>
      <p:graphicFrame>
        <p:nvGraphicFramePr>
          <p:cNvPr id="6" name="Diagramme 5"/>
          <p:cNvGraphicFramePr/>
          <p:nvPr/>
        </p:nvGraphicFramePr>
        <p:xfrm>
          <a:off x="714348" y="1428736"/>
          <a:ext cx="7786742" cy="3786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5" descr="Logo-academique-mai2012-vsimplifiee-300x29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3528" y="188640"/>
            <a:ext cx="1493854" cy="136815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37</a:t>
            </a:fld>
            <a:endParaRPr kumimoji="0" lang="zh-CN" alt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717036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B. Evaluer le projet commercial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fr-FR" sz="5400" dirty="0" smtClean="0"/>
          </a:p>
          <a:p>
            <a:pPr marL="0" indent="0" algn="ctr">
              <a:buNone/>
            </a:pPr>
            <a:r>
              <a:rPr lang="fr-FR" sz="5400" b="1" dirty="0">
                <a:solidFill>
                  <a:schemeClr val="bg1"/>
                </a:solidFill>
              </a:rPr>
              <a:t>1</a:t>
            </a:r>
            <a:r>
              <a:rPr lang="fr-FR" sz="5400" b="1" dirty="0" smtClean="0">
                <a:solidFill>
                  <a:schemeClr val="bg1"/>
                </a:solidFill>
              </a:rPr>
              <a:t>. En formation </a:t>
            </a:r>
            <a:endParaRPr lang="fr-FR" sz="5400" b="1" dirty="0">
              <a:solidFill>
                <a:schemeClr val="bg1"/>
              </a:solidFill>
            </a:endParaRPr>
          </a:p>
        </p:txBody>
      </p:sp>
      <p:pic>
        <p:nvPicPr>
          <p:cNvPr id="4" name="Picture 5" descr="Logo-academique-mai2012-vsimplifiee-300x29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1493854" cy="136815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38</a:t>
            </a:fld>
            <a:endParaRPr kumimoji="0" lang="zh-CN" alt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12959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24628" y="147317"/>
            <a:ext cx="5660020" cy="720785"/>
          </a:xfrm>
        </p:spPr>
        <p:txBody>
          <a:bodyPr/>
          <a:lstStyle/>
          <a:p>
            <a:r>
              <a:rPr lang="fr-FR" dirty="0" smtClean="0"/>
              <a:t>Les évaluations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55585" y="1122744"/>
            <a:ext cx="8142789" cy="5312780"/>
          </a:xfrm>
        </p:spPr>
        <p:txBody>
          <a:bodyPr>
            <a:normAutofit fontScale="62500" lnSpcReduction="20000"/>
          </a:bodyPr>
          <a:lstStyle/>
          <a:p>
            <a:pPr>
              <a:buFont typeface="Wingdings" pitchFamily="2" charset="2"/>
              <a:buChar char="q"/>
            </a:pPr>
            <a:r>
              <a:rPr lang="fr-FR" sz="5100" b="1" dirty="0" smtClean="0"/>
              <a:t>Formative (professeur et/ou tuteur)</a:t>
            </a:r>
          </a:p>
          <a:p>
            <a:pPr>
              <a:buFont typeface="Wingdings" pitchFamily="2" charset="2"/>
              <a:buChar char="q"/>
            </a:pPr>
            <a:endParaRPr lang="fr-FR" b="1" dirty="0" smtClean="0"/>
          </a:p>
          <a:p>
            <a:pPr indent="282575">
              <a:buFont typeface="Wingdings" panose="05000000000000000000" pitchFamily="2" charset="2"/>
              <a:buChar char="Ø"/>
              <a:tabLst>
                <a:tab pos="531813" algn="l"/>
              </a:tabLst>
            </a:pPr>
            <a:r>
              <a:rPr lang="fr-FR" b="1" dirty="0" smtClean="0"/>
              <a:t>Evaluations planifiées (ou non) d’étapes  </a:t>
            </a:r>
          </a:p>
          <a:p>
            <a:pPr marL="809625" indent="0">
              <a:buFont typeface="Wingdings" panose="05000000000000000000" pitchFamily="2" charset="2"/>
              <a:buChar char="ü"/>
            </a:pPr>
            <a:r>
              <a:rPr lang="fr-FR" dirty="0" smtClean="0"/>
              <a:t>  Les analyses</a:t>
            </a:r>
            <a:endParaRPr lang="fr-FR" dirty="0"/>
          </a:p>
          <a:p>
            <a:pPr marL="809625" indent="0">
              <a:buFont typeface="Wingdings" panose="05000000000000000000" pitchFamily="2" charset="2"/>
              <a:buChar char="ü"/>
            </a:pPr>
            <a:r>
              <a:rPr lang="fr-FR" dirty="0" smtClean="0"/>
              <a:t>  Les problématiques</a:t>
            </a:r>
          </a:p>
          <a:p>
            <a:pPr marL="809625" indent="0">
              <a:buFont typeface="Wingdings" panose="05000000000000000000" pitchFamily="2" charset="2"/>
              <a:buChar char="ü"/>
            </a:pPr>
            <a:r>
              <a:rPr lang="fr-FR" dirty="0"/>
              <a:t> </a:t>
            </a:r>
            <a:r>
              <a:rPr lang="fr-FR" dirty="0" smtClean="0"/>
              <a:t> Les choix</a:t>
            </a:r>
          </a:p>
          <a:p>
            <a:pPr marL="809625" indent="0">
              <a:buFont typeface="Wingdings" panose="05000000000000000000" pitchFamily="2" charset="2"/>
              <a:buChar char="ü"/>
            </a:pPr>
            <a:r>
              <a:rPr lang="fr-FR" dirty="0"/>
              <a:t> </a:t>
            </a:r>
            <a:r>
              <a:rPr lang="fr-FR" dirty="0" smtClean="0"/>
              <a:t> La planification des missions</a:t>
            </a:r>
          </a:p>
          <a:p>
            <a:pPr marL="809625" indent="0">
              <a:buFont typeface="Wingdings" panose="05000000000000000000" pitchFamily="2" charset="2"/>
              <a:buChar char="ü"/>
            </a:pPr>
            <a:r>
              <a:rPr lang="fr-FR" dirty="0"/>
              <a:t> </a:t>
            </a:r>
            <a:r>
              <a:rPr lang="fr-FR" dirty="0" smtClean="0"/>
              <a:t> Les supports créés</a:t>
            </a:r>
          </a:p>
          <a:p>
            <a:pPr marL="809625" indent="0">
              <a:buNone/>
            </a:pPr>
            <a:endParaRPr lang="fr-FR" dirty="0" smtClean="0"/>
          </a:p>
          <a:p>
            <a:pPr marL="815975" indent="-457200">
              <a:buFont typeface="Wingdings" panose="05000000000000000000" pitchFamily="2" charset="2"/>
              <a:buChar char="Ø"/>
            </a:pPr>
            <a:r>
              <a:rPr lang="fr-FR" b="1" dirty="0" smtClean="0"/>
              <a:t>Evaluation Synthèse</a:t>
            </a:r>
          </a:p>
          <a:p>
            <a:pPr>
              <a:buFont typeface="Wingdings" pitchFamily="2" charset="2"/>
              <a:buChar char="ü"/>
            </a:pPr>
            <a:r>
              <a:rPr lang="fr-FR" dirty="0" smtClean="0"/>
              <a:t>Entraînements à l’épreuve orale</a:t>
            </a:r>
          </a:p>
          <a:p>
            <a:pPr>
              <a:buNone/>
            </a:pPr>
            <a:endParaRPr lang="fr-FR" dirty="0" smtClean="0"/>
          </a:p>
          <a:p>
            <a:pPr>
              <a:buFont typeface="Wingdings" pitchFamily="2" charset="2"/>
              <a:buChar char="q"/>
            </a:pPr>
            <a:r>
              <a:rPr lang="fr-FR" sz="5100" b="1" dirty="0" smtClean="0"/>
              <a:t>Formatrice</a:t>
            </a:r>
            <a:r>
              <a:rPr lang="fr-FR" sz="5100" dirty="0" smtClean="0"/>
              <a:t> 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Évaluation des projets de camarades présentés en classe entière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Auto-évaluation avec une grille </a:t>
            </a:r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58585" y="2376200"/>
            <a:ext cx="2659930" cy="1772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5" descr="Logo-academique-mai2012-vsimplifiee-300x29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88640"/>
            <a:ext cx="1493854" cy="778011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39</a:t>
            </a:fld>
            <a:endParaRPr kumimoji="0" lang="zh-CN" altLang="en-US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B. Evaluer le projet commercial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fr-FR" sz="5400" dirty="0" smtClean="0"/>
          </a:p>
          <a:p>
            <a:pPr marL="0" indent="0" algn="ctr">
              <a:buNone/>
            </a:pPr>
            <a:r>
              <a:rPr lang="fr-FR" sz="5400" b="1" dirty="0" smtClean="0">
                <a:solidFill>
                  <a:schemeClr val="bg1"/>
                </a:solidFill>
              </a:rPr>
              <a:t>2. A l’examen  </a:t>
            </a:r>
          </a:p>
          <a:p>
            <a:pPr marL="0" indent="0" algn="ctr">
              <a:buNone/>
            </a:pPr>
            <a:r>
              <a:rPr lang="fr-FR" sz="5400" b="1" dirty="0" smtClean="0">
                <a:solidFill>
                  <a:schemeClr val="bg1"/>
                </a:solidFill>
              </a:rPr>
              <a:t>(EPREUVE DE CPPC ) </a:t>
            </a:r>
            <a:endParaRPr lang="fr-FR" sz="5400" b="1" dirty="0">
              <a:solidFill>
                <a:schemeClr val="bg1"/>
              </a:solidFill>
            </a:endParaRPr>
          </a:p>
        </p:txBody>
      </p:sp>
      <p:pic>
        <p:nvPicPr>
          <p:cNvPr id="4" name="Picture 2" descr="powerpoint projet commercial pour l'oral de l'épreuve e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26097" y="4499040"/>
            <a:ext cx="3050612" cy="2037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Logo-academique-mai2012-vsimplifiee-300x29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88640"/>
            <a:ext cx="1493854" cy="136815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40</a:t>
            </a:fld>
            <a:endParaRPr kumimoji="0" lang="zh-CN" altLang="en-US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3005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48106"/>
          </a:xfrm>
        </p:spPr>
        <p:txBody>
          <a:bodyPr/>
          <a:lstStyle/>
          <a:p>
            <a:pPr algn="ctr"/>
            <a:r>
              <a:rPr lang="fr-FR" dirty="0" smtClean="0"/>
              <a:t>LE DOSSIER PROJET</a:t>
            </a:r>
            <a:endParaRPr lang="fr-FR" dirty="0"/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293532196"/>
              </p:ext>
            </p:extLst>
          </p:nvPr>
        </p:nvGraphicFramePr>
        <p:xfrm>
          <a:off x="0" y="1066800"/>
          <a:ext cx="9012025" cy="57911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5" descr="Logo-academique-mai2012-vsimplifiee-300x29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0466" y="306206"/>
            <a:ext cx="1493854" cy="136815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41</a:t>
            </a:fld>
            <a:endParaRPr kumimoji="0" lang="zh-CN" altLang="en-US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988229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19794" y="274638"/>
            <a:ext cx="7067005" cy="1143000"/>
          </a:xfrm>
        </p:spPr>
        <p:txBody>
          <a:bodyPr/>
          <a:lstStyle/>
          <a:p>
            <a:r>
              <a:rPr lang="fr-FR" dirty="0" smtClean="0"/>
              <a:t>B. Evaluer le projet commercial a l’EXAMEN 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376261922"/>
              </p:ext>
            </p:extLst>
          </p:nvPr>
        </p:nvGraphicFramePr>
        <p:xfrm>
          <a:off x="-1" y="1600200"/>
          <a:ext cx="9015211" cy="50324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/>
          <p:cNvSpPr/>
          <p:nvPr/>
        </p:nvSpPr>
        <p:spPr>
          <a:xfrm>
            <a:off x="3284113" y="5550794"/>
            <a:ext cx="4842456" cy="90152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 smtClean="0"/>
              <a:t>Une attitude bienveillante du jury </a:t>
            </a:r>
            <a:endParaRPr lang="fr-FR" sz="2400" b="1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7430" y="1880316"/>
            <a:ext cx="1970012" cy="1661374"/>
          </a:xfrm>
          <a:prstGeom prst="rect">
            <a:avLst/>
          </a:prstGeom>
        </p:spPr>
      </p:pic>
      <p:pic>
        <p:nvPicPr>
          <p:cNvPr id="8" name="Picture 5" descr="Logo-academique-mai2012-vsimplifiee-300x29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3528" y="188640"/>
            <a:ext cx="1493854" cy="136815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42</a:t>
            </a:fld>
            <a:endParaRPr kumimoji="0" lang="zh-CN" altLang="en-US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3173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02228" y="274638"/>
            <a:ext cx="7184571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/>
              <a:t>Une bonne connaissance de l’EPREUVE</a:t>
            </a:r>
            <a:endParaRPr lang="fr-FR" dirty="0"/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</p:nvPr>
        </p:nvGraphicFramePr>
        <p:xfrm>
          <a:off x="388937" y="1425575"/>
          <a:ext cx="8337051" cy="4187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5" descr="Logo-academique-mai2012-vsimplifiee-300x29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3528" y="188640"/>
            <a:ext cx="1348518" cy="1222149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43</a:t>
            </a:fld>
            <a:endParaRPr kumimoji="0" lang="zh-CN" altLang="en-US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2196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97726" y="274638"/>
            <a:ext cx="7289074" cy="1143000"/>
          </a:xfrm>
        </p:spPr>
        <p:txBody>
          <a:bodyPr/>
          <a:lstStyle/>
          <a:p>
            <a:pPr algn="ctr"/>
            <a:r>
              <a:rPr lang="fr-FR" dirty="0" smtClean="0"/>
              <a:t>UNE MAITRISE DE LA GRILLE D’ÉVALUATION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fr-FR" b="1" dirty="0" smtClean="0">
                <a:hlinkClick r:id="rId3" action="ppaction://hlinkfile"/>
              </a:rPr>
              <a:t>La grille d’aide à l’évaluation </a:t>
            </a:r>
            <a:r>
              <a:rPr lang="fr-FR" b="1" dirty="0" smtClean="0"/>
              <a:t>(recto )</a:t>
            </a:r>
          </a:p>
          <a:p>
            <a:pPr>
              <a:buNone/>
            </a:pPr>
            <a:endParaRPr lang="fr-FR" dirty="0" smtClean="0"/>
          </a:p>
        </p:txBody>
      </p:sp>
      <p:graphicFrame>
        <p:nvGraphicFramePr>
          <p:cNvPr id="7" name="Diagramme 6"/>
          <p:cNvGraphicFramePr/>
          <p:nvPr/>
        </p:nvGraphicFramePr>
        <p:xfrm>
          <a:off x="1123950" y="22987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Picture 5" descr="Logo-academique-mai2012-vsimplifiee-300x29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3528" y="188640"/>
            <a:ext cx="1152575" cy="118296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44</a:t>
            </a:fld>
            <a:endParaRPr kumimoji="0" lang="zh-CN" alt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038155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67543" y="274638"/>
            <a:ext cx="7119256" cy="1143000"/>
          </a:xfrm>
        </p:spPr>
        <p:txBody>
          <a:bodyPr/>
          <a:lstStyle/>
          <a:p>
            <a:pPr algn="ctr"/>
            <a:r>
              <a:rPr lang="fr-FR" dirty="0" smtClean="0"/>
              <a:t>UNE MAITRISE DE LA GRILLE D’ÉVALUATION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fr-FR" b="1" dirty="0" smtClean="0">
                <a:hlinkClick r:id="rId3" action="ppaction://hlinkfile"/>
              </a:rPr>
              <a:t>La grille d’aide à l’évaluation (verso )</a:t>
            </a:r>
            <a:endParaRPr lang="fr-FR" b="1" dirty="0" smtClean="0"/>
          </a:p>
          <a:p>
            <a:pPr>
              <a:buNone/>
            </a:pPr>
            <a:endParaRPr lang="fr-FR" dirty="0" smtClean="0"/>
          </a:p>
          <a:p>
            <a:pPr marL="0" indent="0" algn="ctr">
              <a:buNone/>
            </a:pPr>
            <a:r>
              <a:rPr lang="fr-FR" dirty="0" smtClean="0"/>
              <a:t>Appréciation claire pour justifier la note attribuée au candidat (bonne ou mauvaise et surtout la mauvaise note)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dirty="0" smtClean="0"/>
              <a:t>        </a:t>
            </a:r>
            <a:r>
              <a:rPr lang="fr-FR" b="1" dirty="0" smtClean="0"/>
              <a:t>Obligatoirement complétée, en détail, </a:t>
            </a:r>
            <a:r>
              <a:rPr lang="fr-FR" dirty="0" smtClean="0"/>
              <a:t>car</a:t>
            </a:r>
          </a:p>
          <a:p>
            <a:pPr>
              <a:buNone/>
            </a:pPr>
            <a:r>
              <a:rPr lang="fr-FR" dirty="0" smtClean="0"/>
              <a:t>        portée à la connaissance du candidat   </a:t>
            </a:r>
          </a:p>
          <a:p>
            <a:pPr>
              <a:buNone/>
            </a:pPr>
            <a:r>
              <a:rPr lang="fr-FR" dirty="0" smtClean="0"/>
              <a:t>        si réclamation </a:t>
            </a:r>
            <a:endParaRPr lang="fr-FR" dirty="0"/>
          </a:p>
        </p:txBody>
      </p:sp>
      <p:pic>
        <p:nvPicPr>
          <p:cNvPr id="6" name="Picture 2" descr="C:\Documents and Settings\utilisateur\Local Settings\Temporary Internet Files\Content.IE5\0OXCF07Y\MC900346317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7622" y="4787292"/>
            <a:ext cx="942746" cy="755294"/>
          </a:xfrm>
          <a:prstGeom prst="rect">
            <a:avLst/>
          </a:prstGeom>
          <a:noFill/>
        </p:spPr>
      </p:pic>
      <p:sp>
        <p:nvSpPr>
          <p:cNvPr id="7" name="Titre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8890">
              <a:contourClr>
                <a:schemeClr val="accent3">
                  <a:shade val="5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000" b="1" i="0" u="none" strike="noStrike" kern="1200" cap="all" spc="50" normalizeH="0" baseline="0" noProof="0" dirty="0">
              <a:ln w="1587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31750" dir="3600000" algn="tl" rotWithShape="0">
                  <a:srgbClr val="000000">
                    <a:alpha val="6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" name="Picture 5" descr="Logo-academique-mai2012-vsimplifiee-300x29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326571"/>
            <a:ext cx="1178701" cy="1071156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45</a:t>
            </a:fld>
            <a:endParaRPr kumimoji="0" lang="zh-CN" altLang="en-US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68864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06730" y="222069"/>
            <a:ext cx="7080069" cy="1195568"/>
          </a:xfrm>
        </p:spPr>
        <p:txBody>
          <a:bodyPr/>
          <a:lstStyle/>
          <a:p>
            <a:pPr algn="ctr"/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UNE BONNE CONNAISSANCE DE L’ADEQUATION PROFIL-note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83870" y="1789610"/>
            <a:ext cx="8183880" cy="4687403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fr-FR" b="1" dirty="0" smtClean="0"/>
          </a:p>
          <a:p>
            <a:pPr algn="ctr">
              <a:buNone/>
            </a:pPr>
            <a:r>
              <a:rPr lang="fr-FR" b="1" dirty="0" smtClean="0"/>
              <a:t>Notion de </a:t>
            </a:r>
            <a:r>
              <a:rPr lang="fr-FR" b="1" dirty="0" smtClean="0">
                <a:hlinkClick r:id="rId3" action="ppaction://hlinkfile"/>
              </a:rPr>
              <a:t>profil</a:t>
            </a:r>
            <a:r>
              <a:rPr lang="fr-FR" dirty="0" smtClean="0">
                <a:hlinkClick r:id="rId3" action="ppaction://hlinkfile"/>
              </a:rPr>
              <a:t>:</a:t>
            </a:r>
            <a:r>
              <a:rPr lang="fr-FR" dirty="0" smtClean="0"/>
              <a:t> </a:t>
            </a:r>
          </a:p>
          <a:p>
            <a:endParaRPr lang="fr-FR" dirty="0" smtClean="0"/>
          </a:p>
          <a:p>
            <a:pPr>
              <a:buNone/>
            </a:pPr>
            <a:r>
              <a:rPr lang="fr-FR" b="1" dirty="0" smtClean="0"/>
              <a:t>PROFIL</a:t>
            </a:r>
            <a:r>
              <a:rPr lang="fr-FR" dirty="0" smtClean="0"/>
              <a:t> = Ensemble des caractéristiques professionnelles d’une personne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dirty="0" smtClean="0"/>
              <a:t>Profil de la prestation du candidat dressé à partir des </a:t>
            </a:r>
            <a:r>
              <a:rPr lang="fr-FR" b="1" dirty="0" smtClean="0"/>
              <a:t>items</a:t>
            </a:r>
            <a:r>
              <a:rPr lang="fr-FR" dirty="0" smtClean="0"/>
              <a:t> cochés de la grille</a:t>
            </a:r>
          </a:p>
          <a:p>
            <a:pPr>
              <a:buNone/>
            </a:pPr>
            <a:endParaRPr lang="fr-FR" dirty="0" smtClean="0"/>
          </a:p>
          <a:p>
            <a:pPr>
              <a:buFontTx/>
              <a:buChar char="-"/>
            </a:pPr>
            <a:endParaRPr lang="fr-FR" dirty="0" smtClean="0"/>
          </a:p>
        </p:txBody>
      </p:sp>
      <p:pic>
        <p:nvPicPr>
          <p:cNvPr id="4" name="Picture 5" descr="Logo-academique-mai2012-vsimplifiee-300x29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88640"/>
            <a:ext cx="1400769" cy="136815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46</a:t>
            </a:fld>
            <a:endParaRPr kumimoji="0" lang="zh-CN" alt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53316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15290" y="235449"/>
            <a:ext cx="7445829" cy="1143000"/>
          </a:xfrm>
        </p:spPr>
        <p:txBody>
          <a:bodyPr/>
          <a:lstStyle/>
          <a:p>
            <a:r>
              <a:rPr lang="fr-FR" dirty="0" smtClean="0"/>
              <a:t>Un choix judicieux des professionnels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q"/>
            </a:pPr>
            <a:endParaRPr lang="fr-FR" dirty="0" smtClean="0"/>
          </a:p>
          <a:p>
            <a:pPr>
              <a:buFont typeface="Wingdings" pitchFamily="2" charset="2"/>
              <a:buChar char="q"/>
            </a:pPr>
            <a:r>
              <a:rPr lang="fr-FR" dirty="0" smtClean="0"/>
              <a:t>Professionnels partenaires de la Formation </a:t>
            </a:r>
          </a:p>
          <a:p>
            <a:pPr marL="0" indent="0">
              <a:buNone/>
            </a:pPr>
            <a:endParaRPr lang="fr-FR" dirty="0" smtClean="0"/>
          </a:p>
          <a:p>
            <a:pPr>
              <a:buFont typeface="Wingdings" pitchFamily="2" charset="2"/>
              <a:buChar char="q"/>
            </a:pPr>
            <a:r>
              <a:rPr lang="fr-FR" dirty="0" smtClean="0"/>
              <a:t>Tuteurs impliqués y compris dans le conseil </a:t>
            </a:r>
            <a:r>
              <a:rPr lang="fr-FR" smtClean="0"/>
              <a:t>aux enseignants</a:t>
            </a: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Font typeface="Wingdings" pitchFamily="2" charset="2"/>
              <a:buChar char="q"/>
            </a:pPr>
            <a:r>
              <a:rPr lang="fr-FR" dirty="0" smtClean="0"/>
              <a:t>Professionnels ayant en charge des missions d’encadrement et de développement</a:t>
            </a:r>
          </a:p>
          <a:p>
            <a:pPr>
              <a:buNone/>
            </a:pPr>
            <a:endParaRPr lang="fr-FR" dirty="0" smtClean="0"/>
          </a:p>
          <a:p>
            <a:pPr>
              <a:buFont typeface="Wingdings" pitchFamily="2" charset="2"/>
              <a:buChar char="q"/>
            </a:pPr>
            <a:r>
              <a:rPr lang="fr-FR" dirty="0" smtClean="0"/>
              <a:t>Professionnels connaisseurs de l’épreuve E6 </a:t>
            </a:r>
            <a:endParaRPr lang="fr-FR" dirty="0"/>
          </a:p>
        </p:txBody>
      </p:sp>
      <p:pic>
        <p:nvPicPr>
          <p:cNvPr id="4" name="Picture 5" descr="Logo-academique-mai2012-vsimplifiee-300x29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1493854" cy="136815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47</a:t>
            </a:fld>
            <a:endParaRPr kumimoji="0" lang="zh-CN" alt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10788" y="274638"/>
            <a:ext cx="7276011" cy="1143000"/>
          </a:xfrm>
        </p:spPr>
        <p:txBody>
          <a:bodyPr/>
          <a:lstStyle/>
          <a:p>
            <a:r>
              <a:rPr lang="fr-FR" dirty="0" smtClean="0"/>
              <a:t>UNE REUNION D’ENTENTE ET Des harmonisations régulières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2726414"/>
              </p:ext>
            </p:extLst>
          </p:nvPr>
        </p:nvGraphicFramePr>
        <p:xfrm>
          <a:off x="361950" y="1809750"/>
          <a:ext cx="82296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5" descr="Logo-academique-mai2012-vsimplifiee-300x29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1493854" cy="136815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48</a:t>
            </a:fld>
            <a:endParaRPr kumimoji="0" lang="zh-CN" altLang="en-US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50422" y="274638"/>
            <a:ext cx="6936377" cy="1143000"/>
          </a:xfrm>
        </p:spPr>
        <p:txBody>
          <a:bodyPr/>
          <a:lstStyle/>
          <a:p>
            <a:r>
              <a:rPr lang="fr-FR" dirty="0" smtClean="0"/>
              <a:t>ATELIER 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46603" y="2337003"/>
            <a:ext cx="3250794" cy="3250794"/>
          </a:xfrm>
          <a:prstGeom prst="rect">
            <a:avLst/>
          </a:prstGeom>
        </p:spPr>
      </p:pic>
      <p:pic>
        <p:nvPicPr>
          <p:cNvPr id="5" name="Picture 5" descr="Logo-academique-mai2012-vsimplifiee-300x29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88640"/>
            <a:ext cx="1493854" cy="136815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49</a:t>
            </a:fld>
            <a:endParaRPr kumimoji="0" lang="zh-CN" altLang="en-US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79327" y="3368428"/>
            <a:ext cx="2505075" cy="3057525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ATELIER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17637"/>
            <a:ext cx="8229600" cy="5176345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Comment et avec quels éléments évaluer les items de la grille d’évaluation ?</a:t>
            </a:r>
          </a:p>
          <a:p>
            <a:pPr marL="0" indent="0">
              <a:buNone/>
            </a:pPr>
            <a:endParaRPr lang="fr-FR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Comment faire correspondre le profil à la note et au commentaire ? </a:t>
            </a:r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                      </a:t>
            </a:r>
            <a:r>
              <a:rPr lang="fr-FR" b="1" dirty="0" smtClean="0"/>
              <a:t>Mode opératoire</a:t>
            </a:r>
            <a:r>
              <a:rPr lang="fr-FR" dirty="0" smtClean="0"/>
              <a:t>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Analyse des items de la grille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A partir d’un profil , proposer une note et la justifier</a:t>
            </a:r>
          </a:p>
        </p:txBody>
      </p:sp>
      <p:pic>
        <p:nvPicPr>
          <p:cNvPr id="6" name="Picture 5" descr="Logo-academique-mai2012-vsimplifiee-300x29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88640"/>
            <a:ext cx="1493854" cy="1130709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50</a:t>
            </a:fld>
            <a:endParaRPr kumimoji="0" lang="zh-CN" alt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25601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fr-FR" b="1" dirty="0" smtClean="0">
              <a:solidFill>
                <a:schemeClr val="bg1">
                  <a:lumMod val="95000"/>
                </a:schemeClr>
              </a:solidFill>
            </a:endParaRPr>
          </a:p>
          <a:p>
            <a:pPr marL="0" indent="0" algn="ctr">
              <a:buNone/>
            </a:pPr>
            <a:r>
              <a:rPr lang="fr-FR" b="1" dirty="0" smtClean="0">
                <a:solidFill>
                  <a:schemeClr val="bg1">
                    <a:lumMod val="95000"/>
                  </a:schemeClr>
                </a:solidFill>
              </a:rPr>
              <a:t>SYNTHESE </a:t>
            </a:r>
            <a:r>
              <a:rPr lang="fr-FR" b="1" dirty="0">
                <a:solidFill>
                  <a:schemeClr val="bg1">
                    <a:lumMod val="95000"/>
                  </a:schemeClr>
                </a:solidFill>
              </a:rPr>
              <a:t>DE L’ATELIER </a:t>
            </a:r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88005" y="2598738"/>
            <a:ext cx="3250794" cy="3250794"/>
          </a:xfrm>
          <a:prstGeom prst="rect">
            <a:avLst/>
          </a:prstGeom>
        </p:spPr>
      </p:pic>
      <p:pic>
        <p:nvPicPr>
          <p:cNvPr id="6" name="Picture 5" descr="Logo-academique-mai2012-vsimplifiee-300x29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50899" y="5061085"/>
            <a:ext cx="1493854" cy="136815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51</a:t>
            </a:fld>
            <a:endParaRPr kumimoji="0" lang="zh-CN" alt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60884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63930" y="274638"/>
            <a:ext cx="6622869" cy="1143000"/>
          </a:xfrm>
        </p:spPr>
        <p:txBody>
          <a:bodyPr/>
          <a:lstStyle/>
          <a:p>
            <a:r>
              <a:rPr lang="fr-FR" dirty="0" smtClean="0"/>
              <a:t>LE PROFIL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Si toutes les appréciations dans les </a:t>
            </a:r>
            <a:r>
              <a:rPr lang="fr-FR" b="1" dirty="0" smtClean="0"/>
              <a:t>2 colonnes de droite</a:t>
            </a:r>
            <a:r>
              <a:rPr lang="fr-FR" dirty="0" smtClean="0"/>
              <a:t>: </a:t>
            </a:r>
            <a:r>
              <a:rPr lang="fr-FR" b="1" dirty="0" smtClean="0"/>
              <a:t>note &gt; 14/20</a:t>
            </a:r>
          </a:p>
          <a:p>
            <a:pPr>
              <a:buNone/>
            </a:pPr>
            <a:endParaRPr lang="fr-FR" b="1" dirty="0" smtClean="0"/>
          </a:p>
          <a:p>
            <a:r>
              <a:rPr lang="fr-FR" dirty="0" smtClean="0"/>
              <a:t>Si toutes les appréciations dans les </a:t>
            </a:r>
            <a:r>
              <a:rPr lang="fr-FR" b="1" dirty="0" smtClean="0"/>
              <a:t>2 colonnes de gauche</a:t>
            </a:r>
            <a:r>
              <a:rPr lang="fr-FR" dirty="0" smtClean="0"/>
              <a:t>: </a:t>
            </a:r>
            <a:r>
              <a:rPr lang="fr-FR" b="1" dirty="0" smtClean="0"/>
              <a:t>note &lt;10/20</a:t>
            </a:r>
          </a:p>
          <a:p>
            <a:pPr>
              <a:buNone/>
            </a:pPr>
            <a:endParaRPr lang="fr-FR" b="1" dirty="0" smtClean="0"/>
          </a:p>
          <a:p>
            <a:r>
              <a:rPr lang="fr-FR" dirty="0" smtClean="0"/>
              <a:t>Si </a:t>
            </a:r>
            <a:r>
              <a:rPr lang="fr-FR" b="1" dirty="0" smtClean="0"/>
              <a:t>équitablement réparties</a:t>
            </a:r>
            <a:r>
              <a:rPr lang="fr-FR" dirty="0" smtClean="0"/>
              <a:t>: note comprise </a:t>
            </a:r>
            <a:r>
              <a:rPr lang="fr-FR" b="1" dirty="0" smtClean="0"/>
              <a:t>entre 10 et 14</a:t>
            </a:r>
          </a:p>
          <a:p>
            <a:endParaRPr lang="fr-FR" dirty="0"/>
          </a:p>
        </p:txBody>
      </p:sp>
      <p:pic>
        <p:nvPicPr>
          <p:cNvPr id="4" name="Picture 5" descr="Logo-academique-mai2012-vsimplifiee-300x29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1493854" cy="136815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52</a:t>
            </a:fld>
            <a:endParaRPr kumimoji="0" lang="zh-CN" alt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58983" y="274638"/>
            <a:ext cx="7027816" cy="11430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Un ECHANTILLON DE commentaires des JURYS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1924" y="1820119"/>
            <a:ext cx="8229600" cy="4724400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Absence de maîtrise de la méthodologie de conduite de projet - Manque d’approfondissement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Difficultés à justifier les missions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Peu voire une totale absence d’évaluation du projet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Absence de connaissance de l’environnement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Pas de suivi ni de </a:t>
            </a:r>
            <a:r>
              <a:rPr lang="fr-FR" dirty="0" err="1" smtClean="0"/>
              <a:t>reporting</a:t>
            </a:r>
            <a:endParaRPr lang="fr-FR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Aucune action directe en direction d’une cible identifiée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Impossibilité de justifier les missions réalisées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Absence d’intégration de la problématique de l’entreprise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Missions davantage en lien avec le référentiel de MUC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 smtClean="0"/>
              <a:t>…….</a:t>
            </a:r>
          </a:p>
          <a:p>
            <a:pPr marL="0" indent="0">
              <a:buNone/>
            </a:pPr>
            <a:endParaRPr lang="fr-FR" dirty="0" smtClean="0"/>
          </a:p>
          <a:p>
            <a:endParaRPr lang="fr-FR" dirty="0"/>
          </a:p>
        </p:txBody>
      </p:sp>
      <p:pic>
        <p:nvPicPr>
          <p:cNvPr id="4" name="Picture 5" descr="Logo-academique-mai2012-vsimplifiee-300x29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1493854" cy="136815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53</a:t>
            </a:fld>
            <a:endParaRPr kumimoji="0" lang="zh-CN" alt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57565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C. COMMENT CONTINUER A AMELIORER LES PRATIQUES ET MUTUALISER ? </a:t>
            </a:r>
            <a:endParaRPr lang="fr-FR" dirty="0"/>
          </a:p>
        </p:txBody>
      </p:sp>
      <p:graphicFrame>
        <p:nvGraphicFramePr>
          <p:cNvPr id="14" name="Espace réservé du contenu 1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273745277"/>
              </p:ext>
            </p:extLst>
          </p:nvPr>
        </p:nvGraphicFramePr>
        <p:xfrm>
          <a:off x="0" y="1619251"/>
          <a:ext cx="8899301" cy="51035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5" descr="Logo-academique-mai2012-vsimplifiee-300x29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77471" y="5217840"/>
            <a:ext cx="1493854" cy="136815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54</a:t>
            </a:fld>
            <a:endParaRPr kumimoji="0" lang="zh-CN" alt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60884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itchFamily="2" charset="2"/>
              <a:buChar char="q"/>
            </a:pPr>
            <a:r>
              <a:rPr lang="fr-FR" dirty="0" smtClean="0"/>
              <a:t>Gestion de projet = opportunité de donner du sens aux différents enseignements </a:t>
            </a:r>
          </a:p>
          <a:p>
            <a:pPr>
              <a:buFont typeface="Wingdings" pitchFamily="2" charset="2"/>
              <a:buChar char="q"/>
            </a:pPr>
            <a:r>
              <a:rPr lang="fr-FR" dirty="0" smtClean="0"/>
              <a:t>Exemple d’interdisciplinarité</a:t>
            </a:r>
          </a:p>
          <a:p>
            <a:pPr>
              <a:buFont typeface="Wingdings" pitchFamily="2" charset="2"/>
              <a:buChar char="q"/>
            </a:pPr>
            <a:r>
              <a:rPr lang="fr-FR" dirty="0" smtClean="0"/>
              <a:t>Belle occasion d’un travail d’équipe pédagogique </a:t>
            </a:r>
          </a:p>
          <a:p>
            <a:pPr>
              <a:buFont typeface="Wingdings" pitchFamily="2" charset="2"/>
              <a:buChar char="q"/>
            </a:pPr>
            <a:r>
              <a:rPr lang="fr-FR" dirty="0" smtClean="0"/>
              <a:t>Nécessite un accompagnement avec pour objectif fort l’acquisition progressive de l’autonomie et de l’esprit critique  </a:t>
            </a:r>
          </a:p>
          <a:p>
            <a:pPr>
              <a:buFont typeface="Wingdings" pitchFamily="2" charset="2"/>
              <a:buChar char="q"/>
            </a:pPr>
            <a:r>
              <a:rPr lang="fr-FR" dirty="0" smtClean="0"/>
              <a:t>Compétences acquises à mentionner sur le CV , peuvent faire la différence lors d’un recrutement</a:t>
            </a:r>
            <a:endParaRPr lang="fr-FR" dirty="0"/>
          </a:p>
        </p:txBody>
      </p:sp>
      <p:pic>
        <p:nvPicPr>
          <p:cNvPr id="4" name="Picture 5" descr="Logo-academique-mai2012-vsimplifiee-300x29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1493854" cy="136815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55</a:t>
            </a:fld>
            <a:endParaRPr kumimoji="0" lang="zh-CN" alt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97201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FR" b="1" i="1" dirty="0" smtClean="0"/>
              <a:t>                 Des </a:t>
            </a:r>
            <a:r>
              <a:rPr lang="fr-FR" b="1" i="1" dirty="0" smtClean="0"/>
              <a:t>ressources </a:t>
            </a:r>
            <a:r>
              <a:rPr lang="fr-FR" b="1" i="1" dirty="0" smtClean="0"/>
              <a:t>disponibles</a:t>
            </a:r>
            <a:endParaRPr lang="fr-FR" b="1" i="1" dirty="0" smtClean="0"/>
          </a:p>
          <a:p>
            <a:pPr>
              <a:buFont typeface="Wingdings" pitchFamily="2" charset="2"/>
              <a:buChar char="§"/>
            </a:pPr>
            <a:r>
              <a:rPr lang="fr-FR" dirty="0" smtClean="0"/>
              <a:t>Référentiel </a:t>
            </a:r>
            <a:r>
              <a:rPr lang="fr-FR" dirty="0" smtClean="0"/>
              <a:t>du BTS </a:t>
            </a:r>
            <a:r>
              <a:rPr lang="fr-FR" dirty="0" smtClean="0"/>
              <a:t>NRC </a:t>
            </a:r>
          </a:p>
          <a:p>
            <a:pPr>
              <a:buFont typeface="Wingdings" pitchFamily="2" charset="2"/>
              <a:buChar char="§"/>
            </a:pPr>
            <a:r>
              <a:rPr lang="fr-FR" dirty="0" smtClean="0"/>
              <a:t>Guide d’accompagnement pédagogique</a:t>
            </a:r>
          </a:p>
          <a:p>
            <a:pPr>
              <a:buFont typeface="Wingdings" pitchFamily="2" charset="2"/>
              <a:buChar char="§"/>
            </a:pPr>
            <a:r>
              <a:rPr lang="fr-FR" dirty="0" smtClean="0"/>
              <a:t>Guide du tuteur</a:t>
            </a:r>
          </a:p>
          <a:p>
            <a:pPr>
              <a:buFont typeface="Wingdings" pitchFamily="2" charset="2"/>
              <a:buChar char="§"/>
            </a:pPr>
            <a:r>
              <a:rPr lang="fr-FR" dirty="0" smtClean="0"/>
              <a:t>Différentes plateformes d’échanges </a:t>
            </a:r>
            <a:r>
              <a:rPr lang="fr-FR" dirty="0" smtClean="0"/>
              <a:t>entre collègues </a:t>
            </a:r>
          </a:p>
          <a:p>
            <a:pPr>
              <a:buFont typeface="Wingdings" pitchFamily="2" charset="2"/>
              <a:buChar char="§"/>
            </a:pPr>
            <a:r>
              <a:rPr lang="fr-FR" dirty="0" smtClean="0"/>
              <a:t>Vidéos </a:t>
            </a:r>
            <a:r>
              <a:rPr lang="fr-FR" dirty="0" err="1" smtClean="0"/>
              <a:t>Y</a:t>
            </a:r>
            <a:r>
              <a:rPr lang="fr-FR" dirty="0" err="1" smtClean="0"/>
              <a:t>outube</a:t>
            </a:r>
            <a:r>
              <a:rPr lang="fr-FR" dirty="0" smtClean="0"/>
              <a:t> en rapport avec le thème </a:t>
            </a:r>
            <a:endParaRPr lang="fr-FR" dirty="0" smtClean="0"/>
          </a:p>
        </p:txBody>
      </p:sp>
      <p:pic>
        <p:nvPicPr>
          <p:cNvPr id="4" name="Picture 5" descr="Logo-academique-mai2012-vsimplifiee-300x29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1493854" cy="136815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56</a:t>
            </a:fld>
            <a:endParaRPr kumimoji="0" lang="zh-CN" alt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sources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352550"/>
            <a:ext cx="8229600" cy="497205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b="1" dirty="0" smtClean="0"/>
              <a:t>Sources institutionnelles utilisées :</a:t>
            </a:r>
            <a:r>
              <a:rPr lang="fr-FR" dirty="0" smtClean="0"/>
              <a:t> </a:t>
            </a:r>
          </a:p>
          <a:p>
            <a:pPr>
              <a:buFont typeface="Wingdings" pitchFamily="2" charset="2"/>
              <a:buChar char="§"/>
            </a:pPr>
            <a:r>
              <a:rPr lang="fr-FR" dirty="0" smtClean="0"/>
              <a:t>Référentiel du BTS </a:t>
            </a:r>
            <a:r>
              <a:rPr lang="fr-FR" dirty="0" smtClean="0"/>
              <a:t>NRC</a:t>
            </a:r>
          </a:p>
          <a:p>
            <a:pPr>
              <a:buFont typeface="Wingdings" pitchFamily="2" charset="2"/>
              <a:buChar char="§"/>
            </a:pPr>
            <a:r>
              <a:rPr lang="fr-FR" dirty="0" smtClean="0"/>
              <a:t>Circulaire </a:t>
            </a:r>
            <a:r>
              <a:rPr lang="fr-FR" dirty="0" smtClean="0"/>
              <a:t>nationale d'organisation du BTS NRC</a:t>
            </a:r>
          </a:p>
          <a:p>
            <a:pPr>
              <a:buFont typeface="Wingdings" pitchFamily="2" charset="2"/>
              <a:buChar char="§"/>
            </a:pPr>
            <a:r>
              <a:rPr lang="fr-FR" dirty="0" smtClean="0"/>
              <a:t>Guide </a:t>
            </a:r>
            <a:r>
              <a:rPr lang="fr-FR" dirty="0" smtClean="0"/>
              <a:t>d'accompagnement pédagogique</a:t>
            </a:r>
          </a:p>
          <a:p>
            <a:pPr>
              <a:buFont typeface="Wingdings" pitchFamily="2" charset="2"/>
              <a:buChar char="§"/>
            </a:pPr>
            <a:r>
              <a:rPr lang="fr-FR" dirty="0" smtClean="0"/>
              <a:t>BO </a:t>
            </a:r>
            <a:r>
              <a:rPr lang="fr-FR" dirty="0" smtClean="0"/>
              <a:t>n°  13 du 31 mars 2016</a:t>
            </a:r>
          </a:p>
          <a:p>
            <a:pPr>
              <a:buFont typeface="Wingdings" pitchFamily="2" charset="2"/>
              <a:buChar char="§"/>
            </a:pPr>
            <a:r>
              <a:rPr lang="fr-FR" dirty="0" smtClean="0"/>
              <a:t> </a:t>
            </a:r>
            <a:r>
              <a:rPr lang="fr-FR" dirty="0" smtClean="0"/>
              <a:t>Guide du tuteur</a:t>
            </a:r>
          </a:p>
          <a:p>
            <a:pPr>
              <a:buFont typeface="Wingdings" pitchFamily="2" charset="2"/>
              <a:buChar char="§"/>
            </a:pPr>
            <a:r>
              <a:rPr lang="fr-FR" dirty="0" smtClean="0"/>
              <a:t>S</a:t>
            </a:r>
            <a:r>
              <a:rPr lang="fr-FR" dirty="0" smtClean="0"/>
              <a:t>ynthèses </a:t>
            </a:r>
            <a:r>
              <a:rPr lang="fr-FR" dirty="0" smtClean="0"/>
              <a:t>et Comptes-rendus des travaux réalisés lors des divers séminaires et journées de formation liés à la réforme du BTS NRC</a:t>
            </a:r>
          </a:p>
          <a:p>
            <a:pPr>
              <a:buFont typeface="Wingdings" pitchFamily="2" charset="2"/>
              <a:buChar char="§"/>
            </a:pPr>
            <a:endParaRPr lang="fr-FR" dirty="0" smtClean="0"/>
          </a:p>
          <a:p>
            <a:pPr>
              <a:buFont typeface="Wingdings" pitchFamily="2" charset="2"/>
              <a:buChar char="§"/>
            </a:pPr>
            <a:endParaRPr lang="fr-FR" dirty="0" smtClean="0"/>
          </a:p>
          <a:p>
            <a:pPr>
              <a:buNone/>
            </a:pP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fr-FR" altLang="zh-CN" smtClean="0"/>
              <a:t>E6-NRC_novembre 2016</a:t>
            </a:r>
            <a:endParaRPr kumimoji="0" lang="zh-CN" alt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DD11-4055-44D3-AD09-D611CD509B89}" type="slidenum">
              <a:rPr kumimoji="0" lang="en-US" smtClean="0"/>
              <a:pPr/>
              <a:t>57</a:t>
            </a:fld>
            <a:endParaRPr kumimoji="0" lang="zh-CN" alt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lligraphy">
  <a:themeElements>
    <a:clrScheme name="Calligraphy">
      <a:dk1>
        <a:sysClr val="windowText" lastClr="000000"/>
      </a:dk1>
      <a:lt1>
        <a:sysClr val="window" lastClr="FFFFFF"/>
      </a:lt1>
      <a:dk2>
        <a:srgbClr val="411401"/>
      </a:dk2>
      <a:lt2>
        <a:srgbClr val="FFE6E6"/>
      </a:lt2>
      <a:accent1>
        <a:srgbClr val="A24A48"/>
      </a:accent1>
      <a:accent2>
        <a:srgbClr val="B2935C"/>
      </a:accent2>
      <a:accent3>
        <a:srgbClr val="6A9A9A"/>
      </a:accent3>
      <a:accent4>
        <a:srgbClr val="B2B787"/>
      </a:accent4>
      <a:accent5>
        <a:srgbClr val="91644B"/>
      </a:accent5>
      <a:accent6>
        <a:srgbClr val="654A76"/>
      </a:accent6>
      <a:hlink>
        <a:srgbClr val="00A800"/>
      </a:hlink>
      <a:folHlink>
        <a:srgbClr val="FF00FF"/>
      </a:folHlink>
    </a:clrScheme>
    <a:fontScheme name="Calligraphy">
      <a:majorFont>
        <a:latin typeface="Cambria"/>
        <a:ea typeface=""/>
        <a:cs typeface=""/>
        <a:font script="Jpan" typeface="ＭＳ Ｐゴシック"/>
        <a:font script="Hang" typeface="맑은 고딕"/>
        <a:font script="Hans" typeface="华文行楷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明朝"/>
        <a:font script="Hang" typeface="HY견명조"/>
        <a:font script="Hans" typeface="华文行楷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alligraphy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  <a:satMod val="130000"/>
              </a:schemeClr>
            </a:gs>
            <a:gs pos="50000">
              <a:schemeClr val="phClr">
                <a:tint val="45000"/>
                <a:satMod val="220000"/>
              </a:schemeClr>
            </a:gs>
            <a:gs pos="100000">
              <a:schemeClr val="phClr">
                <a:tint val="90000"/>
                <a:satMod val="13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100000"/>
                <a:shade val="90000"/>
                <a:hueMod val="100000"/>
                <a:satMod val="200000"/>
              </a:schemeClr>
            </a:gs>
            <a:gs pos="50000">
              <a:schemeClr val="phClr">
                <a:tint val="100000"/>
                <a:shade val="60000"/>
                <a:hueMod val="100000"/>
                <a:satMod val="180000"/>
              </a:schemeClr>
            </a:gs>
            <a:gs pos="100000">
              <a:schemeClr val="phClr">
                <a:tint val="100000"/>
                <a:shade val="90000"/>
                <a:hueMod val="100000"/>
                <a:satMod val="2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50600">
              <a:schemeClr val="phClr">
                <a:alpha val="40000"/>
              </a:schemeClr>
            </a:glow>
          </a:effectLst>
        </a:effectStyle>
        <a:effectStyle>
          <a:effectLst>
            <a:glow rad="101600">
              <a:schemeClr val="phClr">
                <a:alpha val="60000"/>
              </a:schemeClr>
            </a:glow>
          </a:effectLst>
          <a:scene3d>
            <a:camera prst="isometricLeftDown" fov="0">
              <a:rot lat="0" lon="0" rev="0"/>
            </a:camera>
            <a:lightRig rig="harsh" dir="tl">
              <a:rot lat="0" lon="0" rev="14280000"/>
            </a:lightRig>
          </a:scene3d>
          <a:sp3d prstMaterial="flat">
            <a:bevelT w="38100" h="50800" prst="softRound"/>
          </a:sp3d>
        </a:effectStyle>
        <a:effectStyle>
          <a:effectLst>
            <a:glow>
              <a:schemeClr val="phClr"/>
            </a:glow>
          </a:effectLst>
          <a:scene3d>
            <a:camera prst="isometricLeftDown">
              <a:rot lat="0" lon="0" rev="0"/>
            </a:camera>
            <a:lightRig rig="harsh" dir="tl">
              <a:rot lat="0" lon="0" rev="14280000"/>
            </a:lightRig>
          </a:scene3d>
          <a:sp3d extrusionH="63500" contourW="38100" prstMaterial="flat">
            <a:bevelT w="50800" h="63500" prst="softRound"/>
            <a:contourClr>
              <a:schemeClr val="phClr">
                <a:tint val="5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hueMod val="100000"/>
                <a:satMod val="300000"/>
              </a:schemeClr>
            </a:gs>
            <a:gs pos="72000">
              <a:schemeClr val="phClr">
                <a:tint val="100000"/>
                <a:shade val="100000"/>
                <a:hueMod val="100000"/>
                <a:satMod val="100000"/>
              </a:schemeClr>
            </a:gs>
            <a:gs pos="81000">
              <a:schemeClr val="phClr">
                <a:tint val="98000"/>
                <a:shade val="100000"/>
                <a:hueMod val="100000"/>
                <a:satMod val="150000"/>
              </a:schemeClr>
            </a:gs>
            <a:gs pos="100000">
              <a:schemeClr val="phClr">
                <a:tint val="100000"/>
                <a:shade val="100000"/>
                <a:hueMod val="100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39000"/>
                <a:hueMod val="100000"/>
                <a:satMod val="150000"/>
              </a:schemeClr>
              <a:schemeClr val="phClr">
                <a:tint val="90000"/>
                <a:shade val="100000"/>
                <a:hueMod val="100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Calligraphy</Template>
  <TotalTime>2713</TotalTime>
  <Words>2280</Words>
  <Application>Microsoft Office PowerPoint</Application>
  <PresentationFormat>Affichage à l'écran (4:3)</PresentationFormat>
  <Paragraphs>568</Paragraphs>
  <Slides>57</Slides>
  <Notes>16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57</vt:i4>
      </vt:variant>
    </vt:vector>
  </HeadingPairs>
  <TitlesOfParts>
    <vt:vector size="58" baseType="lpstr">
      <vt:lpstr>Calligraphy</vt:lpstr>
      <vt:lpstr>ENSEIGNER LA GESTION DE PROJET ET EVALUER LE PROJET COMMERCIAL</vt:lpstr>
      <vt:lpstr>Objectif général</vt:lpstr>
      <vt:lpstr>ATELIER INTRODUCTIF </vt:lpstr>
      <vt:lpstr>SYNTHESE  DE L’ATELIER</vt:lpstr>
      <vt:lpstr>Plan </vt:lpstr>
      <vt:lpstr>A. Enseigner la gestion de projet </vt:lpstr>
      <vt:lpstr>A. Enseigner la gestion de projet </vt:lpstr>
      <vt:lpstr>A. Enseigner la gestion de projet </vt:lpstr>
      <vt:lpstr>A. Enseigner la gestion de projet </vt:lpstr>
      <vt:lpstr>Diapositive 10</vt:lpstr>
      <vt:lpstr>Diapositive 11</vt:lpstr>
      <vt:lpstr>Diapositive 12</vt:lpstr>
      <vt:lpstr>Diapositive 13</vt:lpstr>
      <vt:lpstr>A. Enseigner la gestion de projet </vt:lpstr>
      <vt:lpstr>A. Enseigner la gestion de projet </vt:lpstr>
      <vt:lpstr>A. Enseigner la gestion de projet 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A. Enseigner la gestion de projet </vt:lpstr>
      <vt:lpstr> L’ACCOMPAGNEMENT PROFESSEUR</vt:lpstr>
      <vt:lpstr>A. Enseigner la gestion de projet </vt:lpstr>
      <vt:lpstr>A. Enseigner la gestion de projet </vt:lpstr>
      <vt:lpstr>Quel(s) type (s) d’ENTREPRISE(s) ? </vt:lpstr>
      <vt:lpstr>QUID DU PARTENARIAT </vt:lpstr>
      <vt:lpstr>LES ACTEURS</vt:lpstr>
      <vt:lpstr>LES ATTENDUS du partenariat</vt:lpstr>
      <vt:lpstr>LES ECHANGES</vt:lpstr>
      <vt:lpstr>LES ECHANGES</vt:lpstr>
      <vt:lpstr>LES ECHANGES</vt:lpstr>
      <vt:lpstr>B. Evaluer le projet commercial </vt:lpstr>
      <vt:lpstr>Les évaluations</vt:lpstr>
      <vt:lpstr>B. Evaluer le projet commercial </vt:lpstr>
      <vt:lpstr>LE DOSSIER PROJET</vt:lpstr>
      <vt:lpstr>B. Evaluer le projet commercial a l’EXAMEN </vt:lpstr>
      <vt:lpstr>Une bonne connaissance de l’EPREUVE</vt:lpstr>
      <vt:lpstr>UNE MAITRISE DE LA GRILLE D’ÉVALUATION</vt:lpstr>
      <vt:lpstr>UNE MAITRISE DE LA GRILLE D’ÉVALUATION</vt:lpstr>
      <vt:lpstr> UNE BONNE CONNAISSANCE DE L’ADEQUATION PROFIL-note</vt:lpstr>
      <vt:lpstr>Un choix judicieux des professionnels </vt:lpstr>
      <vt:lpstr>UNE REUNION D’ENTENTE ET Des harmonisations régulières</vt:lpstr>
      <vt:lpstr>ATELIER </vt:lpstr>
      <vt:lpstr>ATELIER </vt:lpstr>
      <vt:lpstr>Diapositive 51</vt:lpstr>
      <vt:lpstr>LE PROFIL</vt:lpstr>
      <vt:lpstr>Un ECHANTILLON DE commentaires des JURYS</vt:lpstr>
      <vt:lpstr>C. COMMENT CONTINUER A AMELIORER LES PRATIQUES ET MUTUALISER ? </vt:lpstr>
      <vt:lpstr>Conclusion </vt:lpstr>
      <vt:lpstr>CONCLUSION </vt:lpstr>
      <vt:lpstr>sources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etudiant</dc:creator>
  <cp:lastModifiedBy>LLS22</cp:lastModifiedBy>
  <cp:revision>95</cp:revision>
  <dcterms:created xsi:type="dcterms:W3CDTF">2014-09-16T21:31:33Z</dcterms:created>
  <dcterms:modified xsi:type="dcterms:W3CDTF">2017-01-11T14:21:32Z</dcterms:modified>
</cp:coreProperties>
</file>