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33"/>
  </p:notesMasterIdLst>
  <p:sldIdLst>
    <p:sldId id="1299" r:id="rId6"/>
    <p:sldId id="1304" r:id="rId7"/>
    <p:sldId id="1305" r:id="rId8"/>
    <p:sldId id="1301" r:id="rId9"/>
    <p:sldId id="1302" r:id="rId10"/>
    <p:sldId id="1303" r:id="rId11"/>
    <p:sldId id="1307" r:id="rId12"/>
    <p:sldId id="1308" r:id="rId13"/>
    <p:sldId id="384" r:id="rId14"/>
    <p:sldId id="397" r:id="rId15"/>
    <p:sldId id="1300" r:id="rId16"/>
    <p:sldId id="257" r:id="rId17"/>
    <p:sldId id="1294" r:id="rId18"/>
    <p:sldId id="1291" r:id="rId19"/>
    <p:sldId id="316" r:id="rId20"/>
    <p:sldId id="1260" r:id="rId21"/>
    <p:sldId id="1283" r:id="rId22"/>
    <p:sldId id="1284" r:id="rId23"/>
    <p:sldId id="1285" r:id="rId24"/>
    <p:sldId id="322" r:id="rId25"/>
    <p:sldId id="324" r:id="rId26"/>
    <p:sldId id="1286" r:id="rId27"/>
    <p:sldId id="312" r:id="rId28"/>
    <p:sldId id="1296" r:id="rId29"/>
    <p:sldId id="1297" r:id="rId30"/>
    <p:sldId id="1292" r:id="rId31"/>
    <p:sldId id="318" r:id="rId3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684C89B-7C4F-4578-BA26-1281B344283A}" v="468" dt="2025-10-13T14:00:59.602"/>
    <p1510:client id="{ECB17065-3D0C-261E-6EA1-73017F0CF3DA}" v="84" dt="2025-10-13T16:52:18.653"/>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Style léger 2 - Accentuation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8799B23B-EC83-4686-B30A-512413B5E67A}" styleName="Style léger 3 - Accentuation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Style moyen 4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2" d="100"/>
          <a:sy n="82" d="100"/>
        </p:scale>
        <p:origin x="634"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microsoft.com/office/2015/10/relationships/revisionInfo" Target="revisionInfo.xml"/><Relationship Id="rId21" Type="http://schemas.openxmlformats.org/officeDocument/2006/relationships/slide" Target="slides/slide16.xml"/><Relationship Id="rId34"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notesMaster" Target="notesMasters/notesMaster1.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Yolaine RENARD 972" userId="S::yolaine.renard@caf972.caf.fr::f1f95621-b622-4d32-b6a9-a196536cb167" providerId="AD" clId="Web-{ECB17065-3D0C-261E-6EA1-73017F0CF3DA}"/>
    <pc:docChg chg="modSld">
      <pc:chgData name="Yolaine RENARD 972" userId="S::yolaine.renard@caf972.caf.fr::f1f95621-b622-4d32-b6a9-a196536cb167" providerId="AD" clId="Web-{ECB17065-3D0C-261E-6EA1-73017F0CF3DA}" dt="2025-10-13T16:52:02.153" v="72" actId="20577"/>
      <pc:docMkLst>
        <pc:docMk/>
      </pc:docMkLst>
      <pc:sldChg chg="modSp">
        <pc:chgData name="Yolaine RENARD 972" userId="S::yolaine.renard@caf972.caf.fr::f1f95621-b622-4d32-b6a9-a196536cb167" providerId="AD" clId="Web-{ECB17065-3D0C-261E-6EA1-73017F0CF3DA}" dt="2025-10-13T16:46:04.256" v="14" actId="20577"/>
        <pc:sldMkLst>
          <pc:docMk/>
          <pc:sldMk cId="108509933" sldId="257"/>
        </pc:sldMkLst>
        <pc:spChg chg="mod">
          <ac:chgData name="Yolaine RENARD 972" userId="S::yolaine.renard@caf972.caf.fr::f1f95621-b622-4d32-b6a9-a196536cb167" providerId="AD" clId="Web-{ECB17065-3D0C-261E-6EA1-73017F0CF3DA}" dt="2025-10-13T16:46:04.256" v="14" actId="20577"/>
          <ac:spMkLst>
            <pc:docMk/>
            <pc:sldMk cId="108509933" sldId="257"/>
            <ac:spMk id="2" creationId="{00000000-0000-0000-0000-000000000000}"/>
          </ac:spMkLst>
        </pc:spChg>
        <pc:spChg chg="mod">
          <ac:chgData name="Yolaine RENARD 972" userId="S::yolaine.renard@caf972.caf.fr::f1f95621-b622-4d32-b6a9-a196536cb167" providerId="AD" clId="Web-{ECB17065-3D0C-261E-6EA1-73017F0CF3DA}" dt="2025-10-13T16:45:44.756" v="9" actId="20577"/>
          <ac:spMkLst>
            <pc:docMk/>
            <pc:sldMk cId="108509933" sldId="257"/>
            <ac:spMk id="6" creationId="{978D135D-FD46-CB86-74FB-AFE9D14DCDEF}"/>
          </ac:spMkLst>
        </pc:spChg>
      </pc:sldChg>
      <pc:sldChg chg="modSp">
        <pc:chgData name="Yolaine RENARD 972" userId="S::yolaine.renard@caf972.caf.fr::f1f95621-b622-4d32-b6a9-a196536cb167" providerId="AD" clId="Web-{ECB17065-3D0C-261E-6EA1-73017F0CF3DA}" dt="2025-10-13T16:51:15.699" v="67" actId="20577"/>
        <pc:sldMkLst>
          <pc:docMk/>
          <pc:sldMk cId="1718178851" sldId="312"/>
        </pc:sldMkLst>
        <pc:spChg chg="mod">
          <ac:chgData name="Yolaine RENARD 972" userId="S::yolaine.renard@caf972.caf.fr::f1f95621-b622-4d32-b6a9-a196536cb167" providerId="AD" clId="Web-{ECB17065-3D0C-261E-6EA1-73017F0CF3DA}" dt="2025-10-13T16:51:15.699" v="67" actId="20577"/>
          <ac:spMkLst>
            <pc:docMk/>
            <pc:sldMk cId="1718178851" sldId="312"/>
            <ac:spMk id="5" creationId="{E7D6C406-4A65-700A-B1E1-7017482842EF}"/>
          </ac:spMkLst>
        </pc:spChg>
      </pc:sldChg>
      <pc:sldChg chg="modSp">
        <pc:chgData name="Yolaine RENARD 972" userId="S::yolaine.renard@caf972.caf.fr::f1f95621-b622-4d32-b6a9-a196536cb167" providerId="AD" clId="Web-{ECB17065-3D0C-261E-6EA1-73017F0CF3DA}" dt="2025-10-13T16:50:21.948" v="61" actId="20577"/>
        <pc:sldMkLst>
          <pc:docMk/>
          <pc:sldMk cId="1814640689" sldId="1283"/>
        </pc:sldMkLst>
        <pc:spChg chg="mod">
          <ac:chgData name="Yolaine RENARD 972" userId="S::yolaine.renard@caf972.caf.fr::f1f95621-b622-4d32-b6a9-a196536cb167" providerId="AD" clId="Web-{ECB17065-3D0C-261E-6EA1-73017F0CF3DA}" dt="2025-10-13T16:50:21.948" v="61" actId="20577"/>
          <ac:spMkLst>
            <pc:docMk/>
            <pc:sldMk cId="1814640689" sldId="1283"/>
            <ac:spMk id="3" creationId="{3D5B1402-A9AF-5BE9-4C4F-915B94197FF2}"/>
          </ac:spMkLst>
        </pc:spChg>
      </pc:sldChg>
      <pc:sldChg chg="modSp">
        <pc:chgData name="Yolaine RENARD 972" userId="S::yolaine.renard@caf972.caf.fr::f1f95621-b622-4d32-b6a9-a196536cb167" providerId="AD" clId="Web-{ECB17065-3D0C-261E-6EA1-73017F0CF3DA}" dt="2025-10-13T16:51:10.105" v="66" actId="20577"/>
        <pc:sldMkLst>
          <pc:docMk/>
          <pc:sldMk cId="3116120732" sldId="1286"/>
        </pc:sldMkLst>
        <pc:spChg chg="mod">
          <ac:chgData name="Yolaine RENARD 972" userId="S::yolaine.renard@caf972.caf.fr::f1f95621-b622-4d32-b6a9-a196536cb167" providerId="AD" clId="Web-{ECB17065-3D0C-261E-6EA1-73017F0CF3DA}" dt="2025-10-13T16:51:10.105" v="66" actId="20577"/>
          <ac:spMkLst>
            <pc:docMk/>
            <pc:sldMk cId="3116120732" sldId="1286"/>
            <ac:spMk id="3" creationId="{FF860586-AD22-2158-4214-24D2BC438F0F}"/>
          </ac:spMkLst>
        </pc:spChg>
        <pc:spChg chg="mod">
          <ac:chgData name="Yolaine RENARD 972" userId="S::yolaine.renard@caf972.caf.fr::f1f95621-b622-4d32-b6a9-a196536cb167" providerId="AD" clId="Web-{ECB17065-3D0C-261E-6EA1-73017F0CF3DA}" dt="2025-10-13T16:51:02.621" v="63" actId="20577"/>
          <ac:spMkLst>
            <pc:docMk/>
            <pc:sldMk cId="3116120732" sldId="1286"/>
            <ac:spMk id="4" creationId="{60701B1E-497E-7633-2494-23C51DEB0086}"/>
          </ac:spMkLst>
        </pc:spChg>
      </pc:sldChg>
      <pc:sldChg chg="modSp">
        <pc:chgData name="Yolaine RENARD 972" userId="S::yolaine.renard@caf972.caf.fr::f1f95621-b622-4d32-b6a9-a196536cb167" providerId="AD" clId="Web-{ECB17065-3D0C-261E-6EA1-73017F0CF3DA}" dt="2025-10-13T16:51:43.325" v="71" actId="20577"/>
        <pc:sldMkLst>
          <pc:docMk/>
          <pc:sldMk cId="3981774114" sldId="1296"/>
        </pc:sldMkLst>
        <pc:spChg chg="mod">
          <ac:chgData name="Yolaine RENARD 972" userId="S::yolaine.renard@caf972.caf.fr::f1f95621-b622-4d32-b6a9-a196536cb167" providerId="AD" clId="Web-{ECB17065-3D0C-261E-6EA1-73017F0CF3DA}" dt="2025-10-13T16:51:43.325" v="71" actId="20577"/>
          <ac:spMkLst>
            <pc:docMk/>
            <pc:sldMk cId="3981774114" sldId="1296"/>
            <ac:spMk id="4" creationId="{548145D0-49CC-CABF-648E-42851D0585C5}"/>
          </ac:spMkLst>
        </pc:spChg>
      </pc:sldChg>
      <pc:sldChg chg="modSp">
        <pc:chgData name="Yolaine RENARD 972" userId="S::yolaine.renard@caf972.caf.fr::f1f95621-b622-4d32-b6a9-a196536cb167" providerId="AD" clId="Web-{ECB17065-3D0C-261E-6EA1-73017F0CF3DA}" dt="2025-10-13T16:52:02.153" v="72" actId="20577"/>
        <pc:sldMkLst>
          <pc:docMk/>
          <pc:sldMk cId="3493358982" sldId="1297"/>
        </pc:sldMkLst>
        <pc:spChg chg="mod">
          <ac:chgData name="Yolaine RENARD 972" userId="S::yolaine.renard@caf972.caf.fr::f1f95621-b622-4d32-b6a9-a196536cb167" providerId="AD" clId="Web-{ECB17065-3D0C-261E-6EA1-73017F0CF3DA}" dt="2025-10-13T16:52:02.153" v="72" actId="20577"/>
          <ac:spMkLst>
            <pc:docMk/>
            <pc:sldMk cId="3493358982" sldId="1297"/>
            <ac:spMk id="4" creationId="{A9930C7D-E264-8170-F336-90056A999F5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257397-7D64-4157-BCE6-45551198269F}" type="datetimeFigureOut">
              <a:rPr lang="fr-FR" smtClean="0"/>
              <a:t>16/10/2025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E366A9-F19C-4825-9E06-EEF14EFF6559}" type="slidenum">
              <a:rPr lang="fr-FR" smtClean="0"/>
              <a:t>‹N°›</a:t>
            </a:fld>
            <a:endParaRPr lang="fr-FR"/>
          </a:p>
        </p:txBody>
      </p:sp>
    </p:spTree>
    <p:extLst>
      <p:ext uri="{BB962C8B-B14F-4D97-AF65-F5344CB8AC3E}">
        <p14:creationId xmlns:p14="http://schemas.microsoft.com/office/powerpoint/2010/main" val="35273109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3:notes"/>
          <p:cNvSpPr>
            <a:spLocks noGrp="1" noRot="1" noChangeAspect="1"/>
          </p:cNvSpPr>
          <p:nvPr>
            <p:ph type="sldImg" idx="2"/>
          </p:nvPr>
        </p:nvSpPr>
        <p:spPr>
          <a:xfrm>
            <a:off x="422275" y="1241425"/>
            <a:ext cx="5951538" cy="3348038"/>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88" name="Google Shape;88;p3:notes"/>
          <p:cNvSpPr txBox="1">
            <a:spLocks noGrp="1"/>
          </p:cNvSpPr>
          <p:nvPr>
            <p:ph type="body" idx="1"/>
          </p:nvPr>
        </p:nvSpPr>
        <p:spPr>
          <a:xfrm>
            <a:off x="679320" y="4776840"/>
            <a:ext cx="5437800" cy="390744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endParaRPr sz="2000" b="0" strike="noStrike">
              <a:latin typeface="Arial"/>
              <a:ea typeface="Arial"/>
              <a:cs typeface="Arial"/>
              <a:sym typeface="Arial"/>
            </a:endParaRPr>
          </a:p>
        </p:txBody>
      </p:sp>
      <p:sp>
        <p:nvSpPr>
          <p:cNvPr id="89" name="Google Shape;89;p3:notes"/>
          <p:cNvSpPr txBox="1">
            <a:spLocks noGrp="1"/>
          </p:cNvSpPr>
          <p:nvPr>
            <p:ph type="sldNum" idx="12"/>
          </p:nvPr>
        </p:nvSpPr>
        <p:spPr>
          <a:xfrm>
            <a:off x="3849840" y="9429840"/>
            <a:ext cx="2945160" cy="495720"/>
          </a:xfrm>
          <a:prstGeom prst="rect">
            <a:avLst/>
          </a:prstGeom>
          <a:noFill/>
          <a:ln>
            <a:noFill/>
          </a:ln>
        </p:spPr>
        <p:txBody>
          <a:bodyPr spcFirstLastPara="1" wrap="square" lIns="0" tIns="0" rIns="0" bIns="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fr-FR" sz="12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9</a:t>
            </a:fld>
            <a:endParaRPr kumimoji="0" sz="1200" b="0"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2d5e372b02b_1_3:notes"/>
          <p:cNvSpPr>
            <a:spLocks noGrp="1" noRot="1" noChangeAspect="1"/>
          </p:cNvSpPr>
          <p:nvPr>
            <p:ph type="sldImg" idx="2"/>
          </p:nvPr>
        </p:nvSpPr>
        <p:spPr>
          <a:xfrm>
            <a:off x="216000" y="812520"/>
            <a:ext cx="7127400" cy="40089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2d5e372b02b_1_3:notes"/>
          <p:cNvSpPr txBox="1">
            <a:spLocks noGrp="1"/>
          </p:cNvSpPr>
          <p:nvPr>
            <p:ph type="body" idx="1"/>
          </p:nvPr>
        </p:nvSpPr>
        <p:spPr>
          <a:xfrm>
            <a:off x="756000" y="5078520"/>
            <a:ext cx="6047700" cy="4811100"/>
          </a:xfrm>
          <a:prstGeom prst="rect">
            <a:avLst/>
          </a:prstGeom>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05" name="Google Shape;105;g2d5e372b02b_1_3:notes"/>
          <p:cNvSpPr txBox="1">
            <a:spLocks noGrp="1"/>
          </p:cNvSpPr>
          <p:nvPr>
            <p:ph type="sldNum" idx="12"/>
          </p:nvPr>
        </p:nvSpPr>
        <p:spPr>
          <a:xfrm>
            <a:off x="4278960" y="10157400"/>
            <a:ext cx="3280800" cy="534300"/>
          </a:xfrm>
          <a:prstGeom prst="rect">
            <a:avLst/>
          </a:prstGeom>
        </p:spPr>
        <p:txBody>
          <a:bodyPr spcFirstLastPara="1" wrap="square" lIns="0" tIns="0" rIns="0" bIns="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Times New Roman"/>
              <a:buNone/>
              <a:tabLst/>
              <a:defRPr/>
            </a:pPr>
            <a:fld id="{00000000-1234-1234-1234-123412341234}" type="slidenum">
              <a:rPr kumimoji="0" lang="fr-FR"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Times New Roman"/>
                <a:buNone/>
                <a:tabLst/>
                <a:defRPr/>
              </a:pPr>
              <a:t>10</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p:cNvSpPr>
            <a:spLocks noGrp="1"/>
          </p:cNvSpPr>
          <p:nvPr>
            <p:ph type="dt" sz="half" idx="10"/>
          </p:nvPr>
        </p:nvSpPr>
        <p:spPr/>
        <p:txBody>
          <a:bodyPr/>
          <a:lstStyle/>
          <a:p>
            <a:fld id="{638941B0-F4D5-4460-BCAD-F7E2B41A8257}" type="datetimeFigureOut">
              <a:rPr lang="fr-FR" smtClean="0"/>
              <a:t>16/10/2025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33104911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638941B0-F4D5-4460-BCAD-F7E2B41A8257}" type="datetimeFigureOut">
              <a:rPr lang="fr-FR" smtClean="0"/>
              <a:t>16/10/2025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38417956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638941B0-F4D5-4460-BCAD-F7E2B41A8257}" type="datetimeFigureOut">
              <a:rPr lang="fr-FR" smtClean="0"/>
              <a:t>16/10/2025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34669234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838200" y="1825625"/>
            <a:ext cx="51816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72200" y="1825625"/>
            <a:ext cx="51816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638941B0-F4D5-4460-BCAD-F7E2B41A8257}" type="datetimeFigureOut">
              <a:rPr lang="fr-FR" smtClean="0"/>
              <a:t>16/10/2025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37476322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638941B0-F4D5-4460-BCAD-F7E2B41A8257}" type="datetimeFigureOut">
              <a:rPr lang="fr-FR" smtClean="0"/>
              <a:t>16/10/2025</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26118665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638941B0-F4D5-4460-BCAD-F7E2B41A8257}" type="datetimeFigureOut">
              <a:rPr lang="fr-FR" smtClean="0"/>
              <a:t>16/10/2025</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33958540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638941B0-F4D5-4460-BCAD-F7E2B41A8257}" type="datetimeFigureOut">
              <a:rPr lang="fr-FR" smtClean="0"/>
              <a:t>16/10/2025</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40402013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638941B0-F4D5-4460-BCAD-F7E2B41A8257}" type="datetimeFigureOut">
              <a:rPr lang="fr-FR" smtClean="0"/>
              <a:t>16/10/2025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27064072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638941B0-F4D5-4460-BCAD-F7E2B41A8257}" type="datetimeFigureOut">
              <a:rPr lang="fr-FR" smtClean="0"/>
              <a:t>16/10/2025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16109033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638941B0-F4D5-4460-BCAD-F7E2B41A8257}" type="datetimeFigureOut">
              <a:rPr lang="fr-FR" smtClean="0"/>
              <a:t>16/10/2025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4172787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638941B0-F4D5-4460-BCAD-F7E2B41A8257}" type="datetimeFigureOut">
              <a:rPr lang="fr-FR" smtClean="0"/>
              <a:t>16/10/2025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19021775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p:cNvSpPr>
            <a:spLocks noGrp="1"/>
          </p:cNvSpPr>
          <p:nvPr>
            <p:ph type="dt" sz="half" idx="10"/>
          </p:nvPr>
        </p:nvSpPr>
        <p:spPr/>
        <p:txBody>
          <a:bodyPr/>
          <a:lstStyle/>
          <a:p>
            <a:fld id="{638941B0-F4D5-4460-BCAD-F7E2B41A8257}" type="datetimeFigureOut">
              <a:rPr lang="fr-FR" smtClean="0"/>
              <a:t>16/10/2025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640005727"/>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638941B0-F4D5-4460-BCAD-F7E2B41A8257}" type="datetimeFigureOut">
              <a:rPr lang="fr-FR" smtClean="0"/>
              <a:t>16/10/2025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1497011278"/>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638941B0-F4D5-4460-BCAD-F7E2B41A8257}" type="datetimeFigureOut">
              <a:rPr lang="fr-FR" smtClean="0"/>
              <a:t>16/10/2025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1090066081"/>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838200" y="1825625"/>
            <a:ext cx="51816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72200" y="1825625"/>
            <a:ext cx="51816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638941B0-F4D5-4460-BCAD-F7E2B41A8257}" type="datetimeFigureOut">
              <a:rPr lang="fr-FR" smtClean="0"/>
              <a:t>16/10/2025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2181331002"/>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638941B0-F4D5-4460-BCAD-F7E2B41A8257}" type="datetimeFigureOut">
              <a:rPr lang="fr-FR" smtClean="0"/>
              <a:t>16/10/2025</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2642414228"/>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638941B0-F4D5-4460-BCAD-F7E2B41A8257}" type="datetimeFigureOut">
              <a:rPr lang="fr-FR" smtClean="0"/>
              <a:t>16/10/2025</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4257352631"/>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638941B0-F4D5-4460-BCAD-F7E2B41A8257}" type="datetimeFigureOut">
              <a:rPr lang="fr-FR" smtClean="0"/>
              <a:t>16/10/2025</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2028962241"/>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638941B0-F4D5-4460-BCAD-F7E2B41A8257}" type="datetimeFigureOut">
              <a:rPr lang="fr-FR" smtClean="0"/>
              <a:t>16/10/2025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887261455"/>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638941B0-F4D5-4460-BCAD-F7E2B41A8257}" type="datetimeFigureOut">
              <a:rPr lang="fr-FR" smtClean="0"/>
              <a:t>16/10/2025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4125012682"/>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638941B0-F4D5-4460-BCAD-F7E2B41A8257}" type="datetimeFigureOut">
              <a:rPr lang="fr-FR" smtClean="0"/>
              <a:t>16/10/2025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445587185"/>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638941B0-F4D5-4460-BCAD-F7E2B41A8257}" type="datetimeFigureOut">
              <a:rPr lang="fr-FR" smtClean="0"/>
              <a:t>16/10/2025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595091761"/>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isposition Image du texte 2">
    <p:spTree>
      <p:nvGrpSpPr>
        <p:cNvPr id="1" name=""/>
        <p:cNvGrpSpPr/>
        <p:nvPr/>
      </p:nvGrpSpPr>
      <p:grpSpPr>
        <a:xfrm>
          <a:off x="0" y="0"/>
          <a:ext cx="0" cy="0"/>
          <a:chOff x="0" y="0"/>
          <a:chExt cx="0" cy="0"/>
        </a:xfrm>
      </p:grpSpPr>
      <p:sp>
        <p:nvSpPr>
          <p:cNvPr id="7" name="Espace réservé d’image 6">
            <a:extLst>
              <a:ext uri="{FF2B5EF4-FFF2-40B4-BE49-F238E27FC236}">
                <a16:creationId xmlns:a16="http://schemas.microsoft.com/office/drawing/2014/main" id="{890ED7CE-A9D2-4D19-B978-56BFB74E657C}"/>
              </a:ext>
            </a:extLst>
          </p:cNvPr>
          <p:cNvSpPr>
            <a:spLocks noGrp="1"/>
          </p:cNvSpPr>
          <p:nvPr>
            <p:ph type="pic" sz="quarter" idx="14" hasCustomPrompt="1"/>
          </p:nvPr>
        </p:nvSpPr>
        <p:spPr>
          <a:xfrm>
            <a:off x="0" y="-1"/>
            <a:ext cx="6096000" cy="6371351"/>
          </a:xfrm>
          <a:solidFill>
            <a:schemeClr val="bg1">
              <a:lumMod val="95000"/>
            </a:schemeClr>
          </a:solidFill>
        </p:spPr>
        <p:txBody>
          <a:bodyPr tIns="1584000" rtlCol="0" anchor="t"/>
          <a:lstStyle>
            <a:lvl1pPr marL="0" indent="0" algn="ctr">
              <a:buNone/>
              <a:defRPr sz="1200" i="1">
                <a:latin typeface="Times New Roman" panose="02020603050405020304" pitchFamily="18" charset="0"/>
                <a:cs typeface="Times New Roman" panose="02020603050405020304" pitchFamily="18" charset="0"/>
              </a:defRPr>
            </a:lvl1pPr>
          </a:lstStyle>
          <a:p>
            <a:pPr rtl="0"/>
            <a:r>
              <a:rPr lang="fr-FR" noProof="0"/>
              <a:t>Insérez ou glissez-déplacez votre photo</a:t>
            </a:r>
          </a:p>
        </p:txBody>
      </p:sp>
      <p:sp>
        <p:nvSpPr>
          <p:cNvPr id="2" name="Titre 1">
            <a:extLst>
              <a:ext uri="{FF2B5EF4-FFF2-40B4-BE49-F238E27FC236}">
                <a16:creationId xmlns:a16="http://schemas.microsoft.com/office/drawing/2014/main" id="{40EE479C-D1F6-4BAC-80D2-90EF74E3261A}"/>
              </a:ext>
            </a:extLst>
          </p:cNvPr>
          <p:cNvSpPr>
            <a:spLocks noGrp="1"/>
          </p:cNvSpPr>
          <p:nvPr>
            <p:ph type="title" hasCustomPrompt="1"/>
          </p:nvPr>
        </p:nvSpPr>
        <p:spPr>
          <a:xfrm>
            <a:off x="5118100" y="1869795"/>
            <a:ext cx="6641900" cy="1124345"/>
          </a:xfrm>
          <a:solidFill>
            <a:schemeClr val="bg1">
              <a:lumMod val="95000"/>
            </a:schemeClr>
          </a:solidFill>
        </p:spPr>
        <p:txBody>
          <a:bodyPr lIns="180000" tIns="180000" rIns="180000" bIns="180000" rtlCol="0"/>
          <a:lstStyle>
            <a:lvl1pPr algn="l">
              <a:defRPr sz="4800" b="1" spc="-300">
                <a:solidFill>
                  <a:schemeClr val="tx1">
                    <a:lumMod val="75000"/>
                    <a:lumOff val="25000"/>
                  </a:schemeClr>
                </a:solidFill>
              </a:defRPr>
            </a:lvl1pPr>
          </a:lstStyle>
          <a:p>
            <a:pPr rtl="0"/>
            <a:r>
              <a:rPr lang="fr-FR" noProof="0"/>
              <a:t>Cliquez pour modifier le titre de la page</a:t>
            </a:r>
          </a:p>
        </p:txBody>
      </p:sp>
      <p:sp>
        <p:nvSpPr>
          <p:cNvPr id="10" name="Sous-titre 2">
            <a:extLst>
              <a:ext uri="{FF2B5EF4-FFF2-40B4-BE49-F238E27FC236}">
                <a16:creationId xmlns:a16="http://schemas.microsoft.com/office/drawing/2014/main" id="{3FAEED1D-0E66-4F74-9455-675F5CB7EAD4}"/>
              </a:ext>
            </a:extLst>
          </p:cNvPr>
          <p:cNvSpPr>
            <a:spLocks noGrp="1"/>
          </p:cNvSpPr>
          <p:nvPr>
            <p:ph type="body" sz="quarter" idx="32" hasCustomPrompt="1"/>
          </p:nvPr>
        </p:nvSpPr>
        <p:spPr>
          <a:xfrm>
            <a:off x="5118334" y="2994141"/>
            <a:ext cx="6641626" cy="590155"/>
          </a:xfrm>
          <a:solidFill>
            <a:schemeClr val="tx1">
              <a:alpha val="80000"/>
            </a:schemeClr>
          </a:solidFill>
        </p:spPr>
        <p:txBody>
          <a:bodyPr lIns="180000" tIns="180000" rIns="180000" bIns="180000" rtlCol="0"/>
          <a:lstStyle>
            <a:lvl1pPr marL="0" indent="0" algn="l">
              <a:buNone/>
              <a:defRPr>
                <a:solidFill>
                  <a:schemeClr val="bg1"/>
                </a:solidFill>
              </a:defRPr>
            </a:lvl1pPr>
            <a:lvl2pPr marL="266700" indent="0">
              <a:buNone/>
              <a:defRPr/>
            </a:lvl2pPr>
            <a:lvl3pPr marL="542925" indent="0">
              <a:buNone/>
              <a:defRPr/>
            </a:lvl3pPr>
            <a:lvl4pPr marL="809625" indent="0">
              <a:buNone/>
              <a:defRPr/>
            </a:lvl4pPr>
            <a:lvl5pPr marL="1076325" indent="0">
              <a:buNone/>
              <a:defRPr/>
            </a:lvl5pPr>
          </a:lstStyle>
          <a:p>
            <a:pPr lvl="0" rtl="0"/>
            <a:r>
              <a:rPr lang="fr-FR" noProof="0"/>
              <a:t>Sous-titre</a:t>
            </a:r>
          </a:p>
        </p:txBody>
      </p:sp>
      <p:sp>
        <p:nvSpPr>
          <p:cNvPr id="3" name="Espace réservé du contenu 2">
            <a:extLst>
              <a:ext uri="{FF2B5EF4-FFF2-40B4-BE49-F238E27FC236}">
                <a16:creationId xmlns:a16="http://schemas.microsoft.com/office/drawing/2014/main" id="{A22238F2-C6EC-476F-8371-119AECBA5622}"/>
              </a:ext>
            </a:extLst>
          </p:cNvPr>
          <p:cNvSpPr>
            <a:spLocks noGrp="1"/>
          </p:cNvSpPr>
          <p:nvPr>
            <p:ph sz="half" idx="1" hasCustomPrompt="1"/>
          </p:nvPr>
        </p:nvSpPr>
        <p:spPr>
          <a:xfrm>
            <a:off x="6288000" y="3763648"/>
            <a:ext cx="5472000" cy="2428351"/>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4" name="Espace réservé du pied de page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endParaRPr lang="fr-FR" noProof="0"/>
          </a:p>
        </p:txBody>
      </p:sp>
      <p:sp>
        <p:nvSpPr>
          <p:cNvPr id="5" name="Espace réservé du numéro de diapositive 4">
            <a:extLst>
              <a:ext uri="{FF2B5EF4-FFF2-40B4-BE49-F238E27FC236}">
                <a16:creationId xmlns:a16="http://schemas.microsoft.com/office/drawing/2014/main" id="{0505ED12-A431-4761-87A4-F05164BE0221}"/>
              </a:ext>
            </a:extLst>
          </p:cNvPr>
          <p:cNvSpPr>
            <a:spLocks noGrp="1"/>
          </p:cNvSpPr>
          <p:nvPr>
            <p:ph type="sldNum" sz="quarter" idx="33"/>
          </p:nvPr>
        </p:nvSpPr>
        <p:spPr/>
        <p:txBody>
          <a:bodyPr rtlCol="0"/>
          <a:lstStyle/>
          <a:p>
            <a:pPr rtl="0"/>
            <a:fld id="{19B51A1E-902D-48AF-9020-955120F399B6}" type="slidenum">
              <a:rPr lang="fr-FR" noProof="0" smtClean="0"/>
              <a:pPr rtl="0"/>
              <a:t>‹N°›</a:t>
            </a:fld>
            <a:endParaRPr lang="fr-FR" noProof="0"/>
          </a:p>
        </p:txBody>
      </p:sp>
      <p:sp>
        <p:nvSpPr>
          <p:cNvPr id="8" name="Rectangle 7">
            <a:extLst>
              <a:ext uri="{FF2B5EF4-FFF2-40B4-BE49-F238E27FC236}">
                <a16:creationId xmlns:a16="http://schemas.microsoft.com/office/drawing/2014/main" id="{FA5285E0-8F27-49C4-AADF-92A3B72D41FD}"/>
              </a:ext>
            </a:extLst>
          </p:cNvPr>
          <p:cNvSpPr/>
          <p:nvPr userDrawn="1"/>
        </p:nvSpPr>
        <p:spPr>
          <a:xfrm>
            <a:off x="9775824" y="1762069"/>
            <a:ext cx="1984175" cy="1148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rtl="0"/>
            <a:endParaRPr lang="fr-FR" noProof="0"/>
          </a:p>
        </p:txBody>
      </p:sp>
    </p:spTree>
    <p:extLst>
      <p:ext uri="{BB962C8B-B14F-4D97-AF65-F5344CB8AC3E}">
        <p14:creationId xmlns:p14="http://schemas.microsoft.com/office/powerpoint/2010/main" val="3724560927"/>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11340000" cy="432000"/>
          </a:xfrm>
        </p:spPr>
        <p:txBody>
          <a:bodyPr rtlCol="0"/>
          <a:lstStyle>
            <a:lvl1pPr>
              <a:defRPr>
                <a:solidFill>
                  <a:schemeClr val="tx1">
                    <a:lumMod val="75000"/>
                    <a:lumOff val="25000"/>
                  </a:schemeClr>
                </a:solidFill>
              </a:defRPr>
            </a:lvl1pPr>
          </a:lstStyle>
          <a:p>
            <a:pPr rtl="0"/>
            <a:r>
              <a:rPr lang="fr-FR" noProof="0"/>
              <a:t>Cliquez pour modifier le titre de la page</a:t>
            </a:r>
          </a:p>
        </p:txBody>
      </p:sp>
      <p:sp>
        <p:nvSpPr>
          <p:cNvPr id="9" name="Sous-titre 2">
            <a:extLst>
              <a:ext uri="{FF2B5EF4-FFF2-40B4-BE49-F238E27FC236}">
                <a16:creationId xmlns:a16="http://schemas.microsoft.com/office/drawing/2014/main" id="{E4633398-8EC3-417B-BEA6-101D8F224678}"/>
              </a:ext>
            </a:extLst>
          </p:cNvPr>
          <p:cNvSpPr>
            <a:spLocks noGrp="1"/>
          </p:cNvSpPr>
          <p:nvPr>
            <p:ph type="body" sz="quarter" idx="32" hasCustomPrompt="1"/>
          </p:nvPr>
        </p:nvSpPr>
        <p:spPr>
          <a:xfrm>
            <a:off x="431800" y="1008000"/>
            <a:ext cx="11339513" cy="360000"/>
          </a:xfrm>
        </p:spPr>
        <p:txBody>
          <a:bodyPr rtlCol="0"/>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rtl="0"/>
            <a:r>
              <a:rPr lang="fr-FR" noProof="0"/>
              <a:t>Sous-titre</a:t>
            </a:r>
          </a:p>
        </p:txBody>
      </p:sp>
      <p:sp>
        <p:nvSpPr>
          <p:cNvPr id="3" name="Espace réservé de comparaison gauche 1">
            <a:extLst>
              <a:ext uri="{FF2B5EF4-FFF2-40B4-BE49-F238E27FC236}">
                <a16:creationId xmlns:a16="http://schemas.microsoft.com/office/drawing/2014/main" id="{9322B50D-6A7D-41C6-BA57-613BC231DF36}"/>
              </a:ext>
            </a:extLst>
          </p:cNvPr>
          <p:cNvSpPr>
            <a:spLocks noGrp="1"/>
          </p:cNvSpPr>
          <p:nvPr>
            <p:ph type="body" idx="1" hasCustomPrompt="1"/>
          </p:nvPr>
        </p:nvSpPr>
        <p:spPr>
          <a:xfrm>
            <a:off x="432000" y="1515834"/>
            <a:ext cx="5472000" cy="360000"/>
          </a:xfrm>
        </p:spPr>
        <p:txBody>
          <a:bodyPr rtlCol="0" anchor="t"/>
          <a:lstStyle>
            <a:lvl1pPr marL="0" indent="0">
              <a:buNone/>
              <a:defRPr sz="2400" b="1">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fr-FR" noProof="0"/>
              <a:t>Modifiez les styles du texte du masque</a:t>
            </a:r>
          </a:p>
        </p:txBody>
      </p:sp>
      <p:sp>
        <p:nvSpPr>
          <p:cNvPr id="4" name="Espace réservé du contenu 2">
            <a:extLst>
              <a:ext uri="{FF2B5EF4-FFF2-40B4-BE49-F238E27FC236}">
                <a16:creationId xmlns:a16="http://schemas.microsoft.com/office/drawing/2014/main" id="{9FD584DA-F775-47B8-A1D7-6556AD5FCBD2}"/>
              </a:ext>
            </a:extLst>
          </p:cNvPr>
          <p:cNvSpPr>
            <a:spLocks noGrp="1"/>
          </p:cNvSpPr>
          <p:nvPr>
            <p:ph sz="half" idx="2" hasCustomPrompt="1"/>
          </p:nvPr>
        </p:nvSpPr>
        <p:spPr>
          <a:xfrm>
            <a:off x="432000" y="2023668"/>
            <a:ext cx="5472000" cy="4168332"/>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12" name="Espace réservé de comparaison gauche 2">
            <a:extLst>
              <a:ext uri="{FF2B5EF4-FFF2-40B4-BE49-F238E27FC236}">
                <a16:creationId xmlns:a16="http://schemas.microsoft.com/office/drawing/2014/main" id="{78A963F8-6F6E-440E-B3B3-DDE13C083A36}"/>
              </a:ext>
            </a:extLst>
          </p:cNvPr>
          <p:cNvSpPr>
            <a:spLocks noGrp="1"/>
          </p:cNvSpPr>
          <p:nvPr>
            <p:ph type="body" sz="quarter" idx="13" hasCustomPrompt="1"/>
          </p:nvPr>
        </p:nvSpPr>
        <p:spPr>
          <a:xfrm>
            <a:off x="6300000" y="1516359"/>
            <a:ext cx="5472000" cy="358775"/>
          </a:xfrm>
        </p:spPr>
        <p:txBody>
          <a:bodyPr rtlCol="0"/>
          <a:lstStyle>
            <a:lvl1pPr marL="0" indent="0">
              <a:buNone/>
              <a:defRPr sz="2400" b="1"/>
            </a:lvl1pPr>
          </a:lstStyle>
          <a:p>
            <a:pPr lvl="0" rtl="0"/>
            <a:r>
              <a:rPr lang="fr-FR" noProof="0"/>
              <a:t>Modifiez les styles du texte du masque</a:t>
            </a:r>
          </a:p>
        </p:txBody>
      </p:sp>
      <p:sp>
        <p:nvSpPr>
          <p:cNvPr id="8" name="Espace réservé du texte 4">
            <a:extLst>
              <a:ext uri="{FF2B5EF4-FFF2-40B4-BE49-F238E27FC236}">
                <a16:creationId xmlns:a16="http://schemas.microsoft.com/office/drawing/2014/main" id="{DF0A5256-B267-47DA-858A-0F3867CB6139}"/>
              </a:ext>
            </a:extLst>
          </p:cNvPr>
          <p:cNvSpPr>
            <a:spLocks noGrp="1"/>
          </p:cNvSpPr>
          <p:nvPr>
            <p:ph type="body" sz="quarter" idx="12" hasCustomPrompt="1"/>
          </p:nvPr>
        </p:nvSpPr>
        <p:spPr>
          <a:xfrm>
            <a:off x="6299887" y="2020359"/>
            <a:ext cx="5472113" cy="4170891"/>
          </a:xfrm>
        </p:spPr>
        <p:txBody>
          <a:bodyPr rtlCol="0"/>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5" name="Espace réservé du pied de page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endParaRPr lang="fr-FR" noProof="0"/>
          </a:p>
        </p:txBody>
      </p:sp>
      <p:sp>
        <p:nvSpPr>
          <p:cNvPr id="6" name="Espace réservé du numéro de diapositive 5">
            <a:extLst>
              <a:ext uri="{FF2B5EF4-FFF2-40B4-BE49-F238E27FC236}">
                <a16:creationId xmlns:a16="http://schemas.microsoft.com/office/drawing/2014/main" id="{18733E7E-50D2-4F6C-9DF2-CF4C98C4B847}"/>
              </a:ext>
            </a:extLst>
          </p:cNvPr>
          <p:cNvSpPr>
            <a:spLocks noGrp="1"/>
          </p:cNvSpPr>
          <p:nvPr>
            <p:ph type="sldNum" sz="quarter" idx="33"/>
          </p:nvPr>
        </p:nvSpPr>
        <p:spPr/>
        <p:txBody>
          <a:bodyPr rtlCol="0"/>
          <a:lstStyle/>
          <a:p>
            <a:pPr rtl="0"/>
            <a:fld id="{19B51A1E-902D-48AF-9020-955120F399B6}" type="slidenum">
              <a:rPr lang="fr-FR" noProof="0" smtClean="0"/>
              <a:pPr rtl="0"/>
              <a:t>‹N°›</a:t>
            </a:fld>
            <a:endParaRPr lang="fr-FR" noProof="0"/>
          </a:p>
        </p:txBody>
      </p:sp>
    </p:spTree>
    <p:extLst>
      <p:ext uri="{BB962C8B-B14F-4D97-AF65-F5344CB8AC3E}">
        <p14:creationId xmlns:p14="http://schemas.microsoft.com/office/powerpoint/2010/main" val="3137750712"/>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38941B0-F4D5-4460-BCAD-F7E2B41A8257}" type="datetimeFigureOut">
              <a:rPr lang="fr-FR" smtClean="0"/>
              <a:t>16/10/2025</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7C6CCC6-2BE5-4E42-96A4-D1E8E81A3D8E}" type="slidenum">
              <a:rPr lang="fr-FR" smtClean="0"/>
              <a:t>‹N°›</a:t>
            </a:fld>
            <a:endParaRPr lang="fr-FR"/>
          </a:p>
        </p:txBody>
      </p:sp>
    </p:spTree>
    <p:extLst>
      <p:ext uri="{BB962C8B-B14F-4D97-AF65-F5344CB8AC3E}">
        <p14:creationId xmlns:p14="http://schemas.microsoft.com/office/powerpoint/2010/main" val="3071127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38941B0-F4D5-4460-BCAD-F7E2B41A8257}" type="datetimeFigureOut">
              <a:rPr lang="fr-FR" smtClean="0"/>
              <a:t>16/10/2025</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7C6CCC6-2BE5-4E42-96A4-D1E8E81A3D8E}" type="slidenum">
              <a:rPr lang="fr-FR" smtClean="0"/>
              <a:t>‹N°›</a:t>
            </a:fld>
            <a:endParaRPr lang="fr-FR"/>
          </a:p>
        </p:txBody>
      </p:sp>
    </p:spTree>
    <p:extLst>
      <p:ext uri="{BB962C8B-B14F-4D97-AF65-F5344CB8AC3E}">
        <p14:creationId xmlns:p14="http://schemas.microsoft.com/office/powerpoint/2010/main" val="39097247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3.xml"/><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hyperlink" Target="http://www.legifrance.gouv.fr/affichCodeArticle.do;jsessionid=078F025A96D9171E9D6EE622055659A9.tplgfr27s_3?idArticle=LEGIARTI000027682987&amp;cidTexte=LEGITEXT000006071191&amp;categorieLien=id&amp;dateTexte=" TargetMode="External"/><Relationship Id="rId2" Type="http://schemas.openxmlformats.org/officeDocument/2006/relationships/hyperlink" Target="https://www.jeunes.gouv.fr/le-projet-educatif-territorial-643" TargetMode="External"/><Relationship Id="rId1" Type="http://schemas.openxmlformats.org/officeDocument/2006/relationships/slideLayout" Target="../slideLayouts/slideLayout13.xml"/><Relationship Id="rId4" Type="http://schemas.openxmlformats.org/officeDocument/2006/relationships/hyperlink" Target="http://www.legifrance.gouv.fr/affichCode.do;jsessionid=078F025A96D9171E9D6EE622055659A9.tplgfr27s_3?idSectionTA=LEGISCTA000032960456&amp;cidTexte=LEGITEXT000006071191&amp;dateTexte=20180713"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hyperlink" Target="https://site.ac-martinique.fr/acm972/pedtplanmercredi/" TargetMode="Externa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hyperlink" Target="https://www.jeunes.gouv.fr/offre-educative-226" TargetMode="External"/><Relationship Id="rId2" Type="http://schemas.openxmlformats.org/officeDocument/2006/relationships/hyperlink" Target="https://site.ac-martinique.fr/acm972/pedtplanmercredi/" TargetMode="Externa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3.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hyperlink" Target="https://cafdoc.sharepoint.com/sites/CAS2024-Avisdfavorable/Documents%20partages/General/JEUNESSE/1-Formulaire_Partenaire_2024_plan_mercredi_retours_AS.xlsx?web=1" TargetMode="Externa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8" Type="http://schemas.openxmlformats.org/officeDocument/2006/relationships/hyperlink" Target="mailto:elise.darius@caf972.caf.fr" TargetMode="External"/><Relationship Id="rId3" Type="http://schemas.microsoft.com/office/2007/relationships/hdphoto" Target="../media/hdphoto1.wdp"/><Relationship Id="rId7" Type="http://schemas.openxmlformats.org/officeDocument/2006/relationships/hyperlink" Target="mailto:patrick.pomonel@caf972.caf.fr" TargetMode="External"/><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hyperlink" Target="mailto:regine.caumartin@caf972.fr" TargetMode="External"/><Relationship Id="rId5" Type="http://schemas.openxmlformats.org/officeDocument/2006/relationships/hyperlink" Target="mailto:esther.dunot@caf972.caf.fr" TargetMode="External"/><Relationship Id="rId4" Type="http://schemas.openxmlformats.org/officeDocument/2006/relationships/hyperlink" Target="mailto:regine.meranville@caf972,caf,fr"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386BF09-FF36-9C93-C539-38D1FA9AB0A1}"/>
            </a:ext>
          </a:extLst>
        </p:cNvPr>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203B5D60-6E03-38A0-DF31-F1FD2E5A48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grpSp>
        <p:nvGrpSpPr>
          <p:cNvPr id="24" name="Group 23">
            <a:extLst>
              <a:ext uri="{FF2B5EF4-FFF2-40B4-BE49-F238E27FC236}">
                <a16:creationId xmlns:a16="http://schemas.microsoft.com/office/drawing/2014/main" id="{81EAE83B-FD37-F673-13CF-5C68419C96F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25" name="Rectangle 24">
              <a:extLst>
                <a:ext uri="{FF2B5EF4-FFF2-40B4-BE49-F238E27FC236}">
                  <a16:creationId xmlns:a16="http://schemas.microsoft.com/office/drawing/2014/main" id="{A53E1CAF-F9A1-8284-36CE-66F6897F62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26" name="Rectangle 25">
              <a:extLst>
                <a:ext uri="{FF2B5EF4-FFF2-40B4-BE49-F238E27FC236}">
                  <a16:creationId xmlns:a16="http://schemas.microsoft.com/office/drawing/2014/main" id="{C431FD17-8F55-CC42-4083-D45AE3F6FC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grpSp>
      <p:sp>
        <p:nvSpPr>
          <p:cNvPr id="28" name="Rectangle 27">
            <a:extLst>
              <a:ext uri="{FF2B5EF4-FFF2-40B4-BE49-F238E27FC236}">
                <a16:creationId xmlns:a16="http://schemas.microsoft.com/office/drawing/2014/main" id="{3FDA2817-DF5F-DA1A-0659-DCD455ABBC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7" name="TextBox 6">
            <a:extLst>
              <a:ext uri="{FF2B5EF4-FFF2-40B4-BE49-F238E27FC236}">
                <a16:creationId xmlns:a16="http://schemas.microsoft.com/office/drawing/2014/main" id="{6DC0D274-1BAE-AC72-C0F5-28C0DC5E2740}"/>
              </a:ext>
            </a:extLst>
          </p:cNvPr>
          <p:cNvSpPr txBox="1"/>
          <p:nvPr/>
        </p:nvSpPr>
        <p:spPr>
          <a:xfrm>
            <a:off x="1106599" y="1757417"/>
            <a:ext cx="9841092" cy="2094189"/>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3200" b="1" i="0" u="sng" strike="noStrike" kern="1200" cap="none" spc="0" normalizeH="0" baseline="0" noProof="0" dirty="0">
              <a:ln>
                <a:noFill/>
              </a:ln>
              <a:solidFill>
                <a:srgbClr val="0F9ED5">
                  <a:lumMod val="49000"/>
                </a:srgbClr>
              </a:solidFill>
              <a:effectLst/>
              <a:uLnTx/>
              <a:uFillTx/>
              <a:latin typeface="Aptos Display" panose="020F0302020204030204"/>
              <a:ea typeface="+mn-ea"/>
              <a:cs typeface="+mn-cs"/>
            </a:endParaRP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400" b="1" i="0" u="sng" strike="noStrike" kern="1200" cap="none" spc="0" normalizeH="0" baseline="0" noProof="0" dirty="0">
              <a:ln>
                <a:noFill/>
              </a:ln>
              <a:solidFill>
                <a:srgbClr val="0F9ED5">
                  <a:lumMod val="49000"/>
                </a:srgbClr>
              </a:solidFill>
              <a:effectLst/>
              <a:uLnTx/>
              <a:uFillTx/>
              <a:latin typeface="Aptos Display" panose="020F0302020204030204"/>
              <a:ea typeface="+mn-ea"/>
              <a:cs typeface="+mn-cs"/>
            </a:endParaRP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400" b="1" i="0" u="none" strike="noStrike" kern="1200" cap="none" spc="0" normalizeH="0" baseline="0" noProof="0" dirty="0">
              <a:ln>
                <a:noFill/>
              </a:ln>
              <a:solidFill>
                <a:srgbClr val="0F9ED5">
                  <a:lumMod val="49000"/>
                </a:srgbClr>
              </a:solidFill>
              <a:effectLst/>
              <a:uLnTx/>
              <a:uFillTx/>
              <a:latin typeface="Arial"/>
              <a:ea typeface="+mn-ea"/>
              <a:cs typeface="Arial"/>
            </a:endParaRP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400" b="1" i="0" u="none" strike="noStrike" kern="1200" cap="none" spc="0" normalizeH="0" baseline="0" noProof="0" dirty="0">
              <a:ln>
                <a:noFill/>
              </a:ln>
              <a:solidFill>
                <a:srgbClr val="0F9ED5">
                  <a:lumMod val="49000"/>
                </a:srgbClr>
              </a:solidFill>
              <a:effectLst/>
              <a:uLnTx/>
              <a:uFillTx/>
              <a:latin typeface="Arial"/>
              <a:ea typeface="+mn-ea"/>
              <a:cs typeface="Arial"/>
            </a:endParaRPr>
          </a:p>
          <a:p>
            <a:pPr marL="0" marR="0" lvl="0" indent="0" algn="ctr" defTabSz="914400" rtl="0" eaLnBrk="1" fontAlgn="auto" latinLnBrk="0" hangingPunct="1">
              <a:lnSpc>
                <a:spcPct val="90000"/>
              </a:lnSpc>
              <a:spcBef>
                <a:spcPct val="0"/>
              </a:spcBef>
              <a:spcAft>
                <a:spcPts val="600"/>
              </a:spcAft>
              <a:buClrTx/>
              <a:buSzTx/>
              <a:buFontTx/>
              <a:buNone/>
              <a:tabLst/>
              <a:defRPr/>
            </a:pPr>
            <a:endParaRPr kumimoji="0" lang="en-US" sz="3600" i="0" strike="noStrike" kern="1200" cap="none" spc="0" normalizeH="0" baseline="0" noProof="0" dirty="0">
              <a:ln>
                <a:noFill/>
              </a:ln>
              <a:solidFill>
                <a:srgbClr val="0F9ED5">
                  <a:lumMod val="49000"/>
                </a:srgbClr>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90000"/>
              </a:lnSpc>
              <a:spcBef>
                <a:spcPct val="0"/>
              </a:spcBef>
              <a:spcAft>
                <a:spcPts val="600"/>
              </a:spcAft>
              <a:buClrTx/>
              <a:buSzTx/>
              <a:buFontTx/>
              <a:buNone/>
              <a:tabLst/>
              <a:defRPr/>
            </a:pPr>
            <a:r>
              <a:rPr lang="fr-FR" sz="3600" dirty="0">
                <a:solidFill>
                  <a:srgbClr val="0F9ED5">
                    <a:lumMod val="49000"/>
                  </a:srgbClr>
                </a:solidFill>
                <a:latin typeface="Arial" panose="020B0604020202020204" pitchFamily="34" charset="0"/>
                <a:cs typeface="Arial" panose="020B0604020202020204" pitchFamily="34" charset="0"/>
              </a:rPr>
              <a:t>Réunion d’information </a:t>
            </a:r>
          </a:p>
          <a:p>
            <a:pPr marL="0" marR="0" lvl="0" indent="0" algn="ctr" defTabSz="914400" rtl="0" eaLnBrk="1" fontAlgn="auto" latinLnBrk="0" hangingPunct="1">
              <a:lnSpc>
                <a:spcPct val="90000"/>
              </a:lnSpc>
              <a:spcBef>
                <a:spcPct val="0"/>
              </a:spcBef>
              <a:spcAft>
                <a:spcPts val="600"/>
              </a:spcAft>
              <a:buClrTx/>
              <a:buSzTx/>
              <a:buFontTx/>
              <a:buNone/>
              <a:tabLst/>
              <a:defRPr/>
            </a:pPr>
            <a:r>
              <a:rPr lang="fr-FR" sz="3600" b="1" dirty="0">
                <a:solidFill>
                  <a:srgbClr val="0F9ED5">
                    <a:lumMod val="49000"/>
                  </a:srgbClr>
                </a:solidFill>
                <a:latin typeface="Arial" panose="020B0604020202020204" pitchFamily="34" charset="0"/>
                <a:cs typeface="Arial" panose="020B0604020202020204" pitchFamily="34" charset="0"/>
              </a:rPr>
              <a:t>PEDT et Continuité éducative </a:t>
            </a:r>
          </a:p>
          <a:p>
            <a:pPr marL="0" marR="0" lvl="0" indent="0" algn="ctr" defTabSz="914400" rtl="0" eaLnBrk="1" fontAlgn="auto" latinLnBrk="0" hangingPunct="1">
              <a:lnSpc>
                <a:spcPct val="90000"/>
              </a:lnSpc>
              <a:spcBef>
                <a:spcPct val="0"/>
              </a:spcBef>
              <a:spcAft>
                <a:spcPts val="600"/>
              </a:spcAft>
              <a:buClrTx/>
              <a:buSzTx/>
              <a:buFontTx/>
              <a:buNone/>
              <a:tabLst/>
              <a:defRPr/>
            </a:pPr>
            <a:r>
              <a:rPr kumimoji="0" lang="fr-FR" sz="2400" i="0" strike="noStrike" kern="1200" cap="none" spc="0" normalizeH="0" baseline="0" noProof="0" dirty="0">
                <a:ln>
                  <a:noFill/>
                </a:ln>
                <a:solidFill>
                  <a:srgbClr val="0F9ED5">
                    <a:lumMod val="49000"/>
                  </a:srgbClr>
                </a:solidFill>
                <a:effectLst/>
                <a:uLnTx/>
                <a:uFillTx/>
                <a:latin typeface="Arial" panose="020B0604020202020204" pitchFamily="34" charset="0"/>
                <a:cs typeface="Arial" panose="020B0604020202020204" pitchFamily="34" charset="0"/>
              </a:rPr>
              <a:t>17 octobre 2025 </a:t>
            </a:r>
          </a:p>
          <a:p>
            <a:pPr marL="0" marR="0" lvl="0" indent="0" algn="ctr" defTabSz="914400" rtl="0" eaLnBrk="1" fontAlgn="auto" latinLnBrk="0" hangingPunct="1">
              <a:lnSpc>
                <a:spcPct val="90000"/>
              </a:lnSpc>
              <a:spcBef>
                <a:spcPct val="0"/>
              </a:spcBef>
              <a:spcAft>
                <a:spcPts val="600"/>
              </a:spcAft>
              <a:buClrTx/>
              <a:buSzTx/>
              <a:buFontTx/>
              <a:buNone/>
              <a:tabLst/>
              <a:defRPr/>
            </a:pPr>
            <a:r>
              <a:rPr lang="fr-FR" sz="2400" dirty="0">
                <a:solidFill>
                  <a:srgbClr val="0F9ED5">
                    <a:lumMod val="49000"/>
                  </a:srgbClr>
                </a:solidFill>
                <a:latin typeface="Arial" panose="020B0604020202020204" pitchFamily="34" charset="0"/>
                <a:cs typeface="Arial" panose="020B0604020202020204" pitchFamily="34" charset="0"/>
              </a:rPr>
              <a:t>Lycée Schoelcher, Fort-de-France</a:t>
            </a:r>
            <a:endParaRPr kumimoji="0" lang="fr-FR" sz="2400" i="0" strike="noStrike" kern="1200" cap="none" spc="0" normalizeH="0" baseline="0" noProof="0" dirty="0">
              <a:ln>
                <a:noFill/>
              </a:ln>
              <a:solidFill>
                <a:srgbClr val="0F9ED5">
                  <a:lumMod val="49000"/>
                </a:srgbClr>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400" b="1" i="0" u="sng" strike="noStrike" kern="1200" cap="none" spc="0" normalizeH="0" baseline="0" noProof="0" dirty="0">
              <a:ln>
                <a:noFill/>
              </a:ln>
              <a:solidFill>
                <a:srgbClr val="0F9ED5">
                  <a:lumMod val="49000"/>
                </a:srgbClr>
              </a:solidFill>
              <a:effectLst/>
              <a:uLnTx/>
              <a:uFillTx/>
              <a:latin typeface="Arial"/>
              <a:ea typeface="+mn-ea"/>
              <a:cs typeface="Arial"/>
            </a:endParaRPr>
          </a:p>
        </p:txBody>
      </p:sp>
      <p:sp>
        <p:nvSpPr>
          <p:cNvPr id="2" name="Slide Number Placeholder 1">
            <a:extLst>
              <a:ext uri="{FF2B5EF4-FFF2-40B4-BE49-F238E27FC236}">
                <a16:creationId xmlns:a16="http://schemas.microsoft.com/office/drawing/2014/main" id="{137F9E94-5835-86C7-4E41-8F311CBFA58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C6CCC6-2BE5-4E42-96A4-D1E8E81A3D8E}" type="slidenum">
              <a:rPr kumimoji="0" lang="fr-FR" sz="1400" b="1" i="0" u="none" strike="noStrike" kern="1200" cap="none" spc="0" normalizeH="0" baseline="0" noProof="0" dirty="0" smtClean="0">
                <a:ln>
                  <a:noFill/>
                </a:ln>
                <a:solidFill>
                  <a:prstClr val="black">
                    <a:tint val="82000"/>
                  </a:prstClr>
                </a:solidFill>
                <a:effectLst/>
                <a:uLnTx/>
                <a:uFillTx/>
                <a:latin typeface="Aptos" panose="020B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400" b="1" i="0" u="none" strike="noStrike" kern="1200" cap="none" spc="0" normalizeH="0" baseline="0" noProof="0">
              <a:ln>
                <a:noFill/>
              </a:ln>
              <a:solidFill>
                <a:prstClr val="black">
                  <a:tint val="82000"/>
                </a:prstClr>
              </a:solidFill>
              <a:effectLst/>
              <a:uLnTx/>
              <a:uFillTx/>
              <a:latin typeface="Aptos" panose="020B0004020202020204"/>
              <a:ea typeface="+mn-ea"/>
              <a:cs typeface="+mn-cs"/>
            </a:endParaRPr>
          </a:p>
        </p:txBody>
      </p:sp>
      <p:pic>
        <p:nvPicPr>
          <p:cNvPr id="5" name="Image 4">
            <a:extLst>
              <a:ext uri="{FF2B5EF4-FFF2-40B4-BE49-F238E27FC236}">
                <a16:creationId xmlns:a16="http://schemas.microsoft.com/office/drawing/2014/main" id="{B457F83D-CA77-45BE-9C28-F9CD5FE694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0507" y="3676716"/>
            <a:ext cx="2487976" cy="2487976"/>
          </a:xfrm>
          <a:prstGeom prst="rect">
            <a:avLst/>
          </a:prstGeom>
        </p:spPr>
      </p:pic>
      <p:pic>
        <p:nvPicPr>
          <p:cNvPr id="8" name="Image 7">
            <a:extLst>
              <a:ext uri="{FF2B5EF4-FFF2-40B4-BE49-F238E27FC236}">
                <a16:creationId xmlns:a16="http://schemas.microsoft.com/office/drawing/2014/main" id="{3B98EC65-C3B8-48BA-8B76-3315231B75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79225" y="3795796"/>
            <a:ext cx="1689197" cy="2139650"/>
          </a:xfrm>
          <a:prstGeom prst="rect">
            <a:avLst/>
          </a:prstGeom>
        </p:spPr>
      </p:pic>
      <p:pic>
        <p:nvPicPr>
          <p:cNvPr id="10" name="Image 9">
            <a:extLst>
              <a:ext uri="{FF2B5EF4-FFF2-40B4-BE49-F238E27FC236}">
                <a16:creationId xmlns:a16="http://schemas.microsoft.com/office/drawing/2014/main" id="{BC3E5064-E9C8-4A6D-A505-9C55F3FCA0E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79737" y="4205862"/>
            <a:ext cx="1014123" cy="1510241"/>
          </a:xfrm>
          <a:prstGeom prst="rect">
            <a:avLst/>
          </a:prstGeom>
        </p:spPr>
      </p:pic>
      <p:pic>
        <p:nvPicPr>
          <p:cNvPr id="12" name="Image 11">
            <a:extLst>
              <a:ext uri="{FF2B5EF4-FFF2-40B4-BE49-F238E27FC236}">
                <a16:creationId xmlns:a16="http://schemas.microsoft.com/office/drawing/2014/main" id="{5417CF3A-139B-4F43-A7AC-F52FF6ADC4C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68177" y="4296260"/>
            <a:ext cx="1350727" cy="1329444"/>
          </a:xfrm>
          <a:prstGeom prst="rect">
            <a:avLst/>
          </a:prstGeom>
        </p:spPr>
      </p:pic>
    </p:spTree>
    <p:extLst>
      <p:ext uri="{BB962C8B-B14F-4D97-AF65-F5344CB8AC3E}">
        <p14:creationId xmlns:p14="http://schemas.microsoft.com/office/powerpoint/2010/main" val="21702495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386BF09-FF36-9C93-C539-38D1FA9AB0A1}"/>
            </a:ext>
          </a:extLst>
        </p:cNvPr>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203B5D60-6E03-38A0-DF31-F1FD2E5A48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grpSp>
        <p:nvGrpSpPr>
          <p:cNvPr id="24" name="Group 23">
            <a:extLst>
              <a:ext uri="{FF2B5EF4-FFF2-40B4-BE49-F238E27FC236}">
                <a16:creationId xmlns:a16="http://schemas.microsoft.com/office/drawing/2014/main" id="{81EAE83B-FD37-F673-13CF-5C68419C96F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25" name="Rectangle 24">
              <a:extLst>
                <a:ext uri="{FF2B5EF4-FFF2-40B4-BE49-F238E27FC236}">
                  <a16:creationId xmlns:a16="http://schemas.microsoft.com/office/drawing/2014/main" id="{A53E1CAF-F9A1-8284-36CE-66F6897F62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26" name="Rectangle 25">
              <a:extLst>
                <a:ext uri="{FF2B5EF4-FFF2-40B4-BE49-F238E27FC236}">
                  <a16:creationId xmlns:a16="http://schemas.microsoft.com/office/drawing/2014/main" id="{C431FD17-8F55-CC42-4083-D45AE3F6FC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grpSp>
      <p:sp>
        <p:nvSpPr>
          <p:cNvPr id="28" name="Rectangle 27">
            <a:extLst>
              <a:ext uri="{FF2B5EF4-FFF2-40B4-BE49-F238E27FC236}">
                <a16:creationId xmlns:a16="http://schemas.microsoft.com/office/drawing/2014/main" id="{3FDA2817-DF5F-DA1A-0659-DCD455ABBC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7" name="TextBox 6">
            <a:extLst>
              <a:ext uri="{FF2B5EF4-FFF2-40B4-BE49-F238E27FC236}">
                <a16:creationId xmlns:a16="http://schemas.microsoft.com/office/drawing/2014/main" id="{6DC0D274-1BAE-AC72-C0F5-28C0DC5E2740}"/>
              </a:ext>
            </a:extLst>
          </p:cNvPr>
          <p:cNvSpPr txBox="1"/>
          <p:nvPr/>
        </p:nvSpPr>
        <p:spPr>
          <a:xfrm>
            <a:off x="1981514" y="473207"/>
            <a:ext cx="9082091" cy="791366"/>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3200" b="1" i="0" u="sng" strike="noStrike" kern="1200" cap="none" spc="0" normalizeH="0" baseline="0" noProof="0" dirty="0">
              <a:ln>
                <a:noFill/>
              </a:ln>
              <a:solidFill>
                <a:srgbClr val="0F9ED5">
                  <a:lumMod val="49000"/>
                </a:srgbClr>
              </a:solidFill>
              <a:effectLst/>
              <a:uLnTx/>
              <a:uFillTx/>
              <a:latin typeface="Aptos Display" panose="020F0302020204030204"/>
              <a:ea typeface="+mn-ea"/>
              <a:cs typeface="+mn-cs"/>
            </a:endParaRP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400" b="1" i="0" u="sng" strike="noStrike" kern="1200" cap="none" spc="0" normalizeH="0" baseline="0" noProof="0" dirty="0">
              <a:ln>
                <a:noFill/>
              </a:ln>
              <a:solidFill>
                <a:srgbClr val="0F9ED5">
                  <a:lumMod val="49000"/>
                </a:srgbClr>
              </a:solidFill>
              <a:effectLst/>
              <a:uLnTx/>
              <a:uFillTx/>
              <a:latin typeface="Aptos Display" panose="020F0302020204030204"/>
              <a:ea typeface="+mn-ea"/>
              <a:cs typeface="+mn-cs"/>
            </a:endParaRP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400" b="1" i="0" u="none" strike="noStrike" kern="1200" cap="none" spc="0" normalizeH="0" baseline="0" noProof="0" dirty="0">
              <a:ln>
                <a:noFill/>
              </a:ln>
              <a:solidFill>
                <a:srgbClr val="0F9ED5">
                  <a:lumMod val="49000"/>
                </a:srgbClr>
              </a:solidFill>
              <a:effectLst/>
              <a:uLnTx/>
              <a:uFillTx/>
              <a:latin typeface="Arial"/>
              <a:ea typeface="+mn-ea"/>
              <a:cs typeface="Arial"/>
            </a:endParaRP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400" b="1" i="0" u="none" strike="noStrike" kern="1200" cap="none" spc="0" normalizeH="0" baseline="0" noProof="0" dirty="0">
              <a:ln>
                <a:noFill/>
              </a:ln>
              <a:solidFill>
                <a:srgbClr val="0F9ED5">
                  <a:lumMod val="49000"/>
                </a:srgbClr>
              </a:solidFill>
              <a:effectLst/>
              <a:uLnTx/>
              <a:uFillTx/>
              <a:latin typeface="Arial"/>
              <a:ea typeface="+mn-ea"/>
              <a:cs typeface="Arial"/>
            </a:endParaRP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400" b="1" i="0" u="none" strike="noStrike" kern="1200" cap="none" spc="0" normalizeH="0" baseline="0" noProof="0" dirty="0">
              <a:ln>
                <a:noFill/>
              </a:ln>
              <a:solidFill>
                <a:srgbClr val="0F9ED5">
                  <a:lumMod val="49000"/>
                </a:srgbClr>
              </a:solidFill>
              <a:effectLst/>
              <a:uLnTx/>
              <a:uFillTx/>
              <a:latin typeface="Arial"/>
              <a:ea typeface="+mn-ea"/>
              <a:cs typeface="Arial"/>
            </a:endParaRPr>
          </a:p>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2400" b="1" i="0" u="none" strike="noStrike" kern="1200" cap="none" spc="0" normalizeH="0" baseline="0" noProof="0" dirty="0">
                <a:ln>
                  <a:noFill/>
                </a:ln>
                <a:solidFill>
                  <a:srgbClr val="0F9ED5">
                    <a:lumMod val="49000"/>
                  </a:srgbClr>
                </a:solidFill>
                <a:effectLst/>
                <a:uLnTx/>
                <a:uFillTx/>
                <a:latin typeface="Arial"/>
                <a:ea typeface="+mn-ea"/>
                <a:cs typeface="Arial"/>
              </a:rPr>
              <a:t>                                    </a:t>
            </a:r>
            <a:endParaRPr kumimoji="0" lang="en-US" sz="2400" b="1" i="0" u="sng" strike="noStrike" kern="1200" cap="none" spc="0" normalizeH="0" baseline="0" noProof="0" dirty="0">
              <a:ln>
                <a:noFill/>
              </a:ln>
              <a:solidFill>
                <a:srgbClr val="0F9ED5">
                  <a:lumMod val="49000"/>
                </a:srgbClr>
              </a:solidFill>
              <a:effectLst/>
              <a:uLnTx/>
              <a:uFillTx/>
              <a:latin typeface="Arial"/>
              <a:ea typeface="+mn-ea"/>
              <a:cs typeface="Arial"/>
            </a:endParaRPr>
          </a:p>
          <a:p>
            <a:pPr marL="0" marR="0" lvl="0" indent="0" algn="l" defTabSz="914400" rtl="0" eaLnBrk="1" fontAlgn="auto" latinLnBrk="0" hangingPunct="1">
              <a:lnSpc>
                <a:spcPct val="90000"/>
              </a:lnSpc>
              <a:spcBef>
                <a:spcPct val="0"/>
              </a:spcBef>
              <a:spcAft>
                <a:spcPts val="600"/>
              </a:spcAft>
              <a:buClrTx/>
              <a:buSzTx/>
              <a:buFontTx/>
              <a:buNone/>
              <a:tabLst/>
              <a:defRPr/>
            </a:pPr>
            <a:r>
              <a:rPr kumimoji="0" lang="fr-FR" sz="2400" b="1" i="0" u="sng" strike="noStrike" kern="1200" cap="none" spc="0" normalizeH="0" baseline="0" noProof="0" dirty="0">
                <a:ln>
                  <a:noFill/>
                </a:ln>
                <a:solidFill>
                  <a:srgbClr val="0F9ED5">
                    <a:lumMod val="49000"/>
                  </a:srgbClr>
                </a:solidFill>
                <a:effectLst/>
                <a:uLnTx/>
                <a:uFillTx/>
                <a:latin typeface="Arial"/>
                <a:ea typeface="+mn-ea"/>
                <a:cs typeface="Arial"/>
              </a:rPr>
              <a:t>Rappel : le PEDT</a:t>
            </a:r>
            <a:endParaRPr kumimoji="0" lang="fr-FR" sz="1800" b="0" i="0" u="none" strike="noStrike" kern="1200" cap="none" spc="0" normalizeH="0" baseline="0" noProof="0" dirty="0">
              <a:ln>
                <a:noFill/>
              </a:ln>
              <a:solidFill>
                <a:srgbClr val="0F9ED5">
                  <a:lumMod val="49000"/>
                </a:srgbClr>
              </a:solidFill>
              <a:effectLst/>
              <a:uLnTx/>
              <a:uFillTx/>
              <a:latin typeface="Aptos" panose="020B0004020202020204"/>
              <a:ea typeface="+mn-ea"/>
              <a:cs typeface="+mn-cs"/>
            </a:endParaRP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400" b="1" i="0" u="sng" strike="noStrike" kern="1200" cap="none" spc="0" normalizeH="0" baseline="0" noProof="0" dirty="0">
              <a:ln>
                <a:noFill/>
              </a:ln>
              <a:solidFill>
                <a:srgbClr val="0F9ED5">
                  <a:lumMod val="49000"/>
                </a:srgbClr>
              </a:solidFill>
              <a:effectLst/>
              <a:uLnTx/>
              <a:uFillTx/>
              <a:latin typeface="Arial"/>
              <a:ea typeface="+mn-ea"/>
              <a:cs typeface="Arial"/>
            </a:endParaRPr>
          </a:p>
        </p:txBody>
      </p:sp>
      <p:sp>
        <p:nvSpPr>
          <p:cNvPr id="2" name="Slide Number Placeholder 1">
            <a:extLst>
              <a:ext uri="{FF2B5EF4-FFF2-40B4-BE49-F238E27FC236}">
                <a16:creationId xmlns:a16="http://schemas.microsoft.com/office/drawing/2014/main" id="{137F9E94-5835-86C7-4E41-8F311CBFA58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C6CCC6-2BE5-4E42-96A4-D1E8E81A3D8E}" type="slidenum">
              <a:rPr kumimoji="0" lang="fr-FR" sz="1400" b="1" i="0" u="none" strike="noStrike" kern="1200" cap="none" spc="0" normalizeH="0" baseline="0" noProof="0" dirty="0" smtClean="0">
                <a:ln>
                  <a:noFill/>
                </a:ln>
                <a:solidFill>
                  <a:prstClr val="black">
                    <a:tint val="82000"/>
                  </a:prstClr>
                </a:solidFill>
                <a:effectLst/>
                <a:uLnTx/>
                <a:uFillTx/>
                <a:latin typeface="Aptos" panose="020B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400" b="1" i="0" u="none" strike="noStrike" kern="1200" cap="none" spc="0" normalizeH="0" baseline="0" noProof="0">
              <a:ln>
                <a:noFill/>
              </a:ln>
              <a:solidFill>
                <a:prstClr val="black">
                  <a:tint val="82000"/>
                </a:prstClr>
              </a:solidFill>
              <a:effectLst/>
              <a:uLnTx/>
              <a:uFillTx/>
              <a:latin typeface="Aptos" panose="020B0004020202020204"/>
              <a:ea typeface="+mn-ea"/>
              <a:cs typeface="+mn-cs"/>
            </a:endParaRPr>
          </a:p>
        </p:txBody>
      </p:sp>
      <p:sp>
        <p:nvSpPr>
          <p:cNvPr id="3" name="ZoneTexte 2">
            <a:extLst>
              <a:ext uri="{FF2B5EF4-FFF2-40B4-BE49-F238E27FC236}">
                <a16:creationId xmlns:a16="http://schemas.microsoft.com/office/drawing/2014/main" id="{2DE1B82C-F4C2-4490-87F3-DCDC9F51C897}"/>
              </a:ext>
            </a:extLst>
          </p:cNvPr>
          <p:cNvSpPr txBox="1"/>
          <p:nvPr/>
        </p:nvSpPr>
        <p:spPr>
          <a:xfrm>
            <a:off x="667820" y="1182323"/>
            <a:ext cx="10614061" cy="6124754"/>
          </a:xfrm>
          <a:prstGeom prst="rect">
            <a:avLst/>
          </a:prstGeom>
          <a:noFill/>
        </p:spPr>
        <p:txBody>
          <a:bodyPr wrap="square" rtlCol="0">
            <a:spAutoFit/>
          </a:bodyPr>
          <a:lstStyle/>
          <a:p>
            <a:pPr algn="just"/>
            <a:r>
              <a:rPr lang="fr-FR" sz="2000" dirty="0"/>
              <a:t>Le Projet Éducatif de Territoire (PEDT) est un cadre de collaboration locale entre les acteurs éducatifs d’un territoire (collectivités, État, associations, familles, établissements scolaires…).</a:t>
            </a:r>
          </a:p>
          <a:p>
            <a:pPr algn="just"/>
            <a:br>
              <a:rPr lang="fr-FR" sz="2000" dirty="0"/>
            </a:br>
            <a:r>
              <a:rPr lang="fr-FR" sz="2000" b="1" dirty="0"/>
              <a:t>Il vise à assurer la cohérence et la complémentarité éducative entre les temps scolaires, périscolaires et extrascolaires, dans l’intérêt de l’enfant</a:t>
            </a:r>
            <a:r>
              <a:rPr lang="fr-FR" sz="2000" dirty="0"/>
              <a:t>.</a:t>
            </a:r>
          </a:p>
          <a:p>
            <a:endParaRPr lang="fr-FR" sz="2000" dirty="0"/>
          </a:p>
          <a:p>
            <a:r>
              <a:rPr lang="fr-FR" sz="2000" dirty="0">
                <a:hlinkClick r:id="rId2"/>
              </a:rPr>
              <a:t>https://www.jeunes.gouv.fr/le-projet-educatif-territorial-643</a:t>
            </a:r>
            <a:endParaRPr lang="fr-FR" sz="2000" dirty="0"/>
          </a:p>
          <a:p>
            <a:endParaRPr lang="fr-FR" sz="2000" dirty="0"/>
          </a:p>
          <a:p>
            <a:r>
              <a:rPr lang="fr-FR" sz="2000" i="1" dirty="0"/>
              <a:t>Le cadre juridique du </a:t>
            </a:r>
            <a:r>
              <a:rPr lang="fr-FR" sz="2000" i="1" dirty="0" err="1"/>
              <a:t>PEdT</a:t>
            </a:r>
            <a:r>
              <a:rPr lang="fr-FR" sz="2000" i="1" dirty="0"/>
              <a:t> est fixé par les articles </a:t>
            </a:r>
            <a:r>
              <a:rPr lang="fr-FR" sz="2000" i="1" dirty="0">
                <a:hlinkClick r:id="rId3"/>
              </a:rPr>
              <a:t>L.551-1</a:t>
            </a:r>
            <a:r>
              <a:rPr lang="fr-FR" sz="2000" i="1" dirty="0"/>
              <a:t> et </a:t>
            </a:r>
            <a:r>
              <a:rPr lang="fr-FR" sz="2000" i="1" dirty="0">
                <a:hlinkClick r:id="rId4"/>
              </a:rPr>
              <a:t>R.551-13</a:t>
            </a:r>
            <a:r>
              <a:rPr lang="fr-FR" sz="2000" i="1" dirty="0"/>
              <a:t> du code de l’éducation</a:t>
            </a:r>
            <a:endParaRPr lang="fr-FR" sz="2000" dirty="0"/>
          </a:p>
          <a:p>
            <a:endParaRPr lang="fr-FR" sz="2000" dirty="0"/>
          </a:p>
          <a:p>
            <a:r>
              <a:rPr lang="fr-FR" sz="2000" u="sng" dirty="0"/>
              <a:t>Le suivi et le pilotage des PEDT est assuré par le Groupe d’Appui Départemental (GAD), composé de </a:t>
            </a:r>
            <a:r>
              <a:rPr lang="fr-FR" sz="2000" dirty="0"/>
              <a:t>:</a:t>
            </a:r>
          </a:p>
          <a:p>
            <a:pPr marL="1200150" lvl="2" indent="-285750">
              <a:buFont typeface="Arial" panose="020B0604020202020204" pitchFamily="34" charset="0"/>
              <a:buChar char="•"/>
            </a:pPr>
            <a:r>
              <a:rPr lang="fr-FR" sz="2000" dirty="0"/>
              <a:t>La DRAJES </a:t>
            </a:r>
          </a:p>
          <a:p>
            <a:pPr marL="1200150" lvl="2" indent="-285750">
              <a:buFont typeface="Arial" panose="020B0604020202020204" pitchFamily="34" charset="0"/>
              <a:buChar char="•"/>
            </a:pPr>
            <a:r>
              <a:rPr lang="fr-FR" sz="2000" dirty="0"/>
              <a:t>La CAF </a:t>
            </a:r>
          </a:p>
          <a:p>
            <a:pPr marL="1200150" lvl="2" indent="-285750">
              <a:buFont typeface="Arial" panose="020B0604020202020204" pitchFamily="34" charset="0"/>
              <a:buChar char="•"/>
            </a:pPr>
            <a:r>
              <a:rPr lang="fr-FR" sz="2000" dirty="0"/>
              <a:t>La DAC </a:t>
            </a:r>
          </a:p>
          <a:p>
            <a:pPr marL="1200150" lvl="2" indent="-285750">
              <a:buFont typeface="Arial" panose="020B0604020202020204" pitchFamily="34" charset="0"/>
              <a:buChar char="•"/>
            </a:pPr>
            <a:r>
              <a:rPr lang="fr-FR" sz="2000" dirty="0"/>
              <a:t>Le rectorat </a:t>
            </a:r>
          </a:p>
          <a:p>
            <a:pPr marL="1200150" lvl="2" indent="-285750">
              <a:buFont typeface="Arial" panose="020B0604020202020204" pitchFamily="34" charset="0"/>
              <a:buChar char="•"/>
            </a:pPr>
            <a:r>
              <a:rPr lang="fr-FR" sz="2000" dirty="0"/>
              <a:t>Des partenaires associés (OVE Caraïbes, CTM…)</a:t>
            </a:r>
          </a:p>
          <a:p>
            <a:endParaRPr lang="fr-FR" dirty="0"/>
          </a:p>
          <a:p>
            <a:endParaRPr lang="fr-FR" dirty="0"/>
          </a:p>
          <a:p>
            <a:endParaRPr lang="fr-FR" dirty="0"/>
          </a:p>
          <a:p>
            <a:endParaRPr lang="fr-FR" dirty="0"/>
          </a:p>
        </p:txBody>
      </p:sp>
    </p:spTree>
    <p:extLst>
      <p:ext uri="{BB962C8B-B14F-4D97-AF65-F5344CB8AC3E}">
        <p14:creationId xmlns:p14="http://schemas.microsoft.com/office/powerpoint/2010/main" val="2019270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386BF09-FF36-9C93-C539-38D1FA9AB0A1}"/>
            </a:ext>
          </a:extLst>
        </p:cNvPr>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203B5D60-6E03-38A0-DF31-F1FD2E5A48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grpSp>
        <p:nvGrpSpPr>
          <p:cNvPr id="24" name="Group 23">
            <a:extLst>
              <a:ext uri="{FF2B5EF4-FFF2-40B4-BE49-F238E27FC236}">
                <a16:creationId xmlns:a16="http://schemas.microsoft.com/office/drawing/2014/main" id="{81EAE83B-FD37-F673-13CF-5C68419C96F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25" name="Rectangle 24">
              <a:extLst>
                <a:ext uri="{FF2B5EF4-FFF2-40B4-BE49-F238E27FC236}">
                  <a16:creationId xmlns:a16="http://schemas.microsoft.com/office/drawing/2014/main" id="{A53E1CAF-F9A1-8284-36CE-66F6897F62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26" name="Rectangle 25">
              <a:extLst>
                <a:ext uri="{FF2B5EF4-FFF2-40B4-BE49-F238E27FC236}">
                  <a16:creationId xmlns:a16="http://schemas.microsoft.com/office/drawing/2014/main" id="{C431FD17-8F55-CC42-4083-D45AE3F6FC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grpSp>
      <p:sp>
        <p:nvSpPr>
          <p:cNvPr id="28" name="Rectangle 27">
            <a:extLst>
              <a:ext uri="{FF2B5EF4-FFF2-40B4-BE49-F238E27FC236}">
                <a16:creationId xmlns:a16="http://schemas.microsoft.com/office/drawing/2014/main" id="{3FDA2817-DF5F-DA1A-0659-DCD455ABBC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7" name="TextBox 6">
            <a:extLst>
              <a:ext uri="{FF2B5EF4-FFF2-40B4-BE49-F238E27FC236}">
                <a16:creationId xmlns:a16="http://schemas.microsoft.com/office/drawing/2014/main" id="{6DC0D274-1BAE-AC72-C0F5-28C0DC5E2740}"/>
              </a:ext>
            </a:extLst>
          </p:cNvPr>
          <p:cNvSpPr txBox="1"/>
          <p:nvPr/>
        </p:nvSpPr>
        <p:spPr>
          <a:xfrm>
            <a:off x="2025180" y="808524"/>
            <a:ext cx="9082091" cy="791366"/>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3200" b="1" i="0" u="sng" strike="noStrike" kern="1200" cap="none" spc="0" normalizeH="0" baseline="0" noProof="0" dirty="0">
              <a:ln>
                <a:noFill/>
              </a:ln>
              <a:solidFill>
                <a:srgbClr val="0F9ED5">
                  <a:lumMod val="49000"/>
                </a:srgbClr>
              </a:solidFill>
              <a:effectLst/>
              <a:uLnTx/>
              <a:uFillTx/>
              <a:latin typeface="Aptos Display" panose="020F0302020204030204"/>
              <a:ea typeface="+mn-ea"/>
              <a:cs typeface="+mn-cs"/>
            </a:endParaRP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400" b="1" i="0" u="sng" strike="noStrike" kern="1200" cap="none" spc="0" normalizeH="0" baseline="0" noProof="0" dirty="0">
              <a:ln>
                <a:noFill/>
              </a:ln>
              <a:solidFill>
                <a:srgbClr val="0F9ED5">
                  <a:lumMod val="49000"/>
                </a:srgbClr>
              </a:solidFill>
              <a:effectLst/>
              <a:uLnTx/>
              <a:uFillTx/>
              <a:latin typeface="Aptos Display" panose="020F0302020204030204"/>
              <a:ea typeface="+mn-ea"/>
              <a:cs typeface="+mn-cs"/>
            </a:endParaRP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400" b="1" i="0" u="none" strike="noStrike" kern="1200" cap="none" spc="0" normalizeH="0" baseline="0" noProof="0" dirty="0">
              <a:ln>
                <a:noFill/>
              </a:ln>
              <a:solidFill>
                <a:srgbClr val="0F9ED5">
                  <a:lumMod val="49000"/>
                </a:srgbClr>
              </a:solidFill>
              <a:effectLst/>
              <a:uLnTx/>
              <a:uFillTx/>
              <a:latin typeface="Arial"/>
              <a:ea typeface="+mn-ea"/>
              <a:cs typeface="Arial"/>
            </a:endParaRP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400" b="1" i="0" u="none" strike="noStrike" kern="1200" cap="none" spc="0" normalizeH="0" baseline="0" noProof="0" dirty="0">
              <a:ln>
                <a:noFill/>
              </a:ln>
              <a:solidFill>
                <a:srgbClr val="0F9ED5">
                  <a:lumMod val="49000"/>
                </a:srgbClr>
              </a:solidFill>
              <a:effectLst/>
              <a:uLnTx/>
              <a:uFillTx/>
              <a:latin typeface="Arial"/>
              <a:ea typeface="+mn-ea"/>
              <a:cs typeface="Arial"/>
            </a:endParaRP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400" b="1" i="0" u="none" strike="noStrike" kern="1200" cap="none" spc="0" normalizeH="0" baseline="0" noProof="0" dirty="0">
              <a:ln>
                <a:noFill/>
              </a:ln>
              <a:solidFill>
                <a:srgbClr val="0F9ED5">
                  <a:lumMod val="49000"/>
                </a:srgbClr>
              </a:solidFill>
              <a:effectLst/>
              <a:uLnTx/>
              <a:uFillTx/>
              <a:latin typeface="Arial"/>
              <a:ea typeface="+mn-ea"/>
              <a:cs typeface="Arial"/>
            </a:endParaRPr>
          </a:p>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2400" b="1" i="0" u="none" strike="noStrike" kern="1200" cap="none" spc="0" normalizeH="0" baseline="0" noProof="0" dirty="0">
                <a:ln>
                  <a:noFill/>
                </a:ln>
                <a:solidFill>
                  <a:srgbClr val="0F9ED5">
                    <a:lumMod val="49000"/>
                  </a:srgbClr>
                </a:solidFill>
                <a:effectLst/>
                <a:uLnTx/>
                <a:uFillTx/>
                <a:latin typeface="Arial"/>
                <a:ea typeface="+mn-ea"/>
                <a:cs typeface="Arial"/>
              </a:rPr>
              <a:t>                                    </a:t>
            </a:r>
            <a:endParaRPr kumimoji="0" lang="en-US" sz="2400" b="1" i="0" u="sng" strike="noStrike" kern="1200" cap="none" spc="0" normalizeH="0" baseline="0" noProof="0" dirty="0">
              <a:ln>
                <a:noFill/>
              </a:ln>
              <a:solidFill>
                <a:srgbClr val="0F9ED5">
                  <a:lumMod val="49000"/>
                </a:srgbClr>
              </a:solidFill>
              <a:effectLst/>
              <a:uLnTx/>
              <a:uFillTx/>
              <a:latin typeface="Arial"/>
              <a:ea typeface="+mn-ea"/>
              <a:cs typeface="Arial"/>
            </a:endParaRPr>
          </a:p>
          <a:p>
            <a:pPr marL="0" marR="0" lvl="0" indent="0" algn="l" defTabSz="914400" rtl="0" eaLnBrk="1" fontAlgn="auto" latinLnBrk="0" hangingPunct="1">
              <a:lnSpc>
                <a:spcPct val="90000"/>
              </a:lnSpc>
              <a:spcBef>
                <a:spcPct val="0"/>
              </a:spcBef>
              <a:spcAft>
                <a:spcPts val="600"/>
              </a:spcAft>
              <a:buClrTx/>
              <a:buSzTx/>
              <a:buFontTx/>
              <a:buNone/>
              <a:tabLst/>
              <a:defRPr/>
            </a:pPr>
            <a:r>
              <a:rPr kumimoji="0" lang="fr-FR" sz="2400" b="1" i="0" u="sng" strike="noStrike" kern="1200" cap="none" spc="0" normalizeH="0" baseline="0" noProof="0" dirty="0">
                <a:ln>
                  <a:noFill/>
                </a:ln>
                <a:solidFill>
                  <a:srgbClr val="0F9ED5">
                    <a:lumMod val="49000"/>
                  </a:srgbClr>
                </a:solidFill>
                <a:effectLst/>
                <a:uLnTx/>
                <a:uFillTx/>
                <a:latin typeface="Arial"/>
                <a:ea typeface="+mn-ea"/>
                <a:cs typeface="Arial"/>
              </a:rPr>
              <a:t>Rappel : le Plan Mercredi</a:t>
            </a:r>
            <a:endParaRPr kumimoji="0" lang="fr-FR" sz="1800" b="0" i="0" u="none" strike="noStrike" kern="1200" cap="none" spc="0" normalizeH="0" baseline="0" noProof="0" dirty="0">
              <a:ln>
                <a:noFill/>
              </a:ln>
              <a:solidFill>
                <a:srgbClr val="0F9ED5">
                  <a:lumMod val="49000"/>
                </a:srgbClr>
              </a:solidFill>
              <a:effectLst/>
              <a:uLnTx/>
              <a:uFillTx/>
              <a:latin typeface="Aptos" panose="020B0004020202020204"/>
              <a:ea typeface="+mn-ea"/>
              <a:cs typeface="+mn-cs"/>
            </a:endParaRP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400" b="1" i="0" u="sng" strike="noStrike" kern="1200" cap="none" spc="0" normalizeH="0" baseline="0" noProof="0" dirty="0">
              <a:ln>
                <a:noFill/>
              </a:ln>
              <a:solidFill>
                <a:srgbClr val="0F9ED5">
                  <a:lumMod val="49000"/>
                </a:srgbClr>
              </a:solidFill>
              <a:effectLst/>
              <a:uLnTx/>
              <a:uFillTx/>
              <a:latin typeface="Arial"/>
              <a:ea typeface="+mn-ea"/>
              <a:cs typeface="Arial"/>
            </a:endParaRPr>
          </a:p>
        </p:txBody>
      </p:sp>
      <p:sp>
        <p:nvSpPr>
          <p:cNvPr id="2" name="Slide Number Placeholder 1">
            <a:extLst>
              <a:ext uri="{FF2B5EF4-FFF2-40B4-BE49-F238E27FC236}">
                <a16:creationId xmlns:a16="http://schemas.microsoft.com/office/drawing/2014/main" id="{137F9E94-5835-86C7-4E41-8F311CBFA58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C6CCC6-2BE5-4E42-96A4-D1E8E81A3D8E}" type="slidenum">
              <a:rPr kumimoji="0" lang="fr-FR" sz="1400" b="1" i="0" u="none" strike="noStrike" kern="1200" cap="none" spc="0" normalizeH="0" baseline="0" noProof="0" dirty="0" smtClean="0">
                <a:ln>
                  <a:noFill/>
                </a:ln>
                <a:solidFill>
                  <a:prstClr val="black">
                    <a:tint val="82000"/>
                  </a:prstClr>
                </a:solidFill>
                <a:effectLst/>
                <a:uLnTx/>
                <a:uFillTx/>
                <a:latin typeface="Aptos" panose="020B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400" b="1" i="0" u="none" strike="noStrike" kern="1200" cap="none" spc="0" normalizeH="0" baseline="0" noProof="0">
              <a:ln>
                <a:noFill/>
              </a:ln>
              <a:solidFill>
                <a:prstClr val="black">
                  <a:tint val="82000"/>
                </a:prstClr>
              </a:solidFill>
              <a:effectLst/>
              <a:uLnTx/>
              <a:uFillTx/>
              <a:latin typeface="Aptos" panose="020B0004020202020204"/>
              <a:ea typeface="+mn-ea"/>
              <a:cs typeface="+mn-cs"/>
            </a:endParaRPr>
          </a:p>
        </p:txBody>
      </p:sp>
      <p:sp>
        <p:nvSpPr>
          <p:cNvPr id="3" name="ZoneTexte 2">
            <a:extLst>
              <a:ext uri="{FF2B5EF4-FFF2-40B4-BE49-F238E27FC236}">
                <a16:creationId xmlns:a16="http://schemas.microsoft.com/office/drawing/2014/main" id="{2DE1B82C-F4C2-4490-87F3-DCDC9F51C897}"/>
              </a:ext>
            </a:extLst>
          </p:cNvPr>
          <p:cNvSpPr txBox="1"/>
          <p:nvPr/>
        </p:nvSpPr>
        <p:spPr>
          <a:xfrm>
            <a:off x="853120" y="1592349"/>
            <a:ext cx="10453691" cy="4062651"/>
          </a:xfrm>
          <a:prstGeom prst="rect">
            <a:avLst/>
          </a:prstGeom>
          <a:noFill/>
        </p:spPr>
        <p:txBody>
          <a:bodyPr wrap="square" rtlCol="0">
            <a:spAutoFit/>
          </a:bodyPr>
          <a:lstStyle/>
          <a:p>
            <a:r>
              <a:rPr lang="fr-FR" sz="2000" dirty="0"/>
              <a:t>Le Plan mercredi propose aux enfants une offre périscolaire riche et diversifiée : Sport, culture, nature, activités manuelles et numériques contribuent à leur épanouissement.</a:t>
            </a:r>
            <a:br>
              <a:rPr lang="fr-FR" sz="2000" dirty="0"/>
            </a:br>
            <a:br>
              <a:rPr lang="fr-FR" sz="2000" dirty="0"/>
            </a:br>
            <a:r>
              <a:rPr lang="fr-FR" sz="2000" dirty="0"/>
              <a:t>Avec le Plan mercredi, les temps de l’enfant sont repensés dans leur globalité, en articulant mieux les temps scolaires et périscolaires.</a:t>
            </a:r>
          </a:p>
          <a:p>
            <a:endParaRPr lang="fr-FR" sz="2000" dirty="0"/>
          </a:p>
          <a:p>
            <a:r>
              <a:rPr lang="fr-FR" sz="2000" u="sng" dirty="0"/>
              <a:t>C’est un label qualité, attribué par l’Etat (GAD) sur la base d’une charte qualité</a:t>
            </a:r>
            <a:r>
              <a:rPr lang="fr-FR" sz="2000" dirty="0"/>
              <a:t> :</a:t>
            </a:r>
          </a:p>
          <a:p>
            <a:endParaRPr lang="fr-FR" sz="2000" dirty="0"/>
          </a:p>
          <a:p>
            <a:pPr lvl="2"/>
            <a:r>
              <a:rPr lang="fr-FR" sz="2000" b="1" dirty="0"/>
              <a:t>1-  La complémentarité et la cohérence éducatives des différents temps de l’enfant</a:t>
            </a:r>
          </a:p>
          <a:p>
            <a:pPr lvl="2"/>
            <a:r>
              <a:rPr lang="fr-FR" sz="2000" b="1" dirty="0"/>
              <a:t>2-  L’accueil de tous les publics (enfants et leurs familles)</a:t>
            </a:r>
          </a:p>
          <a:p>
            <a:pPr lvl="2"/>
            <a:r>
              <a:rPr lang="fr-FR" sz="2000" b="1" dirty="0"/>
              <a:t>3-  La mise en valeur de la richesse des territoires</a:t>
            </a:r>
          </a:p>
          <a:p>
            <a:pPr lvl="2"/>
            <a:r>
              <a:rPr lang="fr-FR" sz="2000" b="1" dirty="0"/>
              <a:t>4-  Le développement d’activités éducatives de qualité</a:t>
            </a:r>
            <a:endParaRPr lang="fr-FR" sz="2000" dirty="0"/>
          </a:p>
          <a:p>
            <a:endParaRPr lang="fr-FR" dirty="0"/>
          </a:p>
        </p:txBody>
      </p:sp>
      <p:pic>
        <p:nvPicPr>
          <p:cNvPr id="5" name="Image 4">
            <a:extLst>
              <a:ext uri="{FF2B5EF4-FFF2-40B4-BE49-F238E27FC236}">
                <a16:creationId xmlns:a16="http://schemas.microsoft.com/office/drawing/2014/main" id="{CBB7CFC4-14F3-42C6-B04B-1B7BCC3011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16947" y="672634"/>
            <a:ext cx="2416806" cy="619306"/>
          </a:xfrm>
          <a:prstGeom prst="rect">
            <a:avLst/>
          </a:prstGeom>
        </p:spPr>
      </p:pic>
    </p:spTree>
    <p:extLst>
      <p:ext uri="{BB962C8B-B14F-4D97-AF65-F5344CB8AC3E}">
        <p14:creationId xmlns:p14="http://schemas.microsoft.com/office/powerpoint/2010/main" val="36624439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386BF09-FF36-9C93-C539-38D1FA9AB0A1}"/>
            </a:ext>
          </a:extLst>
        </p:cNvPr>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203B5D60-6E03-38A0-DF31-F1FD2E5A48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grpSp>
        <p:nvGrpSpPr>
          <p:cNvPr id="24" name="Group 23">
            <a:extLst>
              <a:ext uri="{FF2B5EF4-FFF2-40B4-BE49-F238E27FC236}">
                <a16:creationId xmlns:a16="http://schemas.microsoft.com/office/drawing/2014/main" id="{81EAE83B-FD37-F673-13CF-5C68419C96F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25" name="Rectangle 24">
              <a:extLst>
                <a:ext uri="{FF2B5EF4-FFF2-40B4-BE49-F238E27FC236}">
                  <a16:creationId xmlns:a16="http://schemas.microsoft.com/office/drawing/2014/main" id="{A53E1CAF-F9A1-8284-36CE-66F6897F62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26" name="Rectangle 25">
              <a:extLst>
                <a:ext uri="{FF2B5EF4-FFF2-40B4-BE49-F238E27FC236}">
                  <a16:creationId xmlns:a16="http://schemas.microsoft.com/office/drawing/2014/main" id="{C431FD17-8F55-CC42-4083-D45AE3F6FC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grpSp>
      <p:sp>
        <p:nvSpPr>
          <p:cNvPr id="28" name="Rectangle 27">
            <a:extLst>
              <a:ext uri="{FF2B5EF4-FFF2-40B4-BE49-F238E27FC236}">
                <a16:creationId xmlns:a16="http://schemas.microsoft.com/office/drawing/2014/main" id="{3FDA2817-DF5F-DA1A-0659-DCD455ABBC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7" name="TextBox 6">
            <a:extLst>
              <a:ext uri="{FF2B5EF4-FFF2-40B4-BE49-F238E27FC236}">
                <a16:creationId xmlns:a16="http://schemas.microsoft.com/office/drawing/2014/main" id="{6DC0D274-1BAE-AC72-C0F5-28C0DC5E2740}"/>
              </a:ext>
            </a:extLst>
          </p:cNvPr>
          <p:cNvSpPr txBox="1"/>
          <p:nvPr/>
        </p:nvSpPr>
        <p:spPr>
          <a:xfrm>
            <a:off x="2025181" y="808524"/>
            <a:ext cx="4070820" cy="791366"/>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3200" b="1" i="0" u="sng" strike="noStrike" kern="1200" cap="none" spc="0" normalizeH="0" baseline="0" noProof="0" dirty="0">
              <a:ln>
                <a:noFill/>
              </a:ln>
              <a:solidFill>
                <a:srgbClr val="0F9ED5">
                  <a:lumMod val="49000"/>
                </a:srgbClr>
              </a:solidFill>
              <a:effectLst/>
              <a:uLnTx/>
              <a:uFillTx/>
              <a:latin typeface="Aptos Display" panose="020F0302020204030204"/>
              <a:ea typeface="+mn-ea"/>
              <a:cs typeface="+mn-cs"/>
            </a:endParaRP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400" b="1" i="0" u="sng" strike="noStrike" kern="1200" cap="none" spc="0" normalizeH="0" baseline="0" noProof="0" dirty="0">
              <a:ln>
                <a:noFill/>
              </a:ln>
              <a:solidFill>
                <a:srgbClr val="0F9ED5">
                  <a:lumMod val="49000"/>
                </a:srgbClr>
              </a:solidFill>
              <a:effectLst/>
              <a:uLnTx/>
              <a:uFillTx/>
              <a:latin typeface="Aptos Display" panose="020F0302020204030204"/>
              <a:ea typeface="+mn-ea"/>
              <a:cs typeface="+mn-cs"/>
            </a:endParaRP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400" b="1" i="0" u="none" strike="noStrike" kern="1200" cap="none" spc="0" normalizeH="0" baseline="0" noProof="0" dirty="0">
              <a:ln>
                <a:noFill/>
              </a:ln>
              <a:solidFill>
                <a:srgbClr val="0F9ED5">
                  <a:lumMod val="49000"/>
                </a:srgbClr>
              </a:solidFill>
              <a:effectLst/>
              <a:uLnTx/>
              <a:uFillTx/>
              <a:latin typeface="Arial"/>
              <a:ea typeface="+mn-ea"/>
              <a:cs typeface="Arial"/>
            </a:endParaRP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400" b="1" i="0" u="none" strike="noStrike" kern="1200" cap="none" spc="0" normalizeH="0" baseline="0" noProof="0" dirty="0">
              <a:ln>
                <a:noFill/>
              </a:ln>
              <a:solidFill>
                <a:srgbClr val="0F9ED5">
                  <a:lumMod val="49000"/>
                </a:srgbClr>
              </a:solidFill>
              <a:effectLst/>
              <a:uLnTx/>
              <a:uFillTx/>
              <a:latin typeface="Arial"/>
              <a:ea typeface="+mn-ea"/>
              <a:cs typeface="Arial"/>
            </a:endParaRP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400" b="1" i="0" u="none" strike="noStrike" kern="1200" cap="none" spc="0" normalizeH="0" baseline="0" noProof="0" dirty="0">
              <a:ln>
                <a:noFill/>
              </a:ln>
              <a:solidFill>
                <a:srgbClr val="0F9ED5">
                  <a:lumMod val="49000"/>
                </a:srgbClr>
              </a:solidFill>
              <a:effectLst/>
              <a:uLnTx/>
              <a:uFillTx/>
              <a:latin typeface="Arial"/>
              <a:ea typeface="+mn-ea"/>
              <a:cs typeface="Arial"/>
            </a:endParaRPr>
          </a:p>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2400" b="1" i="0" u="none" strike="noStrike" kern="1200" cap="none" spc="0" normalizeH="0" baseline="0" noProof="0" dirty="0">
                <a:ln>
                  <a:noFill/>
                </a:ln>
                <a:solidFill>
                  <a:srgbClr val="0F9ED5">
                    <a:lumMod val="49000"/>
                  </a:srgbClr>
                </a:solidFill>
                <a:effectLst/>
                <a:uLnTx/>
                <a:uFillTx/>
                <a:latin typeface="Arial"/>
                <a:ea typeface="+mn-ea"/>
                <a:cs typeface="Arial"/>
              </a:rPr>
              <a:t>                                    </a:t>
            </a:r>
            <a:endParaRPr kumimoji="0" lang="en-US" sz="2400" b="1" i="0" u="sng" strike="noStrike" kern="1200" cap="none" spc="0" normalizeH="0" baseline="0" noProof="0" dirty="0">
              <a:ln>
                <a:noFill/>
              </a:ln>
              <a:solidFill>
                <a:srgbClr val="0F9ED5">
                  <a:lumMod val="49000"/>
                </a:srgbClr>
              </a:solidFill>
              <a:effectLst/>
              <a:uLnTx/>
              <a:uFillTx/>
              <a:latin typeface="Arial"/>
              <a:ea typeface="+mn-ea"/>
              <a:cs typeface="Arial"/>
            </a:endParaRPr>
          </a:p>
          <a:p>
            <a:pPr marL="0" marR="0" lvl="0" indent="0" algn="l" defTabSz="914400" rtl="0" eaLnBrk="1" fontAlgn="auto" latinLnBrk="0" hangingPunct="1">
              <a:lnSpc>
                <a:spcPct val="90000"/>
              </a:lnSpc>
              <a:spcBef>
                <a:spcPct val="0"/>
              </a:spcBef>
              <a:spcAft>
                <a:spcPts val="600"/>
              </a:spcAft>
              <a:buClrTx/>
              <a:buSzTx/>
              <a:buFontTx/>
              <a:buNone/>
              <a:tabLst/>
              <a:defRPr/>
            </a:pPr>
            <a:r>
              <a:rPr kumimoji="0" lang="fr-FR" sz="2400" b="1" i="0" u="sng" strike="noStrike" kern="1200" cap="none" spc="0" normalizeH="0" baseline="0" noProof="0" dirty="0">
                <a:ln>
                  <a:noFill/>
                </a:ln>
                <a:solidFill>
                  <a:srgbClr val="0F9ED5">
                    <a:lumMod val="49000"/>
                  </a:srgbClr>
                </a:solidFill>
                <a:effectLst/>
                <a:uLnTx/>
                <a:uFillTx/>
                <a:latin typeface="Arial"/>
                <a:ea typeface="+mn-ea"/>
                <a:cs typeface="Arial"/>
              </a:rPr>
              <a:t>Chiffres clé en </a:t>
            </a:r>
            <a:r>
              <a:rPr lang="fr-FR" sz="2400" b="1" u="sng" dirty="0">
                <a:solidFill>
                  <a:srgbClr val="0F9ED5">
                    <a:lumMod val="49000"/>
                  </a:srgbClr>
                </a:solidFill>
                <a:latin typeface="Arial"/>
                <a:cs typeface="Arial"/>
              </a:rPr>
              <a:t>M</a:t>
            </a:r>
            <a:r>
              <a:rPr kumimoji="0" lang="fr-FR" sz="2400" b="1" i="0" u="sng" strike="noStrike" kern="1200" cap="none" spc="0" normalizeH="0" baseline="0" noProof="0" dirty="0" err="1">
                <a:ln>
                  <a:noFill/>
                </a:ln>
                <a:solidFill>
                  <a:srgbClr val="0F9ED5">
                    <a:lumMod val="49000"/>
                  </a:srgbClr>
                </a:solidFill>
                <a:effectLst/>
                <a:uLnTx/>
                <a:uFillTx/>
                <a:latin typeface="Arial"/>
                <a:ea typeface="+mn-ea"/>
                <a:cs typeface="Arial"/>
              </a:rPr>
              <a:t>artinique</a:t>
            </a:r>
            <a:endParaRPr kumimoji="0" lang="fr-FR" sz="1800" b="0" i="0" u="none" strike="noStrike" kern="1200" cap="none" spc="0" normalizeH="0" baseline="0" noProof="0" dirty="0">
              <a:ln>
                <a:noFill/>
              </a:ln>
              <a:solidFill>
                <a:srgbClr val="0F9ED5">
                  <a:lumMod val="49000"/>
                </a:srgbClr>
              </a:solidFill>
              <a:effectLst/>
              <a:uLnTx/>
              <a:uFillTx/>
              <a:latin typeface="Aptos" panose="020B0004020202020204"/>
              <a:ea typeface="+mn-ea"/>
              <a:cs typeface="+mn-cs"/>
            </a:endParaRP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400" b="1" i="0" u="sng" strike="noStrike" kern="1200" cap="none" spc="0" normalizeH="0" baseline="0" noProof="0" dirty="0">
              <a:ln>
                <a:noFill/>
              </a:ln>
              <a:solidFill>
                <a:srgbClr val="0F9ED5">
                  <a:lumMod val="49000"/>
                </a:srgbClr>
              </a:solidFill>
              <a:effectLst/>
              <a:uLnTx/>
              <a:uFillTx/>
              <a:latin typeface="Arial"/>
              <a:ea typeface="+mn-ea"/>
              <a:cs typeface="Arial"/>
            </a:endParaRPr>
          </a:p>
        </p:txBody>
      </p:sp>
      <p:sp>
        <p:nvSpPr>
          <p:cNvPr id="2" name="Slide Number Placeholder 1">
            <a:extLst>
              <a:ext uri="{FF2B5EF4-FFF2-40B4-BE49-F238E27FC236}">
                <a16:creationId xmlns:a16="http://schemas.microsoft.com/office/drawing/2014/main" id="{137F9E94-5835-86C7-4E41-8F311CBFA58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C6CCC6-2BE5-4E42-96A4-D1E8E81A3D8E}" type="slidenum">
              <a:rPr kumimoji="0" lang="fr-FR" sz="1400" b="1" i="0" u="none" strike="noStrike" kern="1200" cap="none" spc="0" normalizeH="0" baseline="0" noProof="0" dirty="0" smtClean="0">
                <a:ln>
                  <a:noFill/>
                </a:ln>
                <a:solidFill>
                  <a:prstClr val="black">
                    <a:tint val="82000"/>
                  </a:prstClr>
                </a:solidFill>
                <a:effectLst/>
                <a:uLnTx/>
                <a:uFillTx/>
                <a:latin typeface="Aptos" panose="020B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400" b="1" i="0" u="none" strike="noStrike" kern="1200" cap="none" spc="0" normalizeH="0" baseline="0" noProof="0">
              <a:ln>
                <a:noFill/>
              </a:ln>
              <a:solidFill>
                <a:prstClr val="black">
                  <a:tint val="82000"/>
                </a:prstClr>
              </a:solidFill>
              <a:effectLst/>
              <a:uLnTx/>
              <a:uFillTx/>
              <a:latin typeface="Aptos" panose="020B0004020202020204"/>
              <a:ea typeface="+mn-ea"/>
              <a:cs typeface="+mn-cs"/>
            </a:endParaRPr>
          </a:p>
        </p:txBody>
      </p:sp>
      <p:sp>
        <p:nvSpPr>
          <p:cNvPr id="3" name="ZoneTexte 2">
            <a:extLst>
              <a:ext uri="{FF2B5EF4-FFF2-40B4-BE49-F238E27FC236}">
                <a16:creationId xmlns:a16="http://schemas.microsoft.com/office/drawing/2014/main" id="{2DE1B82C-F4C2-4490-87F3-DCDC9F51C897}"/>
              </a:ext>
            </a:extLst>
          </p:cNvPr>
          <p:cNvSpPr txBox="1"/>
          <p:nvPr/>
        </p:nvSpPr>
        <p:spPr>
          <a:xfrm>
            <a:off x="1086383" y="1699893"/>
            <a:ext cx="8942470" cy="4001095"/>
          </a:xfrm>
          <a:prstGeom prst="rect">
            <a:avLst/>
          </a:prstGeom>
          <a:noFill/>
        </p:spPr>
        <p:txBody>
          <a:bodyPr wrap="square" rtlCol="0">
            <a:spAutoFit/>
          </a:bodyPr>
          <a:lstStyle/>
          <a:p>
            <a:endParaRPr lang="fr-FR" sz="2000" dirty="0"/>
          </a:p>
          <a:p>
            <a:pPr marL="285750" indent="-285750">
              <a:buFont typeface="Arial" panose="020B0604020202020204" pitchFamily="34" charset="0"/>
              <a:buChar char="•"/>
            </a:pPr>
            <a:r>
              <a:rPr lang="fr-FR" sz="2000" dirty="0">
                <a:highlight>
                  <a:srgbClr val="FFFF00"/>
                </a:highlight>
              </a:rPr>
              <a:t>21  PEDT </a:t>
            </a:r>
            <a:r>
              <a:rPr lang="fr-FR" sz="2000" dirty="0"/>
              <a:t>et « Plan mercredi », dont :</a:t>
            </a:r>
          </a:p>
          <a:p>
            <a:r>
              <a:rPr lang="fr-FR" sz="2000" dirty="0"/>
              <a:t>	- 17 conventions expirées en 2025</a:t>
            </a:r>
          </a:p>
          <a:p>
            <a:r>
              <a:rPr lang="fr-FR" sz="2000" dirty="0"/>
              <a:t>	- 4 renouvelées en 2025</a:t>
            </a:r>
          </a:p>
          <a:p>
            <a:pPr marL="285750" indent="-285750">
              <a:buFont typeface="Arial" panose="020B0604020202020204" pitchFamily="34" charset="0"/>
              <a:buChar char="•"/>
            </a:pPr>
            <a:endParaRPr lang="fr-FR" sz="2000" dirty="0"/>
          </a:p>
          <a:p>
            <a:pPr marL="285750" indent="-285750">
              <a:buFont typeface="Arial" panose="020B0604020202020204" pitchFamily="34" charset="0"/>
              <a:buChar char="•"/>
            </a:pPr>
            <a:r>
              <a:rPr lang="fr-FR" sz="2000" dirty="0">
                <a:highlight>
                  <a:srgbClr val="FFFF00"/>
                </a:highlight>
              </a:rPr>
              <a:t>24000 enfants </a:t>
            </a:r>
            <a:r>
              <a:rPr lang="fr-FR" sz="2000" dirty="0"/>
              <a:t>concernés dont : </a:t>
            </a:r>
          </a:p>
          <a:p>
            <a:pPr marL="1257300" lvl="2" indent="-342900">
              <a:buFontTx/>
              <a:buChar char="-"/>
            </a:pPr>
            <a:r>
              <a:rPr lang="fr-FR" sz="2000" dirty="0"/>
              <a:t>40% âgés de moins de 6 ans</a:t>
            </a:r>
          </a:p>
          <a:p>
            <a:pPr marL="1257300" lvl="2" indent="-342900">
              <a:buFontTx/>
              <a:buChar char="-"/>
            </a:pPr>
            <a:r>
              <a:rPr lang="fr-FR" sz="2000" dirty="0"/>
              <a:t>60% âgés de 6 à 12 ans  </a:t>
            </a:r>
          </a:p>
          <a:p>
            <a:pPr marL="1257300" lvl="2" indent="-342900">
              <a:buFontTx/>
              <a:buChar char="-"/>
            </a:pPr>
            <a:endParaRPr lang="fr-FR" sz="2000" dirty="0"/>
          </a:p>
          <a:p>
            <a:pPr marL="285750" indent="-285750">
              <a:buFont typeface="Arial" panose="020B0604020202020204" pitchFamily="34" charset="0"/>
              <a:buChar char="•"/>
            </a:pPr>
            <a:r>
              <a:rPr lang="fr-FR" sz="2000" dirty="0">
                <a:highlight>
                  <a:srgbClr val="FFFF00"/>
                </a:highlight>
              </a:rPr>
              <a:t>150 enfants repérés en situation de handicap  (0,6 %) </a:t>
            </a:r>
          </a:p>
          <a:p>
            <a:endParaRPr lang="fr-FR" dirty="0"/>
          </a:p>
          <a:p>
            <a:endParaRPr lang="fr-FR" dirty="0"/>
          </a:p>
          <a:p>
            <a:endParaRPr lang="fr-FR" dirty="0"/>
          </a:p>
        </p:txBody>
      </p:sp>
      <p:pic>
        <p:nvPicPr>
          <p:cNvPr id="11" name="Image 10">
            <a:extLst>
              <a:ext uri="{FF2B5EF4-FFF2-40B4-BE49-F238E27FC236}">
                <a16:creationId xmlns:a16="http://schemas.microsoft.com/office/drawing/2014/main" id="{1F425DE9-02F6-4D02-A7E2-839756AFCAF6}"/>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7153547" y="1157012"/>
            <a:ext cx="4537710" cy="4427505"/>
          </a:xfrm>
          <a:prstGeom prst="rect">
            <a:avLst/>
          </a:prstGeom>
          <a:noFill/>
        </p:spPr>
      </p:pic>
    </p:spTree>
    <p:extLst>
      <p:ext uri="{BB962C8B-B14F-4D97-AF65-F5344CB8AC3E}">
        <p14:creationId xmlns:p14="http://schemas.microsoft.com/office/powerpoint/2010/main" val="33167857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386BF09-FF36-9C93-C539-38D1FA9AB0A1}"/>
            </a:ext>
          </a:extLst>
        </p:cNvPr>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203B5D60-6E03-38A0-DF31-F1FD2E5A48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grpSp>
        <p:nvGrpSpPr>
          <p:cNvPr id="24" name="Group 23">
            <a:extLst>
              <a:ext uri="{FF2B5EF4-FFF2-40B4-BE49-F238E27FC236}">
                <a16:creationId xmlns:a16="http://schemas.microsoft.com/office/drawing/2014/main" id="{81EAE83B-FD37-F673-13CF-5C68419C96F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25" name="Rectangle 24">
              <a:extLst>
                <a:ext uri="{FF2B5EF4-FFF2-40B4-BE49-F238E27FC236}">
                  <a16:creationId xmlns:a16="http://schemas.microsoft.com/office/drawing/2014/main" id="{A53E1CAF-F9A1-8284-36CE-66F6897F62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26" name="Rectangle 25">
              <a:extLst>
                <a:ext uri="{FF2B5EF4-FFF2-40B4-BE49-F238E27FC236}">
                  <a16:creationId xmlns:a16="http://schemas.microsoft.com/office/drawing/2014/main" id="{C431FD17-8F55-CC42-4083-D45AE3F6FC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grpSp>
      <p:sp>
        <p:nvSpPr>
          <p:cNvPr id="28" name="Rectangle 27">
            <a:extLst>
              <a:ext uri="{FF2B5EF4-FFF2-40B4-BE49-F238E27FC236}">
                <a16:creationId xmlns:a16="http://schemas.microsoft.com/office/drawing/2014/main" id="{3FDA2817-DF5F-DA1A-0659-DCD455ABBC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7" name="TextBox 6">
            <a:extLst>
              <a:ext uri="{FF2B5EF4-FFF2-40B4-BE49-F238E27FC236}">
                <a16:creationId xmlns:a16="http://schemas.microsoft.com/office/drawing/2014/main" id="{6DC0D274-1BAE-AC72-C0F5-28C0DC5E2740}"/>
              </a:ext>
            </a:extLst>
          </p:cNvPr>
          <p:cNvSpPr txBox="1"/>
          <p:nvPr/>
        </p:nvSpPr>
        <p:spPr>
          <a:xfrm>
            <a:off x="1432648" y="87198"/>
            <a:ext cx="9082091" cy="1754326"/>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3200" b="1" i="0" u="sng" strike="noStrike" kern="1200" cap="none" spc="0" normalizeH="0" baseline="0" noProof="0" dirty="0">
              <a:ln>
                <a:noFill/>
              </a:ln>
              <a:solidFill>
                <a:srgbClr val="0F9ED5">
                  <a:lumMod val="49000"/>
                </a:srgbClr>
              </a:solidFill>
              <a:effectLst/>
              <a:uLnTx/>
              <a:uFillTx/>
              <a:latin typeface="Aptos Display" panose="020F0302020204030204"/>
              <a:ea typeface="+mn-ea"/>
              <a:cs typeface="+mn-cs"/>
            </a:endParaRP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400" b="1" i="0" u="sng" strike="noStrike" kern="1200" cap="none" spc="0" normalizeH="0" baseline="0" noProof="0" dirty="0">
              <a:ln>
                <a:noFill/>
              </a:ln>
              <a:solidFill>
                <a:srgbClr val="0F9ED5">
                  <a:lumMod val="49000"/>
                </a:srgbClr>
              </a:solidFill>
              <a:effectLst/>
              <a:uLnTx/>
              <a:uFillTx/>
              <a:latin typeface="Aptos Display" panose="020F0302020204030204"/>
              <a:ea typeface="+mn-ea"/>
              <a:cs typeface="+mn-cs"/>
            </a:endParaRP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400" b="1" i="0" u="none" strike="noStrike" kern="1200" cap="none" spc="0" normalizeH="0" baseline="0" noProof="0" dirty="0">
              <a:ln>
                <a:noFill/>
              </a:ln>
              <a:solidFill>
                <a:srgbClr val="0F9ED5">
                  <a:lumMod val="49000"/>
                </a:srgbClr>
              </a:solidFill>
              <a:effectLst/>
              <a:uLnTx/>
              <a:uFillTx/>
              <a:latin typeface="Arial"/>
              <a:ea typeface="+mn-ea"/>
              <a:cs typeface="Arial"/>
            </a:endParaRP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400" b="1" i="0" u="none" strike="noStrike" kern="1200" cap="none" spc="0" normalizeH="0" baseline="0" noProof="0" dirty="0">
              <a:ln>
                <a:noFill/>
              </a:ln>
              <a:solidFill>
                <a:srgbClr val="0F9ED5">
                  <a:lumMod val="49000"/>
                </a:srgbClr>
              </a:solidFill>
              <a:effectLst/>
              <a:uLnTx/>
              <a:uFillTx/>
              <a:latin typeface="Arial"/>
              <a:ea typeface="+mn-ea"/>
              <a:cs typeface="Arial"/>
            </a:endParaRP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400" b="1" i="0" u="none" strike="noStrike" kern="1200" cap="none" spc="0" normalizeH="0" baseline="0" noProof="0" dirty="0">
              <a:ln>
                <a:noFill/>
              </a:ln>
              <a:solidFill>
                <a:srgbClr val="0F9ED5">
                  <a:lumMod val="49000"/>
                </a:srgbClr>
              </a:solidFill>
              <a:effectLst/>
              <a:uLnTx/>
              <a:uFillTx/>
              <a:latin typeface="Arial"/>
              <a:ea typeface="+mn-ea"/>
              <a:cs typeface="Arial"/>
            </a:endParaRPr>
          </a:p>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2400" b="1" i="0" u="none" strike="noStrike" kern="1200" cap="none" spc="0" normalizeH="0" baseline="0" noProof="0" dirty="0">
                <a:ln>
                  <a:noFill/>
                </a:ln>
                <a:solidFill>
                  <a:srgbClr val="0F9ED5">
                    <a:lumMod val="49000"/>
                  </a:srgbClr>
                </a:solidFill>
                <a:effectLst/>
                <a:uLnTx/>
                <a:uFillTx/>
                <a:latin typeface="Arial"/>
                <a:ea typeface="+mn-ea"/>
                <a:cs typeface="Arial"/>
              </a:rPr>
              <a:t>                                    </a:t>
            </a:r>
            <a:endParaRPr kumimoji="0" lang="en-US" sz="2400" b="1" i="0" u="sng" strike="noStrike" kern="1200" cap="none" spc="0" normalizeH="0" baseline="0" noProof="0" dirty="0">
              <a:ln>
                <a:noFill/>
              </a:ln>
              <a:solidFill>
                <a:srgbClr val="0F9ED5">
                  <a:lumMod val="49000"/>
                </a:srgbClr>
              </a:solidFill>
              <a:effectLst/>
              <a:uLnTx/>
              <a:uFillTx/>
              <a:latin typeface="Arial"/>
              <a:ea typeface="+mn-ea"/>
              <a:cs typeface="Arial"/>
            </a:endParaRPr>
          </a:p>
          <a:p>
            <a:pPr marL="0" marR="0" lvl="0" indent="0" algn="l" defTabSz="914400" rtl="0" eaLnBrk="1" fontAlgn="auto" latinLnBrk="0" hangingPunct="1">
              <a:lnSpc>
                <a:spcPct val="90000"/>
              </a:lnSpc>
              <a:spcBef>
                <a:spcPct val="0"/>
              </a:spcBef>
              <a:spcAft>
                <a:spcPts val="600"/>
              </a:spcAft>
              <a:buClrTx/>
              <a:buSzTx/>
              <a:buFontTx/>
              <a:buNone/>
              <a:tabLst/>
              <a:defRPr/>
            </a:pPr>
            <a:r>
              <a:rPr kumimoji="0" lang="fr-FR" sz="2400" b="1" i="0" u="sng" strike="noStrike" kern="1200" cap="none" spc="0" normalizeH="0" baseline="0" noProof="0" dirty="0">
                <a:ln>
                  <a:noFill/>
                </a:ln>
                <a:solidFill>
                  <a:srgbClr val="0F9ED5">
                    <a:lumMod val="49000"/>
                  </a:srgbClr>
                </a:solidFill>
                <a:effectLst/>
                <a:uLnTx/>
                <a:uFillTx/>
                <a:latin typeface="Arial"/>
                <a:ea typeface="+mn-ea"/>
                <a:cs typeface="Arial"/>
              </a:rPr>
              <a:t>Conclusions de l’étude 2023</a:t>
            </a:r>
          </a:p>
          <a:p>
            <a:pPr>
              <a:lnSpc>
                <a:spcPct val="90000"/>
              </a:lnSpc>
              <a:spcBef>
                <a:spcPct val="0"/>
              </a:spcBef>
              <a:spcAft>
                <a:spcPts val="600"/>
              </a:spcAft>
              <a:defRPr/>
            </a:pPr>
            <a:r>
              <a:rPr lang="fr-FR" dirty="0">
                <a:highlight>
                  <a:srgbClr val="FFFF00"/>
                </a:highlight>
              </a:rPr>
              <a:t>Étude consultable sur le site ACM972  </a:t>
            </a:r>
          </a:p>
          <a:p>
            <a:pPr>
              <a:lnSpc>
                <a:spcPct val="90000"/>
              </a:lnSpc>
              <a:spcBef>
                <a:spcPct val="0"/>
              </a:spcBef>
              <a:spcAft>
                <a:spcPts val="600"/>
              </a:spcAft>
              <a:defRPr/>
            </a:pPr>
            <a:r>
              <a:rPr lang="fr-FR" dirty="0">
                <a:hlinkClick r:id="rId2"/>
              </a:rPr>
              <a:t>https://site.ac-martinique.fr/acm972/pedtplanmercredi/</a:t>
            </a:r>
            <a:endParaRPr lang="fr-FR" dirty="0"/>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fr-FR" sz="1800" b="0" i="0" u="none" strike="noStrike" kern="1200" cap="none" spc="0" normalizeH="0" baseline="0" noProof="0" dirty="0">
              <a:ln>
                <a:noFill/>
              </a:ln>
              <a:solidFill>
                <a:srgbClr val="0F9ED5">
                  <a:lumMod val="49000"/>
                </a:srgbClr>
              </a:solidFill>
              <a:effectLst/>
              <a:uLnTx/>
              <a:uFillTx/>
              <a:latin typeface="Aptos" panose="020B0004020202020204"/>
              <a:ea typeface="+mn-ea"/>
              <a:cs typeface="+mn-cs"/>
            </a:endParaRPr>
          </a:p>
        </p:txBody>
      </p:sp>
      <p:sp>
        <p:nvSpPr>
          <p:cNvPr id="2" name="Slide Number Placeholder 1">
            <a:extLst>
              <a:ext uri="{FF2B5EF4-FFF2-40B4-BE49-F238E27FC236}">
                <a16:creationId xmlns:a16="http://schemas.microsoft.com/office/drawing/2014/main" id="{137F9E94-5835-86C7-4E41-8F311CBFA58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C6CCC6-2BE5-4E42-96A4-D1E8E81A3D8E}" type="slidenum">
              <a:rPr kumimoji="0" lang="fr-FR" sz="1400" b="1" i="0" u="none" strike="noStrike" kern="1200" cap="none" spc="0" normalizeH="0" baseline="0" noProof="0" dirty="0" smtClean="0">
                <a:ln>
                  <a:noFill/>
                </a:ln>
                <a:solidFill>
                  <a:prstClr val="black">
                    <a:tint val="82000"/>
                  </a:prstClr>
                </a:solidFill>
                <a:effectLst/>
                <a:uLnTx/>
                <a:uFillTx/>
                <a:latin typeface="Aptos" panose="020B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400" b="1" i="0" u="none" strike="noStrike" kern="1200" cap="none" spc="0" normalizeH="0" baseline="0" noProof="0">
              <a:ln>
                <a:noFill/>
              </a:ln>
              <a:solidFill>
                <a:prstClr val="black">
                  <a:tint val="82000"/>
                </a:prstClr>
              </a:solidFill>
              <a:effectLst/>
              <a:uLnTx/>
              <a:uFillTx/>
              <a:latin typeface="Aptos" panose="020B0004020202020204"/>
              <a:ea typeface="+mn-ea"/>
              <a:cs typeface="+mn-cs"/>
            </a:endParaRPr>
          </a:p>
        </p:txBody>
      </p:sp>
      <p:sp>
        <p:nvSpPr>
          <p:cNvPr id="3" name="ZoneTexte 2">
            <a:extLst>
              <a:ext uri="{FF2B5EF4-FFF2-40B4-BE49-F238E27FC236}">
                <a16:creationId xmlns:a16="http://schemas.microsoft.com/office/drawing/2014/main" id="{2DE1B82C-F4C2-4490-87F3-DCDC9F51C897}"/>
              </a:ext>
            </a:extLst>
          </p:cNvPr>
          <p:cNvSpPr txBox="1"/>
          <p:nvPr/>
        </p:nvSpPr>
        <p:spPr>
          <a:xfrm>
            <a:off x="931906" y="1679914"/>
            <a:ext cx="11012830" cy="5847755"/>
          </a:xfrm>
          <a:prstGeom prst="rect">
            <a:avLst/>
          </a:prstGeom>
          <a:noFill/>
        </p:spPr>
        <p:txBody>
          <a:bodyPr wrap="square" rtlCol="0">
            <a:spAutoFit/>
          </a:bodyPr>
          <a:lstStyle/>
          <a:p>
            <a:r>
              <a:rPr lang="fr-FR" sz="2000" b="1" dirty="0"/>
              <a:t>Recommandations clés</a:t>
            </a:r>
          </a:p>
          <a:p>
            <a:endParaRPr lang="fr-FR" sz="2000" dirty="0"/>
          </a:p>
          <a:p>
            <a:pPr marL="285750" lvl="0" indent="-285750">
              <a:buFontTx/>
              <a:buChar char="-"/>
            </a:pPr>
            <a:r>
              <a:rPr lang="fr-FR" sz="2000" dirty="0"/>
              <a:t>Renforcer la </a:t>
            </a:r>
            <a:r>
              <a:rPr lang="fr-FR" sz="2000" dirty="0">
                <a:highlight>
                  <a:srgbClr val="FFFF00"/>
                </a:highlight>
              </a:rPr>
              <a:t>formation et la fidélisation des animateurs </a:t>
            </a:r>
            <a:r>
              <a:rPr lang="fr-FR" sz="2000" dirty="0"/>
              <a:t>pour garantir une offre de qualité et une meilleure prise en charge des besoins spécifiques.</a:t>
            </a:r>
          </a:p>
          <a:p>
            <a:pPr lvl="0"/>
            <a:endParaRPr lang="fr-FR" sz="2000" dirty="0"/>
          </a:p>
          <a:p>
            <a:pPr marL="285750" lvl="0" indent="-285750">
              <a:buFontTx/>
              <a:buChar char="-"/>
            </a:pPr>
            <a:r>
              <a:rPr lang="fr-FR" sz="2000" dirty="0"/>
              <a:t>Améliorer </a:t>
            </a:r>
            <a:r>
              <a:rPr lang="fr-FR" sz="2000" dirty="0">
                <a:highlight>
                  <a:srgbClr val="FFFF00"/>
                </a:highlight>
              </a:rPr>
              <a:t>l'implication des familles </a:t>
            </a:r>
            <a:r>
              <a:rPr lang="fr-FR" sz="2000" dirty="0"/>
              <a:t>par des actions de communication ciblées et des opportunités de participation active.</a:t>
            </a:r>
          </a:p>
          <a:p>
            <a:pPr lvl="0"/>
            <a:endParaRPr lang="fr-FR" sz="2000" dirty="0"/>
          </a:p>
          <a:p>
            <a:pPr marL="285750" lvl="0" indent="-285750">
              <a:buFontTx/>
              <a:buChar char="-"/>
            </a:pPr>
            <a:r>
              <a:rPr lang="fr-FR" sz="2000" dirty="0">
                <a:highlight>
                  <a:srgbClr val="FFFF00"/>
                </a:highlight>
              </a:rPr>
              <a:t>Adapter les locaux et les activités </a:t>
            </a:r>
            <a:r>
              <a:rPr lang="fr-FR" sz="2000" dirty="0"/>
              <a:t>pour une meilleure inclusion des enfants en situation de handicap.</a:t>
            </a:r>
          </a:p>
          <a:p>
            <a:pPr lvl="0"/>
            <a:endParaRPr lang="fr-FR" sz="2000" dirty="0"/>
          </a:p>
          <a:p>
            <a:pPr marL="285750" lvl="0" indent="-285750">
              <a:buFontTx/>
              <a:buChar char="-"/>
            </a:pPr>
            <a:r>
              <a:rPr lang="fr-FR" sz="2000" dirty="0">
                <a:highlight>
                  <a:srgbClr val="FFFF00"/>
                </a:highlight>
              </a:rPr>
              <a:t>Optimiser le pilotage local </a:t>
            </a:r>
            <a:r>
              <a:rPr lang="fr-FR" sz="2000" dirty="0"/>
              <a:t>par des réunions plus régulières et une meilleure transversalité entre les services.</a:t>
            </a:r>
          </a:p>
          <a:p>
            <a:pPr lvl="0"/>
            <a:endParaRPr lang="fr-FR" sz="2000" dirty="0"/>
          </a:p>
          <a:p>
            <a:pPr marL="285750" lvl="0" indent="-285750">
              <a:buFontTx/>
              <a:buChar char="-"/>
            </a:pPr>
            <a:r>
              <a:rPr lang="fr-FR" sz="2000" dirty="0">
                <a:highlight>
                  <a:srgbClr val="FFFF00"/>
                </a:highlight>
              </a:rPr>
              <a:t>Améliorer le lien entre l’école et l’accueil périscolaire</a:t>
            </a:r>
            <a:r>
              <a:rPr lang="fr-FR" sz="2000" dirty="0"/>
              <a:t>, pour une plus grande cohérence et complémentarité des temps éducatifs.</a:t>
            </a:r>
          </a:p>
          <a:p>
            <a:pPr marL="285750" lvl="0" indent="-285750">
              <a:buFontTx/>
              <a:buChar char="-"/>
            </a:pPr>
            <a:endParaRPr lang="fr-FR" sz="2000" dirty="0"/>
          </a:p>
          <a:p>
            <a:endParaRPr lang="fr-FR" dirty="0"/>
          </a:p>
          <a:p>
            <a:endParaRPr lang="fr-FR" dirty="0"/>
          </a:p>
          <a:p>
            <a:endParaRPr lang="fr-FR" dirty="0"/>
          </a:p>
        </p:txBody>
      </p:sp>
    </p:spTree>
    <p:extLst>
      <p:ext uri="{BB962C8B-B14F-4D97-AF65-F5344CB8AC3E}">
        <p14:creationId xmlns:p14="http://schemas.microsoft.com/office/powerpoint/2010/main" val="1489289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386BF09-FF36-9C93-C539-38D1FA9AB0A1}"/>
            </a:ext>
          </a:extLst>
        </p:cNvPr>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203B5D60-6E03-38A0-DF31-F1FD2E5A48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grpSp>
        <p:nvGrpSpPr>
          <p:cNvPr id="24" name="Group 23">
            <a:extLst>
              <a:ext uri="{FF2B5EF4-FFF2-40B4-BE49-F238E27FC236}">
                <a16:creationId xmlns:a16="http://schemas.microsoft.com/office/drawing/2014/main" id="{81EAE83B-FD37-F673-13CF-5C68419C96F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25" name="Rectangle 24">
              <a:extLst>
                <a:ext uri="{FF2B5EF4-FFF2-40B4-BE49-F238E27FC236}">
                  <a16:creationId xmlns:a16="http://schemas.microsoft.com/office/drawing/2014/main" id="{A53E1CAF-F9A1-8284-36CE-66F6897F62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26" name="Rectangle 25">
              <a:extLst>
                <a:ext uri="{FF2B5EF4-FFF2-40B4-BE49-F238E27FC236}">
                  <a16:creationId xmlns:a16="http://schemas.microsoft.com/office/drawing/2014/main" id="{C431FD17-8F55-CC42-4083-D45AE3F6FC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grpSp>
      <p:sp>
        <p:nvSpPr>
          <p:cNvPr id="28" name="Rectangle 27">
            <a:extLst>
              <a:ext uri="{FF2B5EF4-FFF2-40B4-BE49-F238E27FC236}">
                <a16:creationId xmlns:a16="http://schemas.microsoft.com/office/drawing/2014/main" id="{3FDA2817-DF5F-DA1A-0659-DCD455ABBC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7" name="TextBox 6">
            <a:extLst>
              <a:ext uri="{FF2B5EF4-FFF2-40B4-BE49-F238E27FC236}">
                <a16:creationId xmlns:a16="http://schemas.microsoft.com/office/drawing/2014/main" id="{6DC0D274-1BAE-AC72-C0F5-28C0DC5E2740}"/>
              </a:ext>
            </a:extLst>
          </p:cNvPr>
          <p:cNvSpPr txBox="1"/>
          <p:nvPr/>
        </p:nvSpPr>
        <p:spPr>
          <a:xfrm>
            <a:off x="2025180" y="808524"/>
            <a:ext cx="9082091" cy="791366"/>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3200" b="1" i="0" u="sng" strike="noStrike" kern="1200" cap="none" spc="0" normalizeH="0" baseline="0" noProof="0" dirty="0">
              <a:ln>
                <a:noFill/>
              </a:ln>
              <a:solidFill>
                <a:srgbClr val="0F9ED5">
                  <a:lumMod val="49000"/>
                </a:srgbClr>
              </a:solidFill>
              <a:effectLst/>
              <a:uLnTx/>
              <a:uFillTx/>
              <a:latin typeface="Aptos Display" panose="020F0302020204030204"/>
              <a:ea typeface="+mn-ea"/>
              <a:cs typeface="+mn-cs"/>
            </a:endParaRP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400" b="1" i="0" u="sng" strike="noStrike" kern="1200" cap="none" spc="0" normalizeH="0" baseline="0" noProof="0" dirty="0">
              <a:ln>
                <a:noFill/>
              </a:ln>
              <a:solidFill>
                <a:srgbClr val="0F9ED5">
                  <a:lumMod val="49000"/>
                </a:srgbClr>
              </a:solidFill>
              <a:effectLst/>
              <a:uLnTx/>
              <a:uFillTx/>
              <a:latin typeface="Aptos Display" panose="020F0302020204030204"/>
              <a:ea typeface="+mn-ea"/>
              <a:cs typeface="+mn-cs"/>
            </a:endParaRP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400" b="1" i="0" u="none" strike="noStrike" kern="1200" cap="none" spc="0" normalizeH="0" baseline="0" noProof="0" dirty="0">
              <a:ln>
                <a:noFill/>
              </a:ln>
              <a:solidFill>
                <a:srgbClr val="0F9ED5">
                  <a:lumMod val="49000"/>
                </a:srgbClr>
              </a:solidFill>
              <a:effectLst/>
              <a:uLnTx/>
              <a:uFillTx/>
              <a:latin typeface="Arial"/>
              <a:ea typeface="+mn-ea"/>
              <a:cs typeface="Arial"/>
            </a:endParaRP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400" b="1" i="0" u="none" strike="noStrike" kern="1200" cap="none" spc="0" normalizeH="0" baseline="0" noProof="0" dirty="0">
              <a:ln>
                <a:noFill/>
              </a:ln>
              <a:solidFill>
                <a:srgbClr val="0F9ED5">
                  <a:lumMod val="49000"/>
                </a:srgbClr>
              </a:solidFill>
              <a:effectLst/>
              <a:uLnTx/>
              <a:uFillTx/>
              <a:latin typeface="Arial"/>
              <a:ea typeface="+mn-ea"/>
              <a:cs typeface="Arial"/>
            </a:endParaRP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400" b="1" i="0" u="none" strike="noStrike" kern="1200" cap="none" spc="0" normalizeH="0" baseline="0" noProof="0" dirty="0">
              <a:ln>
                <a:noFill/>
              </a:ln>
              <a:solidFill>
                <a:srgbClr val="0F9ED5">
                  <a:lumMod val="49000"/>
                </a:srgbClr>
              </a:solidFill>
              <a:effectLst/>
              <a:uLnTx/>
              <a:uFillTx/>
              <a:latin typeface="Arial"/>
              <a:ea typeface="+mn-ea"/>
              <a:cs typeface="Arial"/>
            </a:endParaRPr>
          </a:p>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2400" b="1" i="0" u="none" strike="noStrike" kern="1200" cap="none" spc="0" normalizeH="0" baseline="0" noProof="0" dirty="0">
                <a:ln>
                  <a:noFill/>
                </a:ln>
                <a:solidFill>
                  <a:srgbClr val="0F9ED5">
                    <a:lumMod val="49000"/>
                  </a:srgbClr>
                </a:solidFill>
                <a:effectLst/>
                <a:uLnTx/>
                <a:uFillTx/>
                <a:latin typeface="Arial"/>
                <a:ea typeface="+mn-ea"/>
                <a:cs typeface="Arial"/>
              </a:rPr>
              <a:t>                                    </a:t>
            </a:r>
            <a:endParaRPr kumimoji="0" lang="en-US" sz="2400" b="1" i="0" u="sng" strike="noStrike" kern="1200" cap="none" spc="0" normalizeH="0" baseline="0" noProof="0" dirty="0">
              <a:ln>
                <a:noFill/>
              </a:ln>
              <a:solidFill>
                <a:srgbClr val="0F9ED5">
                  <a:lumMod val="49000"/>
                </a:srgbClr>
              </a:solidFill>
              <a:effectLst/>
              <a:uLnTx/>
              <a:uFillTx/>
              <a:latin typeface="Arial"/>
              <a:ea typeface="+mn-ea"/>
              <a:cs typeface="Arial"/>
            </a:endParaRPr>
          </a:p>
          <a:p>
            <a:pPr marL="0" marR="0" lvl="0" indent="0" algn="l" defTabSz="914400" rtl="0" eaLnBrk="1" fontAlgn="auto" latinLnBrk="0" hangingPunct="1">
              <a:lnSpc>
                <a:spcPct val="90000"/>
              </a:lnSpc>
              <a:spcBef>
                <a:spcPct val="0"/>
              </a:spcBef>
              <a:spcAft>
                <a:spcPts val="600"/>
              </a:spcAft>
              <a:buClrTx/>
              <a:buSzTx/>
              <a:buFontTx/>
              <a:buNone/>
              <a:tabLst/>
              <a:defRPr/>
            </a:pPr>
            <a:r>
              <a:rPr kumimoji="0" lang="fr-FR" sz="2400" b="1" i="0" u="sng" strike="noStrike" kern="1200" cap="none" spc="0" normalizeH="0" baseline="0" noProof="0" dirty="0">
                <a:ln>
                  <a:noFill/>
                </a:ln>
                <a:solidFill>
                  <a:srgbClr val="0F9ED5">
                    <a:lumMod val="49000"/>
                  </a:srgbClr>
                </a:solidFill>
                <a:effectLst/>
                <a:uLnTx/>
                <a:uFillTx/>
                <a:latin typeface="Arial"/>
                <a:ea typeface="+mn-ea"/>
                <a:cs typeface="Arial"/>
              </a:rPr>
              <a:t>Orientations </a:t>
            </a:r>
            <a:endParaRPr kumimoji="0" lang="fr-FR" sz="1800" b="0" i="0" u="none" strike="noStrike" kern="1200" cap="none" spc="0" normalizeH="0" baseline="0" noProof="0" dirty="0">
              <a:ln>
                <a:noFill/>
              </a:ln>
              <a:solidFill>
                <a:srgbClr val="0F9ED5">
                  <a:lumMod val="49000"/>
                </a:srgbClr>
              </a:solidFill>
              <a:effectLst/>
              <a:uLnTx/>
              <a:uFillTx/>
              <a:latin typeface="Aptos" panose="020B0004020202020204"/>
              <a:ea typeface="+mn-ea"/>
              <a:cs typeface="+mn-cs"/>
            </a:endParaRP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400" b="1" i="0" u="sng" strike="noStrike" kern="1200" cap="none" spc="0" normalizeH="0" baseline="0" noProof="0" dirty="0">
              <a:ln>
                <a:noFill/>
              </a:ln>
              <a:solidFill>
                <a:srgbClr val="0F9ED5">
                  <a:lumMod val="49000"/>
                </a:srgbClr>
              </a:solidFill>
              <a:effectLst/>
              <a:uLnTx/>
              <a:uFillTx/>
              <a:latin typeface="Arial"/>
              <a:ea typeface="+mn-ea"/>
              <a:cs typeface="Arial"/>
            </a:endParaRPr>
          </a:p>
        </p:txBody>
      </p:sp>
      <p:sp>
        <p:nvSpPr>
          <p:cNvPr id="2" name="Slide Number Placeholder 1">
            <a:extLst>
              <a:ext uri="{FF2B5EF4-FFF2-40B4-BE49-F238E27FC236}">
                <a16:creationId xmlns:a16="http://schemas.microsoft.com/office/drawing/2014/main" id="{137F9E94-5835-86C7-4E41-8F311CBFA58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C6CCC6-2BE5-4E42-96A4-D1E8E81A3D8E}" type="slidenum">
              <a:rPr kumimoji="0" lang="fr-FR" sz="1400" b="1" i="0" u="none" strike="noStrike" kern="1200" cap="none" spc="0" normalizeH="0" baseline="0" noProof="0" dirty="0" smtClean="0">
                <a:ln>
                  <a:noFill/>
                </a:ln>
                <a:solidFill>
                  <a:prstClr val="black">
                    <a:tint val="82000"/>
                  </a:prstClr>
                </a:solidFill>
                <a:effectLst/>
                <a:uLnTx/>
                <a:uFillTx/>
                <a:latin typeface="Aptos" panose="020B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400" b="1" i="0" u="none" strike="noStrike" kern="1200" cap="none" spc="0" normalizeH="0" baseline="0" noProof="0">
              <a:ln>
                <a:noFill/>
              </a:ln>
              <a:solidFill>
                <a:prstClr val="black">
                  <a:tint val="82000"/>
                </a:prstClr>
              </a:solidFill>
              <a:effectLst/>
              <a:uLnTx/>
              <a:uFillTx/>
              <a:latin typeface="Aptos" panose="020B0004020202020204"/>
              <a:ea typeface="+mn-ea"/>
              <a:cs typeface="+mn-cs"/>
            </a:endParaRPr>
          </a:p>
        </p:txBody>
      </p:sp>
      <p:sp>
        <p:nvSpPr>
          <p:cNvPr id="3" name="ZoneTexte 2">
            <a:extLst>
              <a:ext uri="{FF2B5EF4-FFF2-40B4-BE49-F238E27FC236}">
                <a16:creationId xmlns:a16="http://schemas.microsoft.com/office/drawing/2014/main" id="{2DE1B82C-F4C2-4490-87F3-DCDC9F51C897}"/>
              </a:ext>
            </a:extLst>
          </p:cNvPr>
          <p:cNvSpPr txBox="1"/>
          <p:nvPr/>
        </p:nvSpPr>
        <p:spPr>
          <a:xfrm>
            <a:off x="1731143" y="1714285"/>
            <a:ext cx="9622657" cy="4031873"/>
          </a:xfrm>
          <a:prstGeom prst="rect">
            <a:avLst/>
          </a:prstGeom>
          <a:noFill/>
        </p:spPr>
        <p:txBody>
          <a:bodyPr wrap="square" rtlCol="0">
            <a:spAutoFit/>
          </a:bodyPr>
          <a:lstStyle/>
          <a:p>
            <a:pPr marL="342900" indent="-342900">
              <a:buFontTx/>
              <a:buChar char="-"/>
            </a:pPr>
            <a:r>
              <a:rPr lang="fr-FR" sz="2000" dirty="0">
                <a:highlight>
                  <a:srgbClr val="FFFF00"/>
                </a:highlight>
              </a:rPr>
              <a:t>Développer des actions en direction des collégiens et lycéens</a:t>
            </a:r>
          </a:p>
          <a:p>
            <a:r>
              <a:rPr lang="fr-FR" sz="2000" dirty="0"/>
              <a:t> 	Accueils jeunes / ALSH ados  / dispositif 8h-18h /</a:t>
            </a:r>
          </a:p>
          <a:p>
            <a:endParaRPr lang="fr-FR" sz="2000" dirty="0"/>
          </a:p>
          <a:p>
            <a:pPr marL="342900" indent="-342900">
              <a:buFontTx/>
              <a:buChar char="-"/>
            </a:pPr>
            <a:r>
              <a:rPr lang="fr-FR" sz="2000" dirty="0">
                <a:highlight>
                  <a:srgbClr val="FFFF00"/>
                </a:highlight>
              </a:rPr>
              <a:t>Développer des actions culturelles : inciter à la lecture plaisir </a:t>
            </a:r>
          </a:p>
          <a:p>
            <a:r>
              <a:rPr lang="fr-FR" sz="2000" dirty="0"/>
              <a:t>	programme « Pop Livre » en partenariat avec la DAC et la DRAJES</a:t>
            </a:r>
          </a:p>
          <a:p>
            <a:endParaRPr lang="fr-FR" sz="2000" dirty="0"/>
          </a:p>
          <a:p>
            <a:pPr marL="342900" indent="-342900">
              <a:buFontTx/>
              <a:buChar char="-"/>
            </a:pPr>
            <a:r>
              <a:rPr lang="fr-FR" sz="2000" dirty="0">
                <a:highlight>
                  <a:srgbClr val="FFFF00"/>
                </a:highlight>
              </a:rPr>
              <a:t>Développer l’inclusion des enfants en situation de handicap  </a:t>
            </a:r>
          </a:p>
          <a:p>
            <a:r>
              <a:rPr lang="fr-FR" sz="2000" dirty="0"/>
              <a:t>	 PARH OVE Caraïbes</a:t>
            </a:r>
          </a:p>
          <a:p>
            <a:endParaRPr lang="fr-FR" sz="2000" dirty="0"/>
          </a:p>
          <a:p>
            <a:pPr marL="342900" indent="-342900">
              <a:buFontTx/>
              <a:buChar char="-"/>
            </a:pPr>
            <a:r>
              <a:rPr lang="fr-FR" sz="2000" dirty="0">
                <a:highlight>
                  <a:srgbClr val="FFFF00"/>
                </a:highlight>
              </a:rPr>
              <a:t>Renforcer la qualité des projets pédagogiques des ALSH </a:t>
            </a:r>
          </a:p>
          <a:p>
            <a:pPr lvl="1"/>
            <a:r>
              <a:rPr lang="fr-FR" sz="2000" dirty="0"/>
              <a:t>	Formations et accompagnement DRAJES / appui aux comités de pilotage locaux</a:t>
            </a:r>
          </a:p>
          <a:p>
            <a:endParaRPr lang="fr-FR" dirty="0"/>
          </a:p>
          <a:p>
            <a:endParaRPr lang="fr-FR" dirty="0"/>
          </a:p>
        </p:txBody>
      </p:sp>
    </p:spTree>
    <p:extLst>
      <p:ext uri="{BB962C8B-B14F-4D97-AF65-F5344CB8AC3E}">
        <p14:creationId xmlns:p14="http://schemas.microsoft.com/office/powerpoint/2010/main" val="2140487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386BF09-FF36-9C93-C539-38D1FA9AB0A1}"/>
            </a:ext>
          </a:extLst>
        </p:cNvPr>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203B5D60-6E03-38A0-DF31-F1FD2E5A48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grpSp>
        <p:nvGrpSpPr>
          <p:cNvPr id="24" name="Group 23">
            <a:extLst>
              <a:ext uri="{FF2B5EF4-FFF2-40B4-BE49-F238E27FC236}">
                <a16:creationId xmlns:a16="http://schemas.microsoft.com/office/drawing/2014/main" id="{81EAE83B-FD37-F673-13CF-5C68419C96F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25" name="Rectangle 24">
              <a:extLst>
                <a:ext uri="{FF2B5EF4-FFF2-40B4-BE49-F238E27FC236}">
                  <a16:creationId xmlns:a16="http://schemas.microsoft.com/office/drawing/2014/main" id="{A53E1CAF-F9A1-8284-36CE-66F6897F62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26" name="Rectangle 25">
              <a:extLst>
                <a:ext uri="{FF2B5EF4-FFF2-40B4-BE49-F238E27FC236}">
                  <a16:creationId xmlns:a16="http://schemas.microsoft.com/office/drawing/2014/main" id="{C431FD17-8F55-CC42-4083-D45AE3F6FC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grpSp>
      <p:sp>
        <p:nvSpPr>
          <p:cNvPr id="28" name="Rectangle 27">
            <a:extLst>
              <a:ext uri="{FF2B5EF4-FFF2-40B4-BE49-F238E27FC236}">
                <a16:creationId xmlns:a16="http://schemas.microsoft.com/office/drawing/2014/main" id="{3FDA2817-DF5F-DA1A-0659-DCD455ABBC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7" name="TextBox 6">
            <a:extLst>
              <a:ext uri="{FF2B5EF4-FFF2-40B4-BE49-F238E27FC236}">
                <a16:creationId xmlns:a16="http://schemas.microsoft.com/office/drawing/2014/main" id="{6DC0D274-1BAE-AC72-C0F5-28C0DC5E2740}"/>
              </a:ext>
            </a:extLst>
          </p:cNvPr>
          <p:cNvSpPr txBox="1"/>
          <p:nvPr/>
        </p:nvSpPr>
        <p:spPr>
          <a:xfrm>
            <a:off x="2025180" y="808524"/>
            <a:ext cx="9082091" cy="791366"/>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3200" b="1" i="0" u="sng" strike="noStrike" kern="1200" cap="none" spc="0" normalizeH="0" baseline="0" noProof="0" dirty="0">
              <a:ln>
                <a:noFill/>
              </a:ln>
              <a:solidFill>
                <a:srgbClr val="0F9ED5">
                  <a:lumMod val="49000"/>
                </a:srgbClr>
              </a:solidFill>
              <a:effectLst/>
              <a:uLnTx/>
              <a:uFillTx/>
              <a:latin typeface="Aptos Display" panose="020F0302020204030204"/>
              <a:ea typeface="+mn-ea"/>
              <a:cs typeface="+mn-cs"/>
            </a:endParaRP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400" b="1" i="0" u="sng" strike="noStrike" kern="1200" cap="none" spc="0" normalizeH="0" baseline="0" noProof="0" dirty="0">
              <a:ln>
                <a:noFill/>
              </a:ln>
              <a:solidFill>
                <a:srgbClr val="0F9ED5">
                  <a:lumMod val="49000"/>
                </a:srgbClr>
              </a:solidFill>
              <a:effectLst/>
              <a:uLnTx/>
              <a:uFillTx/>
              <a:latin typeface="Aptos Display" panose="020F0302020204030204"/>
              <a:ea typeface="+mn-ea"/>
              <a:cs typeface="+mn-cs"/>
            </a:endParaRP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400" b="1" i="0" u="none" strike="noStrike" kern="1200" cap="none" spc="0" normalizeH="0" baseline="0" noProof="0" dirty="0">
              <a:ln>
                <a:noFill/>
              </a:ln>
              <a:solidFill>
                <a:srgbClr val="0F9ED5">
                  <a:lumMod val="49000"/>
                </a:srgbClr>
              </a:solidFill>
              <a:effectLst/>
              <a:uLnTx/>
              <a:uFillTx/>
              <a:latin typeface="Arial"/>
              <a:ea typeface="+mn-ea"/>
              <a:cs typeface="Arial"/>
            </a:endParaRP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400" b="1" i="0" u="none" strike="noStrike" kern="1200" cap="none" spc="0" normalizeH="0" baseline="0" noProof="0" dirty="0">
              <a:ln>
                <a:noFill/>
              </a:ln>
              <a:solidFill>
                <a:srgbClr val="0F9ED5">
                  <a:lumMod val="49000"/>
                </a:srgbClr>
              </a:solidFill>
              <a:effectLst/>
              <a:uLnTx/>
              <a:uFillTx/>
              <a:latin typeface="Arial"/>
              <a:ea typeface="+mn-ea"/>
              <a:cs typeface="Arial"/>
            </a:endParaRP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400" b="1" i="0" u="none" strike="noStrike" kern="1200" cap="none" spc="0" normalizeH="0" baseline="0" noProof="0" dirty="0">
              <a:ln>
                <a:noFill/>
              </a:ln>
              <a:solidFill>
                <a:srgbClr val="0F9ED5">
                  <a:lumMod val="49000"/>
                </a:srgbClr>
              </a:solidFill>
              <a:effectLst/>
              <a:uLnTx/>
              <a:uFillTx/>
              <a:latin typeface="Arial"/>
              <a:ea typeface="+mn-ea"/>
              <a:cs typeface="Arial"/>
            </a:endParaRPr>
          </a:p>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2400" b="1" i="0" u="none" strike="noStrike" kern="1200" cap="none" spc="0" normalizeH="0" baseline="0" noProof="0" dirty="0">
                <a:ln>
                  <a:noFill/>
                </a:ln>
                <a:solidFill>
                  <a:srgbClr val="0F9ED5">
                    <a:lumMod val="49000"/>
                  </a:srgbClr>
                </a:solidFill>
                <a:effectLst/>
                <a:uLnTx/>
                <a:uFillTx/>
                <a:latin typeface="Arial"/>
                <a:ea typeface="+mn-ea"/>
                <a:cs typeface="Arial"/>
              </a:rPr>
              <a:t>                                    </a:t>
            </a:r>
            <a:endParaRPr kumimoji="0" lang="en-US" sz="2400" b="1" i="0" u="sng" strike="noStrike" kern="1200" cap="none" spc="0" normalizeH="0" baseline="0" noProof="0" dirty="0">
              <a:ln>
                <a:noFill/>
              </a:ln>
              <a:solidFill>
                <a:srgbClr val="0F9ED5">
                  <a:lumMod val="49000"/>
                </a:srgbClr>
              </a:solidFill>
              <a:effectLst/>
              <a:uLnTx/>
              <a:uFillTx/>
              <a:latin typeface="Arial"/>
              <a:ea typeface="+mn-ea"/>
              <a:cs typeface="Arial"/>
            </a:endParaRPr>
          </a:p>
          <a:p>
            <a:pPr marL="0" marR="0" lvl="0" indent="0" algn="l" defTabSz="914400" rtl="0" eaLnBrk="1" fontAlgn="auto" latinLnBrk="0" hangingPunct="1">
              <a:lnSpc>
                <a:spcPct val="90000"/>
              </a:lnSpc>
              <a:spcBef>
                <a:spcPct val="0"/>
              </a:spcBef>
              <a:spcAft>
                <a:spcPts val="600"/>
              </a:spcAft>
              <a:buClrTx/>
              <a:buSzTx/>
              <a:buFontTx/>
              <a:buNone/>
              <a:tabLst/>
              <a:defRPr/>
            </a:pPr>
            <a:r>
              <a:rPr kumimoji="0" lang="fr-FR" sz="2400" b="1" i="0" u="sng" strike="noStrike" kern="1200" cap="none" spc="0" normalizeH="0" baseline="0" noProof="0" dirty="0">
                <a:ln>
                  <a:noFill/>
                </a:ln>
                <a:solidFill>
                  <a:srgbClr val="0F9ED5">
                    <a:lumMod val="49000"/>
                  </a:srgbClr>
                </a:solidFill>
                <a:effectLst/>
                <a:uLnTx/>
                <a:uFillTx/>
                <a:latin typeface="Arial"/>
                <a:ea typeface="+mn-ea"/>
                <a:cs typeface="Arial"/>
              </a:rPr>
              <a:t>Articulation avec les autres dispositifs  </a:t>
            </a:r>
            <a:endParaRPr kumimoji="0" lang="fr-FR" sz="1800" b="0" i="0" u="none" strike="noStrike" kern="1200" cap="none" spc="0" normalizeH="0" baseline="0" noProof="0" dirty="0">
              <a:ln>
                <a:noFill/>
              </a:ln>
              <a:solidFill>
                <a:srgbClr val="0F9ED5">
                  <a:lumMod val="49000"/>
                </a:srgbClr>
              </a:solidFill>
              <a:effectLst/>
              <a:uLnTx/>
              <a:uFillTx/>
              <a:latin typeface="Aptos" panose="020B0004020202020204"/>
              <a:ea typeface="+mn-ea"/>
              <a:cs typeface="+mn-cs"/>
            </a:endParaRP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400" b="1" i="0" u="sng" strike="noStrike" kern="1200" cap="none" spc="0" normalizeH="0" baseline="0" noProof="0" dirty="0">
              <a:ln>
                <a:noFill/>
              </a:ln>
              <a:solidFill>
                <a:srgbClr val="0F9ED5">
                  <a:lumMod val="49000"/>
                </a:srgbClr>
              </a:solidFill>
              <a:effectLst/>
              <a:uLnTx/>
              <a:uFillTx/>
              <a:latin typeface="Arial"/>
              <a:ea typeface="+mn-ea"/>
              <a:cs typeface="Arial"/>
            </a:endParaRPr>
          </a:p>
        </p:txBody>
      </p:sp>
      <p:sp>
        <p:nvSpPr>
          <p:cNvPr id="2" name="Slide Number Placeholder 1">
            <a:extLst>
              <a:ext uri="{FF2B5EF4-FFF2-40B4-BE49-F238E27FC236}">
                <a16:creationId xmlns:a16="http://schemas.microsoft.com/office/drawing/2014/main" id="{137F9E94-5835-86C7-4E41-8F311CBFA58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C6CCC6-2BE5-4E42-96A4-D1E8E81A3D8E}" type="slidenum">
              <a:rPr kumimoji="0" lang="fr-FR" sz="1400" b="1" i="0" u="none" strike="noStrike" kern="1200" cap="none" spc="0" normalizeH="0" baseline="0" noProof="0" dirty="0" smtClean="0">
                <a:ln>
                  <a:noFill/>
                </a:ln>
                <a:solidFill>
                  <a:prstClr val="black">
                    <a:tint val="82000"/>
                  </a:prstClr>
                </a:solidFill>
                <a:effectLst/>
                <a:uLnTx/>
                <a:uFillTx/>
                <a:latin typeface="Aptos" panose="020B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400" b="1" i="0" u="none" strike="noStrike" kern="1200" cap="none" spc="0" normalizeH="0" baseline="0" noProof="0">
              <a:ln>
                <a:noFill/>
              </a:ln>
              <a:solidFill>
                <a:prstClr val="black">
                  <a:tint val="82000"/>
                </a:prstClr>
              </a:solidFill>
              <a:effectLst/>
              <a:uLnTx/>
              <a:uFillTx/>
              <a:latin typeface="Aptos" panose="020B0004020202020204"/>
              <a:ea typeface="+mn-ea"/>
              <a:cs typeface="+mn-cs"/>
            </a:endParaRPr>
          </a:p>
        </p:txBody>
      </p:sp>
      <p:sp>
        <p:nvSpPr>
          <p:cNvPr id="10" name="ZoneTexte 9">
            <a:extLst>
              <a:ext uri="{FF2B5EF4-FFF2-40B4-BE49-F238E27FC236}">
                <a16:creationId xmlns:a16="http://schemas.microsoft.com/office/drawing/2014/main" id="{523403A5-CF35-456A-841B-09EDC9E225E8}"/>
              </a:ext>
            </a:extLst>
          </p:cNvPr>
          <p:cNvSpPr txBox="1"/>
          <p:nvPr/>
        </p:nvSpPr>
        <p:spPr>
          <a:xfrm>
            <a:off x="1178848" y="2136020"/>
            <a:ext cx="9082091" cy="2585323"/>
          </a:xfrm>
          <a:prstGeom prst="rect">
            <a:avLst/>
          </a:prstGeom>
          <a:noFill/>
        </p:spPr>
        <p:txBody>
          <a:bodyPr wrap="square" rtlCol="0">
            <a:spAutoFit/>
          </a:bodyPr>
          <a:lstStyle/>
          <a:p>
            <a:r>
              <a:rPr lang="fr-FR" sz="2400" dirty="0">
                <a:highlight>
                  <a:srgbClr val="FFFF00"/>
                </a:highlight>
              </a:rPr>
              <a:t>Renforcer la cohérence entre les dispositifs éducatifs</a:t>
            </a:r>
            <a:r>
              <a:rPr lang="fr-FR" sz="2400" dirty="0"/>
              <a:t>, tels que : </a:t>
            </a:r>
          </a:p>
          <a:p>
            <a:endParaRPr lang="fr-FR" sz="2400" dirty="0"/>
          </a:p>
          <a:p>
            <a:pPr marL="285750" indent="-285750">
              <a:buFontTx/>
              <a:buChar char="-"/>
            </a:pPr>
            <a:r>
              <a:rPr lang="fr-FR" sz="2400" dirty="0"/>
              <a:t>Le Contrat local d’Accompagnement à la Scolarité  -  CLAS </a:t>
            </a:r>
          </a:p>
          <a:p>
            <a:pPr marL="285750" indent="-285750">
              <a:buFontTx/>
              <a:buChar char="-"/>
            </a:pPr>
            <a:r>
              <a:rPr lang="fr-FR" sz="2400" dirty="0"/>
              <a:t>Le Programme de réussite éducative  -  PRE</a:t>
            </a:r>
          </a:p>
          <a:p>
            <a:pPr marL="285750" indent="-285750">
              <a:buFontTx/>
              <a:buChar char="-"/>
            </a:pPr>
            <a:r>
              <a:rPr lang="fr-FR" sz="2400" dirty="0"/>
              <a:t>La Cité éducative  </a:t>
            </a:r>
          </a:p>
          <a:p>
            <a:pPr marL="285750" indent="-285750">
              <a:buFontTx/>
              <a:buChar char="-"/>
            </a:pPr>
            <a:r>
              <a:rPr lang="fr-FR" sz="2400" dirty="0"/>
              <a:t>Les Territoires Educatifs Ruraux </a:t>
            </a:r>
          </a:p>
          <a:p>
            <a:endParaRPr lang="fr-FR" dirty="0"/>
          </a:p>
        </p:txBody>
      </p:sp>
    </p:spTree>
    <p:extLst>
      <p:ext uri="{BB962C8B-B14F-4D97-AF65-F5344CB8AC3E}">
        <p14:creationId xmlns:p14="http://schemas.microsoft.com/office/powerpoint/2010/main" val="17861831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386BF09-FF36-9C93-C539-38D1FA9AB0A1}"/>
            </a:ext>
          </a:extLst>
        </p:cNvPr>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203B5D60-6E03-38A0-DF31-F1FD2E5A48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grpSp>
        <p:nvGrpSpPr>
          <p:cNvPr id="24" name="Group 23">
            <a:extLst>
              <a:ext uri="{FF2B5EF4-FFF2-40B4-BE49-F238E27FC236}">
                <a16:creationId xmlns:a16="http://schemas.microsoft.com/office/drawing/2014/main" id="{81EAE83B-FD37-F673-13CF-5C68419C96F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25" name="Rectangle 24">
              <a:extLst>
                <a:ext uri="{FF2B5EF4-FFF2-40B4-BE49-F238E27FC236}">
                  <a16:creationId xmlns:a16="http://schemas.microsoft.com/office/drawing/2014/main" id="{A53E1CAF-F9A1-8284-36CE-66F6897F62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26" name="Rectangle 25">
              <a:extLst>
                <a:ext uri="{FF2B5EF4-FFF2-40B4-BE49-F238E27FC236}">
                  <a16:creationId xmlns:a16="http://schemas.microsoft.com/office/drawing/2014/main" id="{C431FD17-8F55-CC42-4083-D45AE3F6FC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grpSp>
      <p:sp>
        <p:nvSpPr>
          <p:cNvPr id="28" name="Rectangle 27">
            <a:extLst>
              <a:ext uri="{FF2B5EF4-FFF2-40B4-BE49-F238E27FC236}">
                <a16:creationId xmlns:a16="http://schemas.microsoft.com/office/drawing/2014/main" id="{3FDA2817-DF5F-DA1A-0659-DCD455ABBC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7" name="TextBox 6">
            <a:extLst>
              <a:ext uri="{FF2B5EF4-FFF2-40B4-BE49-F238E27FC236}">
                <a16:creationId xmlns:a16="http://schemas.microsoft.com/office/drawing/2014/main" id="{6DC0D274-1BAE-AC72-C0F5-28C0DC5E2740}"/>
              </a:ext>
            </a:extLst>
          </p:cNvPr>
          <p:cNvSpPr txBox="1"/>
          <p:nvPr/>
        </p:nvSpPr>
        <p:spPr>
          <a:xfrm>
            <a:off x="2025180" y="808524"/>
            <a:ext cx="9082091" cy="791366"/>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3200" b="1" i="0" u="sng" strike="noStrike" kern="1200" cap="none" spc="0" normalizeH="0" baseline="0" noProof="0" dirty="0">
              <a:ln>
                <a:noFill/>
              </a:ln>
              <a:solidFill>
                <a:srgbClr val="0F9ED5">
                  <a:lumMod val="49000"/>
                </a:srgbClr>
              </a:solidFill>
              <a:effectLst/>
              <a:uLnTx/>
              <a:uFillTx/>
              <a:latin typeface="Aptos Display" panose="020F0302020204030204"/>
              <a:ea typeface="+mn-ea"/>
              <a:cs typeface="+mn-cs"/>
            </a:endParaRP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400" b="1" i="0" u="sng" strike="noStrike" kern="1200" cap="none" spc="0" normalizeH="0" baseline="0" noProof="0" dirty="0">
              <a:ln>
                <a:noFill/>
              </a:ln>
              <a:solidFill>
                <a:srgbClr val="0F9ED5">
                  <a:lumMod val="49000"/>
                </a:srgbClr>
              </a:solidFill>
              <a:effectLst/>
              <a:uLnTx/>
              <a:uFillTx/>
              <a:latin typeface="Aptos Display" panose="020F0302020204030204"/>
              <a:ea typeface="+mn-ea"/>
              <a:cs typeface="+mn-cs"/>
            </a:endParaRP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400" b="1" i="0" u="none" strike="noStrike" kern="1200" cap="none" spc="0" normalizeH="0" baseline="0" noProof="0" dirty="0">
              <a:ln>
                <a:noFill/>
              </a:ln>
              <a:solidFill>
                <a:srgbClr val="0F9ED5">
                  <a:lumMod val="49000"/>
                </a:srgbClr>
              </a:solidFill>
              <a:effectLst/>
              <a:uLnTx/>
              <a:uFillTx/>
              <a:latin typeface="Arial"/>
              <a:ea typeface="+mn-ea"/>
              <a:cs typeface="Arial"/>
            </a:endParaRP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400" b="1" i="0" u="none" strike="noStrike" kern="1200" cap="none" spc="0" normalizeH="0" baseline="0" noProof="0" dirty="0">
              <a:ln>
                <a:noFill/>
              </a:ln>
              <a:solidFill>
                <a:srgbClr val="0F9ED5">
                  <a:lumMod val="49000"/>
                </a:srgbClr>
              </a:solidFill>
              <a:effectLst/>
              <a:uLnTx/>
              <a:uFillTx/>
              <a:latin typeface="Arial"/>
              <a:ea typeface="+mn-ea"/>
              <a:cs typeface="Arial"/>
            </a:endParaRP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400" b="1" i="0" u="none" strike="noStrike" kern="1200" cap="none" spc="0" normalizeH="0" baseline="0" noProof="0" dirty="0">
              <a:ln>
                <a:noFill/>
              </a:ln>
              <a:solidFill>
                <a:srgbClr val="0F9ED5">
                  <a:lumMod val="49000"/>
                </a:srgbClr>
              </a:solidFill>
              <a:effectLst/>
              <a:uLnTx/>
              <a:uFillTx/>
              <a:latin typeface="Arial"/>
              <a:ea typeface="+mn-ea"/>
              <a:cs typeface="Arial"/>
            </a:endParaRPr>
          </a:p>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2400" b="1" i="0" u="none" strike="noStrike" kern="1200" cap="none" spc="0" normalizeH="0" baseline="0" noProof="0" dirty="0">
                <a:ln>
                  <a:noFill/>
                </a:ln>
                <a:solidFill>
                  <a:srgbClr val="0F9ED5">
                    <a:lumMod val="49000"/>
                  </a:srgbClr>
                </a:solidFill>
                <a:effectLst/>
                <a:uLnTx/>
                <a:uFillTx/>
                <a:latin typeface="Arial"/>
                <a:ea typeface="+mn-ea"/>
                <a:cs typeface="Arial"/>
              </a:rPr>
              <a:t>                                    </a:t>
            </a:r>
            <a:endParaRPr kumimoji="0" lang="en-US" sz="2400" b="1" i="0" u="sng" strike="noStrike" kern="1200" cap="none" spc="0" normalizeH="0" baseline="0" noProof="0" dirty="0">
              <a:ln>
                <a:noFill/>
              </a:ln>
              <a:solidFill>
                <a:srgbClr val="0F9ED5">
                  <a:lumMod val="49000"/>
                </a:srgbClr>
              </a:solidFill>
              <a:effectLst/>
              <a:uLnTx/>
              <a:uFillTx/>
              <a:latin typeface="Arial"/>
              <a:ea typeface="+mn-ea"/>
              <a:cs typeface="Arial"/>
            </a:endParaRPr>
          </a:p>
          <a:p>
            <a:pPr marL="0" marR="0" lvl="0" indent="0" algn="l" defTabSz="914400" rtl="0" eaLnBrk="1" fontAlgn="auto" latinLnBrk="0" hangingPunct="1">
              <a:lnSpc>
                <a:spcPct val="90000"/>
              </a:lnSpc>
              <a:spcBef>
                <a:spcPct val="0"/>
              </a:spcBef>
              <a:spcAft>
                <a:spcPts val="600"/>
              </a:spcAft>
              <a:buClrTx/>
              <a:buSzTx/>
              <a:buFontTx/>
              <a:buNone/>
              <a:tabLst/>
              <a:defRPr/>
            </a:pPr>
            <a:r>
              <a:rPr kumimoji="0" lang="fr-FR" sz="2400" b="1" i="0" u="sng" strike="noStrike" kern="1200" cap="none" spc="0" normalizeH="0" baseline="0" noProof="0" dirty="0">
                <a:ln>
                  <a:noFill/>
                </a:ln>
                <a:solidFill>
                  <a:srgbClr val="0F9ED5">
                    <a:lumMod val="49000"/>
                  </a:srgbClr>
                </a:solidFill>
                <a:effectLst/>
                <a:uLnTx/>
                <a:uFillTx/>
                <a:latin typeface="Arial"/>
                <a:ea typeface="+mn-ea"/>
                <a:cs typeface="Arial"/>
              </a:rPr>
              <a:t>Guides et ressources </a:t>
            </a:r>
            <a:endParaRPr kumimoji="0" lang="fr-FR" sz="1800" b="0" i="0" u="none" strike="noStrike" kern="1200" cap="none" spc="0" normalizeH="0" baseline="0" noProof="0" dirty="0">
              <a:ln>
                <a:noFill/>
              </a:ln>
              <a:solidFill>
                <a:srgbClr val="0F9ED5">
                  <a:lumMod val="49000"/>
                </a:srgbClr>
              </a:solidFill>
              <a:effectLst/>
              <a:uLnTx/>
              <a:uFillTx/>
              <a:latin typeface="Aptos" panose="020B0004020202020204"/>
              <a:ea typeface="+mn-ea"/>
              <a:cs typeface="+mn-cs"/>
            </a:endParaRP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400" b="1" i="0" u="sng" strike="noStrike" kern="1200" cap="none" spc="0" normalizeH="0" baseline="0" noProof="0" dirty="0">
              <a:ln>
                <a:noFill/>
              </a:ln>
              <a:solidFill>
                <a:srgbClr val="0F9ED5">
                  <a:lumMod val="49000"/>
                </a:srgbClr>
              </a:solidFill>
              <a:effectLst/>
              <a:uLnTx/>
              <a:uFillTx/>
              <a:latin typeface="Arial"/>
              <a:ea typeface="+mn-ea"/>
              <a:cs typeface="Arial"/>
            </a:endParaRPr>
          </a:p>
        </p:txBody>
      </p:sp>
      <p:sp>
        <p:nvSpPr>
          <p:cNvPr id="2" name="Slide Number Placeholder 1">
            <a:extLst>
              <a:ext uri="{FF2B5EF4-FFF2-40B4-BE49-F238E27FC236}">
                <a16:creationId xmlns:a16="http://schemas.microsoft.com/office/drawing/2014/main" id="{137F9E94-5835-86C7-4E41-8F311CBFA58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C6CCC6-2BE5-4E42-96A4-D1E8E81A3D8E}" type="slidenum">
              <a:rPr kumimoji="0" lang="fr-FR" sz="1400" b="1" i="0" u="none" strike="noStrike" kern="1200" cap="none" spc="0" normalizeH="0" baseline="0" noProof="0" dirty="0" smtClean="0">
                <a:ln>
                  <a:noFill/>
                </a:ln>
                <a:solidFill>
                  <a:prstClr val="black">
                    <a:tint val="82000"/>
                  </a:prstClr>
                </a:solidFill>
                <a:effectLst/>
                <a:uLnTx/>
                <a:uFillTx/>
                <a:latin typeface="Aptos" panose="020B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400" b="1" i="0" u="none" strike="noStrike" kern="1200" cap="none" spc="0" normalizeH="0" baseline="0" noProof="0">
              <a:ln>
                <a:noFill/>
              </a:ln>
              <a:solidFill>
                <a:prstClr val="black">
                  <a:tint val="82000"/>
                </a:prstClr>
              </a:solidFill>
              <a:effectLst/>
              <a:uLnTx/>
              <a:uFillTx/>
              <a:latin typeface="Aptos" panose="020B0004020202020204"/>
              <a:ea typeface="+mn-ea"/>
              <a:cs typeface="+mn-cs"/>
            </a:endParaRPr>
          </a:p>
        </p:txBody>
      </p:sp>
      <p:sp>
        <p:nvSpPr>
          <p:cNvPr id="10" name="ZoneTexte 9">
            <a:extLst>
              <a:ext uri="{FF2B5EF4-FFF2-40B4-BE49-F238E27FC236}">
                <a16:creationId xmlns:a16="http://schemas.microsoft.com/office/drawing/2014/main" id="{523403A5-CF35-456A-841B-09EDC9E225E8}"/>
              </a:ext>
            </a:extLst>
          </p:cNvPr>
          <p:cNvSpPr txBox="1"/>
          <p:nvPr/>
        </p:nvSpPr>
        <p:spPr>
          <a:xfrm>
            <a:off x="1106599" y="1714285"/>
            <a:ext cx="9517858" cy="3970318"/>
          </a:xfrm>
          <a:prstGeom prst="rect">
            <a:avLst/>
          </a:prstGeom>
          <a:noFill/>
        </p:spPr>
        <p:txBody>
          <a:bodyPr wrap="square" rtlCol="0">
            <a:spAutoFit/>
          </a:bodyPr>
          <a:lstStyle/>
          <a:p>
            <a:r>
              <a:rPr lang="fr-FR" sz="2400" dirty="0">
                <a:highlight>
                  <a:srgbClr val="FFFF00"/>
                </a:highlight>
              </a:rPr>
              <a:t>Ressources en ligne sur le site des ACM de Martinique (ACM 972):  </a:t>
            </a:r>
            <a:endParaRPr lang="fr-FR" sz="2400" dirty="0"/>
          </a:p>
          <a:p>
            <a:r>
              <a:rPr lang="fr-FR" dirty="0"/>
              <a:t> </a:t>
            </a:r>
            <a:r>
              <a:rPr lang="fr-FR" dirty="0">
                <a:hlinkClick r:id="rId2"/>
              </a:rPr>
              <a:t>https://site.ac-martinique.fr/acm972/pedtplanmercredi/</a:t>
            </a:r>
            <a:endParaRPr lang="fr-FR" dirty="0"/>
          </a:p>
          <a:p>
            <a:endParaRPr lang="fr-FR" dirty="0"/>
          </a:p>
          <a:p>
            <a:endParaRPr lang="fr-FR" sz="2000" dirty="0"/>
          </a:p>
          <a:p>
            <a:r>
              <a:rPr lang="fr-FR" sz="2000" dirty="0"/>
              <a:t>- Guide pour la création d’un PEDT </a:t>
            </a:r>
          </a:p>
          <a:p>
            <a:r>
              <a:rPr lang="fr-FR" sz="2000" dirty="0"/>
              <a:t>- Guide pour l’évaluation et l’écriture du bilan </a:t>
            </a:r>
          </a:p>
          <a:p>
            <a:pPr marL="285750" indent="-285750">
              <a:buFontTx/>
              <a:buChar char="-"/>
            </a:pPr>
            <a:endParaRPr lang="fr-FR" dirty="0"/>
          </a:p>
          <a:p>
            <a:pPr marL="285750" indent="-285750">
              <a:buFontTx/>
              <a:buChar char="-"/>
            </a:pPr>
            <a:endParaRPr lang="fr-FR" dirty="0"/>
          </a:p>
          <a:p>
            <a:r>
              <a:rPr lang="fr-FR" sz="2400" dirty="0">
                <a:highlight>
                  <a:srgbClr val="FFFF00"/>
                </a:highlight>
              </a:rPr>
              <a:t>Ressources nationales en ligne sur le site JEUNES.GOUV.FR</a:t>
            </a:r>
          </a:p>
          <a:p>
            <a:r>
              <a:rPr lang="fr-FR" dirty="0">
                <a:hlinkClick r:id="rId3"/>
              </a:rPr>
              <a:t>https://www.jeunes.gouv.fr/offre-educative-226</a:t>
            </a:r>
            <a:endParaRPr lang="fr-FR" dirty="0"/>
          </a:p>
          <a:p>
            <a:endParaRPr lang="fr-FR" dirty="0"/>
          </a:p>
          <a:p>
            <a:endParaRPr lang="fr-FR" dirty="0"/>
          </a:p>
          <a:p>
            <a:endParaRPr lang="fr-FR" dirty="0"/>
          </a:p>
        </p:txBody>
      </p:sp>
    </p:spTree>
    <p:extLst>
      <p:ext uri="{BB962C8B-B14F-4D97-AF65-F5344CB8AC3E}">
        <p14:creationId xmlns:p14="http://schemas.microsoft.com/office/powerpoint/2010/main" val="22296649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3"/>
          <p:cNvSpPr txBox="1">
            <a:spLocks noGrp="1"/>
          </p:cNvSpPr>
          <p:nvPr>
            <p:ph type="title" idx="4294967295"/>
          </p:nvPr>
        </p:nvSpPr>
        <p:spPr>
          <a:xfrm>
            <a:off x="735060" y="133350"/>
            <a:ext cx="10733040" cy="747000"/>
          </a:xfrm>
          <a:prstGeom prst="rect">
            <a:avLst/>
          </a:prstGeom>
          <a:solidFill>
            <a:srgbClr val="DEEBF7"/>
          </a:solidFill>
          <a:ln>
            <a:noFill/>
          </a:ln>
        </p:spPr>
        <p:txBody>
          <a:bodyPr spcFirstLastPara="1" wrap="square" lIns="90000" tIns="45000" rIns="90000" bIns="45000" anchor="ctr" anchorCtr="0">
            <a:normAutofit/>
          </a:bodyPr>
          <a:lstStyle/>
          <a:p>
            <a:pPr marL="0" marR="0" lvl="0" indent="0" algn="ctr" rtl="0">
              <a:lnSpc>
                <a:spcPct val="90000"/>
              </a:lnSpc>
              <a:spcBef>
                <a:spcPts val="0"/>
              </a:spcBef>
              <a:spcAft>
                <a:spcPts val="0"/>
              </a:spcAft>
              <a:buClr>
                <a:srgbClr val="000000"/>
              </a:buClr>
              <a:buSzPts val="3600"/>
              <a:buFont typeface="Calibri"/>
              <a:buNone/>
            </a:pPr>
            <a:r>
              <a:rPr lang="fr-FR" sz="3600" b="0" i="0" u="none" strike="noStrike" cap="none" dirty="0">
                <a:solidFill>
                  <a:srgbClr val="000000"/>
                </a:solidFill>
                <a:latin typeface="Calibri"/>
                <a:ea typeface="Calibri"/>
                <a:cs typeface="Calibri"/>
                <a:sym typeface="Calibri"/>
              </a:rPr>
              <a:t>LA CITE ÉDUCATIVE C’EST ….</a:t>
            </a:r>
            <a:endParaRPr sz="3600" b="0" i="0" u="none" strike="noStrike" cap="none" dirty="0">
              <a:solidFill>
                <a:schemeClr val="dk1"/>
              </a:solidFill>
              <a:latin typeface="Arial"/>
              <a:ea typeface="Arial"/>
              <a:cs typeface="Arial"/>
              <a:sym typeface="Arial"/>
            </a:endParaRPr>
          </a:p>
        </p:txBody>
      </p:sp>
      <p:pic>
        <p:nvPicPr>
          <p:cNvPr id="93" name="Google Shape;93;p3"/>
          <p:cNvPicPr preferRelativeResize="0"/>
          <p:nvPr/>
        </p:nvPicPr>
        <p:blipFill>
          <a:blip r:embed="rId3">
            <a:alphaModFix/>
          </a:blip>
          <a:stretch>
            <a:fillRect/>
          </a:stretch>
        </p:blipFill>
        <p:spPr>
          <a:xfrm>
            <a:off x="485775" y="880350"/>
            <a:ext cx="10982325" cy="59109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pic>
        <p:nvPicPr>
          <p:cNvPr id="107" name="Google Shape;107;g2d5e372b02b_1_3"/>
          <p:cNvPicPr preferRelativeResize="0"/>
          <p:nvPr/>
        </p:nvPicPr>
        <p:blipFill>
          <a:blip r:embed="rId3">
            <a:alphaModFix/>
          </a:blip>
          <a:stretch>
            <a:fillRect/>
          </a:stretch>
        </p:blipFill>
        <p:spPr>
          <a:xfrm>
            <a:off x="152400" y="152400"/>
            <a:ext cx="11650132" cy="655319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597198-0690-4685-9FAB-4729B83BC2C7}"/>
              </a:ext>
            </a:extLst>
          </p:cNvPr>
          <p:cNvSpPr>
            <a:spLocks noGrp="1"/>
          </p:cNvSpPr>
          <p:nvPr>
            <p:ph type="title"/>
          </p:nvPr>
        </p:nvSpPr>
        <p:spPr/>
        <p:txBody>
          <a:bodyPr/>
          <a:lstStyle/>
          <a:p>
            <a:r>
              <a:rPr lang="fr-FR" b="1" dirty="0"/>
              <a:t>UNE ALLIANCE EDUCATIVE…</a:t>
            </a:r>
          </a:p>
        </p:txBody>
      </p:sp>
      <p:pic>
        <p:nvPicPr>
          <p:cNvPr id="10" name="Espace réservé du contenu 9">
            <a:extLst>
              <a:ext uri="{FF2B5EF4-FFF2-40B4-BE49-F238E27FC236}">
                <a16:creationId xmlns:a16="http://schemas.microsoft.com/office/drawing/2014/main" id="{4FF483AB-81B1-4C24-96A6-AFA08FF7727A}"/>
              </a:ext>
            </a:extLst>
          </p:cNvPr>
          <p:cNvPicPr>
            <a:picLocks noGrp="1" noChangeAspect="1"/>
          </p:cNvPicPr>
          <p:nvPr>
            <p:ph idx="1"/>
          </p:nvPr>
        </p:nvPicPr>
        <p:blipFill>
          <a:blip r:embed="rId2"/>
          <a:stretch>
            <a:fillRect/>
          </a:stretch>
        </p:blipFill>
        <p:spPr>
          <a:xfrm>
            <a:off x="1039169" y="1771836"/>
            <a:ext cx="5170138" cy="4351338"/>
          </a:xfrm>
          <a:prstGeom prst="rect">
            <a:avLst/>
          </a:prstGeom>
        </p:spPr>
      </p:pic>
      <p:sp>
        <p:nvSpPr>
          <p:cNvPr id="8" name="AutoShape 6" descr="Carte de l'alliance éducative">
            <a:extLst>
              <a:ext uri="{FF2B5EF4-FFF2-40B4-BE49-F238E27FC236}">
                <a16:creationId xmlns:a16="http://schemas.microsoft.com/office/drawing/2014/main" id="{7702BE15-5D06-4EF6-9D79-0867EB547198}"/>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8" descr="Carte de l'alliance éducative">
            <a:extLst>
              <a:ext uri="{FF2B5EF4-FFF2-40B4-BE49-F238E27FC236}">
                <a16:creationId xmlns:a16="http://schemas.microsoft.com/office/drawing/2014/main" id="{F071003C-348B-437B-B406-0CE012D629A6}"/>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5" name="Image 14">
            <a:extLst>
              <a:ext uri="{FF2B5EF4-FFF2-40B4-BE49-F238E27FC236}">
                <a16:creationId xmlns:a16="http://schemas.microsoft.com/office/drawing/2014/main" id="{C55C1F7A-DCB9-4DF8-9361-B9261AF69153}"/>
              </a:ext>
            </a:extLst>
          </p:cNvPr>
          <p:cNvPicPr>
            <a:picLocks noChangeAspect="1"/>
          </p:cNvPicPr>
          <p:nvPr/>
        </p:nvPicPr>
        <p:blipFill>
          <a:blip r:embed="rId3"/>
          <a:stretch>
            <a:fillRect/>
          </a:stretch>
        </p:blipFill>
        <p:spPr>
          <a:xfrm rot="2371785">
            <a:off x="9575469" y="2317093"/>
            <a:ext cx="2234173" cy="1449410"/>
          </a:xfrm>
          <a:prstGeom prst="rect">
            <a:avLst/>
          </a:prstGeom>
        </p:spPr>
      </p:pic>
      <p:sp>
        <p:nvSpPr>
          <p:cNvPr id="16" name="Flèche : courbe vers la droite 15">
            <a:extLst>
              <a:ext uri="{FF2B5EF4-FFF2-40B4-BE49-F238E27FC236}">
                <a16:creationId xmlns:a16="http://schemas.microsoft.com/office/drawing/2014/main" id="{9463684E-17C0-46CD-BA62-2A3D5E3B21FA}"/>
              </a:ext>
            </a:extLst>
          </p:cNvPr>
          <p:cNvSpPr/>
          <p:nvPr/>
        </p:nvSpPr>
        <p:spPr>
          <a:xfrm>
            <a:off x="6400800" y="1690688"/>
            <a:ext cx="2357718" cy="3920612"/>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pic>
        <p:nvPicPr>
          <p:cNvPr id="17" name="Image 16">
            <a:extLst>
              <a:ext uri="{FF2B5EF4-FFF2-40B4-BE49-F238E27FC236}">
                <a16:creationId xmlns:a16="http://schemas.microsoft.com/office/drawing/2014/main" id="{3A330891-7FB6-4C55-9DDC-6AD462FF7989}"/>
              </a:ext>
            </a:extLst>
          </p:cNvPr>
          <p:cNvPicPr>
            <a:picLocks noChangeAspect="1"/>
          </p:cNvPicPr>
          <p:nvPr/>
        </p:nvPicPr>
        <p:blipFill>
          <a:blip r:embed="rId4"/>
          <a:stretch>
            <a:fillRect/>
          </a:stretch>
        </p:blipFill>
        <p:spPr>
          <a:xfrm>
            <a:off x="7808259" y="2731226"/>
            <a:ext cx="1560698" cy="1090748"/>
          </a:xfrm>
          <a:prstGeom prst="rect">
            <a:avLst/>
          </a:prstGeom>
        </p:spPr>
      </p:pic>
      <p:sp>
        <p:nvSpPr>
          <p:cNvPr id="18" name="ZoneTexte 17">
            <a:extLst>
              <a:ext uri="{FF2B5EF4-FFF2-40B4-BE49-F238E27FC236}">
                <a16:creationId xmlns:a16="http://schemas.microsoft.com/office/drawing/2014/main" id="{B9A021D4-2637-4618-9631-4C7AF87873DD}"/>
              </a:ext>
            </a:extLst>
          </p:cNvPr>
          <p:cNvSpPr txBox="1"/>
          <p:nvPr/>
        </p:nvSpPr>
        <p:spPr>
          <a:xfrm>
            <a:off x="7579659" y="4781365"/>
            <a:ext cx="1053353" cy="366172"/>
          </a:xfrm>
          <a:prstGeom prst="rect">
            <a:avLst/>
          </a:prstGeom>
          <a:noFill/>
        </p:spPr>
        <p:txBody>
          <a:bodyPr wrap="square" rtlCol="0">
            <a:spAutoFit/>
          </a:bodyPr>
          <a:lstStyle/>
          <a:p>
            <a:r>
              <a:rPr lang="fr-FR" dirty="0"/>
              <a:t>AUTOUR</a:t>
            </a:r>
          </a:p>
        </p:txBody>
      </p:sp>
    </p:spTree>
    <p:extLst>
      <p:ext uri="{BB962C8B-B14F-4D97-AF65-F5344CB8AC3E}">
        <p14:creationId xmlns:p14="http://schemas.microsoft.com/office/powerpoint/2010/main" val="14847834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p:cNvSpPr>
            <a:spLocks noGrp="1"/>
          </p:cNvSpPr>
          <p:nvPr>
            <p:ph type="ctrTitle"/>
          </p:nvPr>
        </p:nvSpPr>
        <p:spPr>
          <a:xfrm>
            <a:off x="7178596" y="679730"/>
            <a:ext cx="4475848" cy="3787041"/>
          </a:xfrm>
        </p:spPr>
        <p:txBody>
          <a:bodyPr vert="horz" lIns="91440" tIns="45720" rIns="91440" bIns="45720" rtlCol="0" anchor="b">
            <a:normAutofit fontScale="90000"/>
          </a:bodyPr>
          <a:lstStyle/>
          <a:p>
            <a:pPr algn="l"/>
            <a:r>
              <a:rPr lang="en-US"/>
              <a:t>Réunion </a:t>
            </a:r>
            <a:r>
              <a:rPr lang="en-US" err="1">
                <a:ea typeface="+mj-lt"/>
                <a:cs typeface="+mj-lt"/>
              </a:rPr>
              <a:t>d’information</a:t>
            </a:r>
            <a:r>
              <a:rPr lang="en-US">
                <a:ea typeface="+mj-lt"/>
                <a:cs typeface="+mj-lt"/>
              </a:rPr>
              <a:t> « PEDT et </a:t>
            </a:r>
            <a:r>
              <a:rPr lang="en-US" err="1">
                <a:ea typeface="+mj-lt"/>
                <a:cs typeface="+mj-lt"/>
              </a:rPr>
              <a:t>Continuité</a:t>
            </a:r>
            <a:r>
              <a:rPr lang="en-US">
                <a:ea typeface="+mj-lt"/>
                <a:cs typeface="+mj-lt"/>
              </a:rPr>
              <a:t> </a:t>
            </a:r>
            <a:r>
              <a:rPr lang="en-US" err="1">
                <a:ea typeface="+mj-lt"/>
                <a:cs typeface="+mj-lt"/>
              </a:rPr>
              <a:t>éducative</a:t>
            </a:r>
            <a:r>
              <a:rPr lang="en-US">
                <a:ea typeface="+mj-lt"/>
                <a:cs typeface="+mj-lt"/>
              </a:rPr>
              <a:t> »</a:t>
            </a:r>
            <a:endParaRPr lang="en-US"/>
          </a:p>
        </p:txBody>
      </p:sp>
      <p:sp>
        <p:nvSpPr>
          <p:cNvPr id="6" name="TextBox 5">
            <a:extLst>
              <a:ext uri="{FF2B5EF4-FFF2-40B4-BE49-F238E27FC236}">
                <a16:creationId xmlns:a16="http://schemas.microsoft.com/office/drawing/2014/main" id="{978D135D-FD46-CB86-74FB-AFE9D14DCDEF}"/>
              </a:ext>
            </a:extLst>
          </p:cNvPr>
          <p:cNvSpPr txBox="1"/>
          <p:nvPr/>
        </p:nvSpPr>
        <p:spPr>
          <a:xfrm>
            <a:off x="7178595" y="5045529"/>
            <a:ext cx="4475848" cy="1322614"/>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a:lnSpc>
                <a:spcPct val="90000"/>
              </a:lnSpc>
              <a:spcBef>
                <a:spcPts val="1000"/>
              </a:spcBef>
            </a:pPr>
            <a:r>
              <a:rPr lang="en-US" sz="2400" i="1"/>
              <a:t>Le 17 Octobre  2025</a:t>
            </a:r>
            <a:endParaRPr lang="en-US" sz="2400"/>
          </a:p>
        </p:txBody>
      </p:sp>
      <p:pic>
        <p:nvPicPr>
          <p:cNvPr id="4" name="Picture 3">
            <a:extLst>
              <a:ext uri="{FF2B5EF4-FFF2-40B4-BE49-F238E27FC236}">
                <a16:creationId xmlns:a16="http://schemas.microsoft.com/office/drawing/2014/main" id="{87E27035-841F-B275-678C-1B3C1F6383C4}"/>
              </a:ext>
            </a:extLst>
          </p:cNvPr>
          <p:cNvPicPr>
            <a:picLocks noChangeAspect="1"/>
          </p:cNvPicPr>
          <p:nvPr/>
        </p:nvPicPr>
        <p:blipFill>
          <a:blip r:embed="rId2"/>
          <a:stretch>
            <a:fillRect/>
          </a:stretch>
        </p:blipFill>
        <p:spPr>
          <a:xfrm>
            <a:off x="2561391" y="425052"/>
            <a:ext cx="1935787" cy="2825496"/>
          </a:xfrm>
          <a:prstGeom prst="rect">
            <a:avLst/>
          </a:prstGeom>
        </p:spPr>
      </p:pic>
      <p:pic>
        <p:nvPicPr>
          <p:cNvPr id="3" name="Picture 4" descr="Accueil de Loisirs Sans Hébergement (ALSH) - ORAISON">
            <a:extLst>
              <a:ext uri="{FF2B5EF4-FFF2-40B4-BE49-F238E27FC236}">
                <a16:creationId xmlns:a16="http://schemas.microsoft.com/office/drawing/2014/main" id="{AFCF70DF-A9FC-3F60-4797-A0FECE8612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0280" r="20280"/>
          <a:stretch>
            <a:fillRect/>
          </a:stretch>
        </p:blipFill>
        <p:spPr bwMode="auto">
          <a:xfrm>
            <a:off x="1496575" y="3437313"/>
            <a:ext cx="4071454" cy="2825496"/>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a:extLst>
              <a:ext uri="{FF2B5EF4-FFF2-40B4-BE49-F238E27FC236}">
                <a16:creationId xmlns:a16="http://schemas.microsoft.com/office/drawing/2014/main" id="{0F592B31-F34D-A9CB-096A-C566E8BCB900}"/>
              </a:ext>
            </a:extLst>
          </p:cNvPr>
          <p:cNvSpPr>
            <a:spLocks noGrp="1"/>
          </p:cNvSpPr>
          <p:nvPr>
            <p:ph type="sldNum" sz="quarter" idx="12"/>
          </p:nvPr>
        </p:nvSpPr>
        <p:spPr/>
        <p:txBody>
          <a:bodyPr/>
          <a:lstStyle/>
          <a:p>
            <a:fld id="{27C6CCC6-2BE5-4E42-96A4-D1E8E81A3D8E}" type="slidenum">
              <a:rPr lang="fr-FR" smtClean="0"/>
              <a:t>12</a:t>
            </a:fld>
            <a:endParaRPr lang="en-US"/>
          </a:p>
        </p:txBody>
      </p:sp>
    </p:spTree>
    <p:extLst>
      <p:ext uri="{BB962C8B-B14F-4D97-AF65-F5344CB8AC3E}">
        <p14:creationId xmlns:p14="http://schemas.microsoft.com/office/powerpoint/2010/main" val="1085099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386BF09-FF36-9C93-C539-38D1FA9AB0A1}"/>
            </a:ext>
          </a:extLst>
        </p:cNvPr>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203B5D60-6E03-38A0-DF31-F1FD2E5A48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grpSp>
        <p:nvGrpSpPr>
          <p:cNvPr id="24" name="Group 23">
            <a:extLst>
              <a:ext uri="{FF2B5EF4-FFF2-40B4-BE49-F238E27FC236}">
                <a16:creationId xmlns:a16="http://schemas.microsoft.com/office/drawing/2014/main" id="{81EAE83B-FD37-F673-13CF-5C68419C96F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25" name="Rectangle 24">
              <a:extLst>
                <a:ext uri="{FF2B5EF4-FFF2-40B4-BE49-F238E27FC236}">
                  <a16:creationId xmlns:a16="http://schemas.microsoft.com/office/drawing/2014/main" id="{A53E1CAF-F9A1-8284-36CE-66F6897F62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26" name="Rectangle 25">
              <a:extLst>
                <a:ext uri="{FF2B5EF4-FFF2-40B4-BE49-F238E27FC236}">
                  <a16:creationId xmlns:a16="http://schemas.microsoft.com/office/drawing/2014/main" id="{C431FD17-8F55-CC42-4083-D45AE3F6FC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grpSp>
      <p:sp>
        <p:nvSpPr>
          <p:cNvPr id="28" name="Rectangle 27">
            <a:extLst>
              <a:ext uri="{FF2B5EF4-FFF2-40B4-BE49-F238E27FC236}">
                <a16:creationId xmlns:a16="http://schemas.microsoft.com/office/drawing/2014/main" id="{3FDA2817-DF5F-DA1A-0659-DCD455ABBC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7" name="TextBox 6">
            <a:extLst>
              <a:ext uri="{FF2B5EF4-FFF2-40B4-BE49-F238E27FC236}">
                <a16:creationId xmlns:a16="http://schemas.microsoft.com/office/drawing/2014/main" id="{6DC0D274-1BAE-AC72-C0F5-28C0DC5E2740}"/>
              </a:ext>
            </a:extLst>
          </p:cNvPr>
          <p:cNvSpPr txBox="1"/>
          <p:nvPr/>
        </p:nvSpPr>
        <p:spPr>
          <a:xfrm>
            <a:off x="904872" y="527470"/>
            <a:ext cx="9841092" cy="791366"/>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3200" b="1" i="0" u="sng" strike="noStrike" kern="1200" cap="none" spc="0" normalizeH="0" baseline="0" noProof="0">
              <a:ln>
                <a:noFill/>
              </a:ln>
              <a:solidFill>
                <a:srgbClr val="0F9ED5">
                  <a:lumMod val="49000"/>
                </a:srgbClr>
              </a:solidFill>
              <a:effectLst/>
              <a:uLnTx/>
              <a:uFillTx/>
              <a:latin typeface="Aptos Display" panose="020F0302020204030204"/>
              <a:ea typeface="+mn-ea"/>
              <a:cs typeface="+mn-cs"/>
            </a:endParaRP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400" b="1" i="0" u="sng" strike="noStrike" kern="1200" cap="none" spc="0" normalizeH="0" baseline="0" noProof="0">
              <a:ln>
                <a:noFill/>
              </a:ln>
              <a:solidFill>
                <a:srgbClr val="0F9ED5">
                  <a:lumMod val="49000"/>
                </a:srgbClr>
              </a:solidFill>
              <a:effectLst/>
              <a:uLnTx/>
              <a:uFillTx/>
              <a:latin typeface="Aptos Display" panose="020F0302020204030204"/>
              <a:ea typeface="+mn-ea"/>
              <a:cs typeface="+mn-cs"/>
            </a:endParaRP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400" b="1" i="0" u="none" strike="noStrike" kern="1200" cap="none" spc="0" normalizeH="0" baseline="0" noProof="0">
              <a:ln>
                <a:noFill/>
              </a:ln>
              <a:solidFill>
                <a:srgbClr val="0F9ED5">
                  <a:lumMod val="49000"/>
                </a:srgbClr>
              </a:solidFill>
              <a:effectLst/>
              <a:uLnTx/>
              <a:uFillTx/>
              <a:latin typeface="Arial"/>
              <a:ea typeface="+mn-ea"/>
              <a:cs typeface="Arial"/>
            </a:endParaRP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400" b="1" i="0" u="none" strike="noStrike" kern="1200" cap="none" spc="0" normalizeH="0" baseline="0" noProof="0">
              <a:ln>
                <a:noFill/>
              </a:ln>
              <a:solidFill>
                <a:srgbClr val="0F9ED5">
                  <a:lumMod val="49000"/>
                </a:srgbClr>
              </a:solidFill>
              <a:effectLst/>
              <a:uLnTx/>
              <a:uFillTx/>
              <a:latin typeface="Arial"/>
              <a:ea typeface="+mn-ea"/>
              <a:cs typeface="Arial"/>
            </a:endParaRP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400" b="1" i="0" u="none" strike="noStrike" kern="1200" cap="none" spc="0" normalizeH="0" baseline="0" noProof="0">
              <a:ln>
                <a:noFill/>
              </a:ln>
              <a:solidFill>
                <a:srgbClr val="0F9ED5">
                  <a:lumMod val="49000"/>
                </a:srgbClr>
              </a:solidFill>
              <a:effectLst/>
              <a:uLnTx/>
              <a:uFillTx/>
              <a:latin typeface="Arial"/>
              <a:ea typeface="+mn-ea"/>
              <a:cs typeface="Arial"/>
            </a:endParaRPr>
          </a:p>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2400" b="1" i="0" u="none" strike="noStrike" kern="1200" cap="none" spc="0" normalizeH="0" baseline="0" noProof="0">
                <a:ln>
                  <a:noFill/>
                </a:ln>
                <a:solidFill>
                  <a:srgbClr val="0F9ED5">
                    <a:lumMod val="49000"/>
                  </a:srgbClr>
                </a:solidFill>
                <a:effectLst/>
                <a:uLnTx/>
                <a:uFillTx/>
                <a:latin typeface="Arial"/>
                <a:ea typeface="+mn-ea"/>
                <a:cs typeface="Arial"/>
              </a:rPr>
              <a:t>                                     COG 2023-2027</a:t>
            </a:r>
            <a:endParaRPr kumimoji="0" lang="en-US" sz="2400" b="1" i="0" u="sng" strike="noStrike" kern="1200" cap="none" spc="0" normalizeH="0" baseline="0" noProof="0">
              <a:ln>
                <a:noFill/>
              </a:ln>
              <a:solidFill>
                <a:srgbClr val="0F9ED5">
                  <a:lumMod val="49000"/>
                </a:srgbClr>
              </a:solidFill>
              <a:effectLst/>
              <a:uLnTx/>
              <a:uFillTx/>
              <a:latin typeface="Arial"/>
              <a:ea typeface="+mn-ea"/>
              <a:cs typeface="Arial"/>
            </a:endParaRPr>
          </a:p>
          <a:p>
            <a:pPr marL="0" marR="0" lvl="0" indent="0" algn="l" defTabSz="914400" rtl="0" eaLnBrk="1" fontAlgn="auto" latinLnBrk="0" hangingPunct="1">
              <a:lnSpc>
                <a:spcPct val="90000"/>
              </a:lnSpc>
              <a:spcBef>
                <a:spcPct val="0"/>
              </a:spcBef>
              <a:spcAft>
                <a:spcPts val="600"/>
              </a:spcAft>
              <a:buClrTx/>
              <a:buSzTx/>
              <a:buFontTx/>
              <a:buNone/>
              <a:tabLst/>
              <a:defRPr/>
            </a:pPr>
            <a:r>
              <a:rPr kumimoji="0" lang="fr-FR" sz="2400" b="1" i="0" u="sng" strike="noStrike" kern="1200" cap="none" spc="0" normalizeH="0" baseline="0" noProof="0">
                <a:ln>
                  <a:noFill/>
                </a:ln>
                <a:solidFill>
                  <a:srgbClr val="0F9ED5">
                    <a:lumMod val="49000"/>
                  </a:srgbClr>
                </a:solidFill>
                <a:effectLst/>
                <a:uLnTx/>
                <a:uFillTx/>
                <a:latin typeface="Arial"/>
                <a:ea typeface="+mn-ea"/>
                <a:cs typeface="Arial"/>
              </a:rPr>
              <a:t>La Branche famille renforce son soutien en direction des ALSH</a:t>
            </a:r>
            <a:endParaRPr kumimoji="0" lang="fr-FR" sz="1800" b="0" i="0" u="none" strike="noStrike" kern="1200" cap="none" spc="0" normalizeH="0" baseline="0" noProof="0">
              <a:ln>
                <a:noFill/>
              </a:ln>
              <a:solidFill>
                <a:srgbClr val="0F9ED5">
                  <a:lumMod val="49000"/>
                </a:srgbClr>
              </a:solidFill>
              <a:effectLst/>
              <a:uLnTx/>
              <a:uFillTx/>
              <a:latin typeface="Aptos" panose="020B0004020202020204"/>
              <a:ea typeface="+mn-ea"/>
              <a:cs typeface="+mn-cs"/>
            </a:endParaRP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400" b="1" i="0" u="sng" strike="noStrike" kern="1200" cap="none" spc="0" normalizeH="0" baseline="0" noProof="0">
              <a:ln>
                <a:noFill/>
              </a:ln>
              <a:solidFill>
                <a:srgbClr val="0F9ED5">
                  <a:lumMod val="49000"/>
                </a:srgbClr>
              </a:solidFill>
              <a:effectLst/>
              <a:uLnTx/>
              <a:uFillTx/>
              <a:latin typeface="Arial"/>
              <a:ea typeface="+mn-ea"/>
              <a:cs typeface="Arial"/>
            </a:endParaRPr>
          </a:p>
        </p:txBody>
      </p:sp>
      <p:sp>
        <p:nvSpPr>
          <p:cNvPr id="4" name="ZoneTexte 7">
            <a:extLst>
              <a:ext uri="{FF2B5EF4-FFF2-40B4-BE49-F238E27FC236}">
                <a16:creationId xmlns:a16="http://schemas.microsoft.com/office/drawing/2014/main" id="{548145D0-49CC-CABF-648E-42851D0585C5}"/>
              </a:ext>
            </a:extLst>
          </p:cNvPr>
          <p:cNvSpPr txBox="1"/>
          <p:nvPr/>
        </p:nvSpPr>
        <p:spPr>
          <a:xfrm>
            <a:off x="846641" y="999435"/>
            <a:ext cx="10506258" cy="6340197"/>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prstClr val="black"/>
                </a:solidFill>
                <a:effectLst/>
                <a:uLnTx/>
                <a:uFillTx/>
                <a:latin typeface="Arial"/>
                <a:ea typeface="+mn-ea"/>
                <a:cs typeface="Arial"/>
              </a:rPr>
              <a:t>Axe majeur d'intervention de la CAF, l'accès aux loisirs et aux vacances contribue à :</a:t>
            </a:r>
            <a:endParaRPr kumimoji="0" lang="fr-FR" sz="1800" b="0" i="0" u="none" strike="noStrike" kern="1200" cap="none" spc="0" normalizeH="0" baseline="0" noProof="0">
              <a:ln>
                <a:noFill/>
              </a:ln>
              <a:solidFill>
                <a:prstClr val="black"/>
              </a:solidFill>
              <a:effectLst/>
              <a:uLnTx/>
              <a:uFillTx/>
              <a:latin typeface="Aptos" panose="020B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prstClr val="black"/>
                </a:solidFill>
                <a:effectLst/>
                <a:uLnTx/>
                <a:uFillTx/>
                <a:latin typeface="Arial"/>
                <a:ea typeface="+mn-ea"/>
                <a:cs typeface="Arial"/>
              </a:rPr>
              <a:t>- la conciliation vie familiale, vie professionnelle et vie sociale, et s’inscrit dans la continuité des actions conduites en matière de petite enfance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prstClr val="black"/>
                </a:solidFill>
                <a:effectLst/>
                <a:uLnTx/>
                <a:uFillTx/>
                <a:latin typeface="Arial"/>
                <a:ea typeface="+mn-ea"/>
                <a:cs typeface="Arial"/>
              </a:rPr>
              <a:t>- l’épanouissement, la socialisation et la prise d’autonomie des enfants et des adolescents,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prstClr val="black"/>
                </a:solidFill>
                <a:effectLst/>
                <a:uLnTx/>
                <a:uFillTx/>
                <a:latin typeface="Arial"/>
                <a:ea typeface="+mn-ea"/>
                <a:cs typeface="Arial"/>
              </a:rPr>
              <a:t>- la lutte contre les inégalités en matière de réussite éducative et d’accès aux loisirs.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prstClr val="black"/>
                </a:solidFill>
                <a:effectLst/>
                <a:uLnTx/>
                <a:uFillTx/>
                <a:latin typeface="Arial"/>
                <a:ea typeface="+mn-ea"/>
                <a:cs typeface="Arial"/>
              </a:rPr>
              <a:t>De nouvelles mesures intervenues avec la signature de la COG 2023-2027  relancent le soutien des CAF aux ALSH: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prstClr val="black"/>
                </a:solidFill>
                <a:effectLst/>
                <a:uLnTx/>
                <a:uFillTx/>
                <a:latin typeface="Aptos" panose="020B0004020202020204"/>
                <a:ea typeface="+mn-lt"/>
                <a:cs typeface="+mn-lt"/>
              </a:rPr>
              <a:t>-Le déploiement d’un complément inclusif à la PS ALSH pour les enfants bénéficiaires de l’AEEH,</a:t>
            </a:r>
            <a:endParaRPr kumimoji="0" lang="fr-FR" sz="1800" b="0" i="0" u="none" strike="noStrike" kern="1200" cap="none" spc="0" normalizeH="0" baseline="0" noProof="0">
              <a:ln>
                <a:noFill/>
              </a:ln>
              <a:solidFill>
                <a:prstClr val="black"/>
              </a:solidFill>
              <a:effectLst/>
              <a:uLnTx/>
              <a:uFillTx/>
              <a:latin typeface="Aptos" panose="020B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prstClr val="black"/>
                </a:solidFill>
                <a:effectLst/>
                <a:uLnTx/>
                <a:uFillTx/>
                <a:latin typeface="Aptos" panose="020B0004020202020204"/>
                <a:ea typeface="+mn-lt"/>
                <a:cs typeface="+mn-lt"/>
              </a:rPr>
              <a:t>-Le financement total de la Pause méridienne des ALSH,</a:t>
            </a:r>
            <a:endParaRPr kumimoji="0" lang="fr-FR" sz="1800" b="0" i="0" u="none" strike="noStrike" kern="1200" cap="none" spc="0" normalizeH="0" baseline="0" noProof="0">
              <a:ln>
                <a:noFill/>
              </a:ln>
              <a:solidFill>
                <a:prstClr val="black"/>
              </a:solidFill>
              <a:effectLst/>
              <a:uLnTx/>
              <a:uFillTx/>
              <a:latin typeface="Aptos" panose="020B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prstClr val="black"/>
                </a:solidFill>
                <a:effectLst/>
                <a:uLnTx/>
                <a:uFillTx/>
                <a:latin typeface="Aptos" panose="020B0004020202020204"/>
                <a:ea typeface="+mn-lt"/>
                <a:cs typeface="+mn-lt"/>
              </a:rPr>
              <a:t>-Le Bonus Territoire ALSH,</a:t>
            </a:r>
            <a:endParaRPr kumimoji="0" lang="fr-FR" sz="1800" b="0" i="0" u="none" strike="noStrike" kern="1200" cap="none" spc="0" normalizeH="0" baseline="0" noProof="0">
              <a:ln>
                <a:noFill/>
              </a:ln>
              <a:solidFill>
                <a:prstClr val="black"/>
              </a:solidFill>
              <a:effectLst/>
              <a:uLnTx/>
              <a:uFillTx/>
              <a:latin typeface="Aptos" panose="020B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prstClr val="black"/>
                </a:solidFill>
                <a:effectLst/>
                <a:uLnTx/>
                <a:uFillTx/>
                <a:latin typeface="Aptos"/>
                <a:ea typeface="+mn-ea"/>
                <a:cs typeface="Arial"/>
              </a:rPr>
              <a:t>-</a:t>
            </a:r>
            <a:r>
              <a:rPr kumimoji="0" lang="fr-FR" sz="1800" b="0" i="0" u="none" strike="noStrike" kern="1200" cap="none" spc="0" normalizeH="0" baseline="0" noProof="0">
                <a:ln>
                  <a:noFill/>
                </a:ln>
                <a:solidFill>
                  <a:prstClr val="black"/>
                </a:solidFill>
                <a:effectLst/>
                <a:uLnTx/>
                <a:uFillTx/>
                <a:latin typeface="Aptos" panose="020B0004020202020204"/>
                <a:ea typeface="+mn-lt"/>
                <a:cs typeface="+mn-lt"/>
              </a:rPr>
              <a:t>Pérennisation et  rénovation du plan d’investissement pour les ALSH,</a:t>
            </a:r>
            <a:endParaRPr kumimoji="0" lang="fr-FR" sz="1800" b="0" i="0" u="none" strike="noStrike" kern="1200" cap="none" spc="0" normalizeH="0" baseline="0" noProof="0">
              <a:ln>
                <a:noFill/>
              </a:ln>
              <a:solidFill>
                <a:prstClr val="black"/>
              </a:solidFill>
              <a:effectLst/>
              <a:uLnTx/>
              <a:uFillTx/>
              <a:latin typeface="Aptos" panose="020B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prstClr val="black"/>
                </a:solidFill>
                <a:effectLst/>
                <a:uLnTx/>
                <a:uFillTx/>
                <a:latin typeface="Aptos" panose="020B0004020202020204"/>
                <a:ea typeface="+mn-lt"/>
                <a:cs typeface="+mn-lt"/>
              </a:rPr>
              <a:t>Ces ambitions visent à répondre aux besoins des familles et des collectivités.</a:t>
            </a:r>
            <a:endParaRPr kumimoji="0" lang="fr-FR" sz="1800" b="0" i="0" u="none" strike="noStrike" kern="1200" cap="none" spc="0" normalizeH="0" baseline="0" noProof="0">
              <a:ln>
                <a:noFill/>
              </a:ln>
              <a:solidFill>
                <a:prstClr val="black"/>
              </a:solidFill>
              <a:effectLst/>
              <a:uLnTx/>
              <a:uFillTx/>
              <a:latin typeface="Aptos" panose="020B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Arial"/>
            </a:endParaRPr>
          </a:p>
          <a:p>
            <a:pPr marL="285750" marR="0" lvl="0" indent="-285750" algn="l" defTabSz="914400" rtl="0" eaLnBrk="1" fontAlgn="auto" latinLnBrk="0" hangingPunct="1">
              <a:lnSpc>
                <a:spcPct val="100000"/>
              </a:lnSpc>
              <a:spcBef>
                <a:spcPts val="0"/>
              </a:spcBef>
              <a:spcAft>
                <a:spcPts val="0"/>
              </a:spcAft>
              <a:buClrTx/>
              <a:buSzTx/>
              <a:buFont typeface="Calibri"/>
              <a:buChar char="-"/>
              <a:tabLst/>
              <a:defRPr/>
            </a:pPr>
            <a:endParaRPr kumimoji="0" lang="fr-FR" sz="1400" b="1"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Arial"/>
            </a:endParaRPr>
          </a:p>
        </p:txBody>
      </p:sp>
      <p:sp>
        <p:nvSpPr>
          <p:cNvPr id="2" name="Slide Number Placeholder 1">
            <a:extLst>
              <a:ext uri="{FF2B5EF4-FFF2-40B4-BE49-F238E27FC236}">
                <a16:creationId xmlns:a16="http://schemas.microsoft.com/office/drawing/2014/main" id="{137F9E94-5835-86C7-4E41-8F311CBFA58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C6CCC6-2BE5-4E42-96A4-D1E8E81A3D8E}" type="slidenum">
              <a:rPr kumimoji="0" lang="fr-FR" sz="1400" b="1" i="0" u="none" strike="noStrike" kern="1200" cap="none" spc="0" normalizeH="0" baseline="0" noProof="0" dirty="0" smtClean="0">
                <a:ln>
                  <a:noFill/>
                </a:ln>
                <a:solidFill>
                  <a:prstClr val="black">
                    <a:tint val="82000"/>
                  </a:prstClr>
                </a:solidFill>
                <a:effectLst/>
                <a:uLnTx/>
                <a:uFillTx/>
                <a:latin typeface="Aptos" panose="020B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400" b="1" i="0" u="none" strike="noStrike" kern="1200" cap="none" spc="0" normalizeH="0" baseline="0" noProof="0">
              <a:ln>
                <a:noFill/>
              </a:ln>
              <a:solidFill>
                <a:prstClr val="black">
                  <a:tint val="82000"/>
                </a:prstClr>
              </a:solidFill>
              <a:effectLst/>
              <a:uLnTx/>
              <a:uFillTx/>
              <a:latin typeface="Aptos" panose="020B0004020202020204"/>
              <a:ea typeface="+mn-ea"/>
              <a:cs typeface="+mn-cs"/>
            </a:endParaRPr>
          </a:p>
        </p:txBody>
      </p:sp>
    </p:spTree>
    <p:extLst>
      <p:ext uri="{BB962C8B-B14F-4D97-AF65-F5344CB8AC3E}">
        <p14:creationId xmlns:p14="http://schemas.microsoft.com/office/powerpoint/2010/main" val="28591898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52FBCB-2488-6CCE-361F-89D298484ECB}"/>
              </a:ext>
            </a:extLst>
          </p:cNvPr>
          <p:cNvSpPr>
            <a:spLocks noGrp="1"/>
          </p:cNvSpPr>
          <p:nvPr>
            <p:ph type="title"/>
          </p:nvPr>
        </p:nvSpPr>
        <p:spPr>
          <a:xfrm>
            <a:off x="838200" y="365125"/>
            <a:ext cx="10515600" cy="600286"/>
          </a:xfrm>
        </p:spPr>
        <p:txBody>
          <a:bodyPr/>
          <a:lstStyle/>
          <a:p>
            <a:pPr algn="ctr"/>
            <a:r>
              <a:rPr lang="fr-FR" sz="2400" b="1" u="sng">
                <a:solidFill>
                  <a:schemeClr val="accent4">
                    <a:lumMod val="49000"/>
                  </a:schemeClr>
                </a:solidFill>
                <a:latin typeface="Arial"/>
                <a:cs typeface="Arial"/>
              </a:rPr>
              <a:t>Les différents financements CAF liés à l'accueil de loisirs </a:t>
            </a:r>
          </a:p>
        </p:txBody>
      </p:sp>
      <p:pic>
        <p:nvPicPr>
          <p:cNvPr id="4" name="Picture 3">
            <a:extLst>
              <a:ext uri="{FF2B5EF4-FFF2-40B4-BE49-F238E27FC236}">
                <a16:creationId xmlns:a16="http://schemas.microsoft.com/office/drawing/2014/main" id="{B1D507CA-8F7D-6FD2-1DC9-3515C49792AF}"/>
              </a:ext>
            </a:extLst>
          </p:cNvPr>
          <p:cNvPicPr>
            <a:picLocks noChangeAspect="1"/>
          </p:cNvPicPr>
          <p:nvPr/>
        </p:nvPicPr>
        <p:blipFill>
          <a:blip r:embed="rId2"/>
          <a:stretch>
            <a:fillRect/>
          </a:stretch>
        </p:blipFill>
        <p:spPr>
          <a:xfrm>
            <a:off x="4246508" y="1985147"/>
            <a:ext cx="2747103" cy="2802876"/>
          </a:xfrm>
          <a:prstGeom prst="rect">
            <a:avLst/>
          </a:prstGeom>
          <a:ln>
            <a:noFill/>
          </a:ln>
        </p:spPr>
      </p:pic>
      <p:sp>
        <p:nvSpPr>
          <p:cNvPr id="5" name="Oval 4">
            <a:extLst>
              <a:ext uri="{FF2B5EF4-FFF2-40B4-BE49-F238E27FC236}">
                <a16:creationId xmlns:a16="http://schemas.microsoft.com/office/drawing/2014/main" id="{56B7FE78-418F-C337-DC4D-3B4FCDE53F46}"/>
              </a:ext>
            </a:extLst>
          </p:cNvPr>
          <p:cNvSpPr/>
          <p:nvPr/>
        </p:nvSpPr>
        <p:spPr>
          <a:xfrm>
            <a:off x="7679000" y="1038983"/>
            <a:ext cx="2649681" cy="935182"/>
          </a:xfrm>
          <a:prstGeom prst="ellipse">
            <a:avLst/>
          </a:prstGeom>
          <a:ln w="57150"/>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6" name="TextBox 5">
            <a:extLst>
              <a:ext uri="{FF2B5EF4-FFF2-40B4-BE49-F238E27FC236}">
                <a16:creationId xmlns:a16="http://schemas.microsoft.com/office/drawing/2014/main" id="{DF43255C-5971-0650-0881-9BD7625F03F9}"/>
              </a:ext>
            </a:extLst>
          </p:cNvPr>
          <p:cNvSpPr txBox="1"/>
          <p:nvPr/>
        </p:nvSpPr>
        <p:spPr>
          <a:xfrm>
            <a:off x="8293678" y="1280330"/>
            <a:ext cx="1688522"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latin typeface="Freestyle Script"/>
              </a:rPr>
              <a:t>La PS ALSH</a:t>
            </a:r>
          </a:p>
        </p:txBody>
      </p:sp>
      <p:sp>
        <p:nvSpPr>
          <p:cNvPr id="7" name="Oval 6">
            <a:extLst>
              <a:ext uri="{FF2B5EF4-FFF2-40B4-BE49-F238E27FC236}">
                <a16:creationId xmlns:a16="http://schemas.microsoft.com/office/drawing/2014/main" id="{D1823F2B-890D-CC00-5E28-40A81CCA7FA3}"/>
              </a:ext>
            </a:extLst>
          </p:cNvPr>
          <p:cNvSpPr/>
          <p:nvPr/>
        </p:nvSpPr>
        <p:spPr>
          <a:xfrm>
            <a:off x="1281223" y="1672925"/>
            <a:ext cx="2532000" cy="1110136"/>
          </a:xfrm>
          <a:prstGeom prst="ellipse">
            <a:avLst/>
          </a:prstGeom>
          <a:noFill/>
          <a:ln w="57150">
            <a:solidFill>
              <a:srgbClr val="4472C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92CB39D0-4835-5BDE-1E72-EA50653A38F8}"/>
              </a:ext>
            </a:extLst>
          </p:cNvPr>
          <p:cNvSpPr txBox="1"/>
          <p:nvPr/>
        </p:nvSpPr>
        <p:spPr>
          <a:xfrm>
            <a:off x="1473712" y="2016955"/>
            <a:ext cx="223915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err="1">
                <a:latin typeface="Freestyle Script"/>
              </a:rPr>
              <a:t>Accueil</a:t>
            </a:r>
            <a:r>
              <a:rPr lang="en-US" sz="2800">
                <a:latin typeface="Freestyle Script"/>
              </a:rPr>
              <a:t> </a:t>
            </a:r>
            <a:r>
              <a:rPr lang="en-US" sz="2800" err="1">
                <a:latin typeface="Freestyle Script"/>
              </a:rPr>
              <a:t>Extrascolaire</a:t>
            </a:r>
            <a:r>
              <a:rPr lang="en-US" sz="2800">
                <a:latin typeface="Freestyle Script"/>
              </a:rPr>
              <a:t> </a:t>
            </a:r>
          </a:p>
        </p:txBody>
      </p:sp>
      <p:sp>
        <p:nvSpPr>
          <p:cNvPr id="10" name="Oval 9">
            <a:extLst>
              <a:ext uri="{FF2B5EF4-FFF2-40B4-BE49-F238E27FC236}">
                <a16:creationId xmlns:a16="http://schemas.microsoft.com/office/drawing/2014/main" id="{6D17D8F1-9B70-1583-ED8D-65385DC2E6DD}"/>
              </a:ext>
            </a:extLst>
          </p:cNvPr>
          <p:cNvSpPr/>
          <p:nvPr/>
        </p:nvSpPr>
        <p:spPr>
          <a:xfrm>
            <a:off x="1228654" y="3175712"/>
            <a:ext cx="2532000" cy="1110136"/>
          </a:xfrm>
          <a:prstGeom prst="ellipse">
            <a:avLst/>
          </a:prstGeom>
          <a:noFill/>
          <a:ln w="57150">
            <a:solidFill>
              <a:srgbClr val="4472C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DB856E38-4DCF-59CC-6C85-2F1C9D2C05C8}"/>
              </a:ext>
            </a:extLst>
          </p:cNvPr>
          <p:cNvSpPr/>
          <p:nvPr/>
        </p:nvSpPr>
        <p:spPr>
          <a:xfrm>
            <a:off x="1257274" y="4715709"/>
            <a:ext cx="2532000" cy="1110136"/>
          </a:xfrm>
          <a:prstGeom prst="ellipse">
            <a:avLst/>
          </a:prstGeom>
          <a:noFill/>
          <a:ln w="57150">
            <a:solidFill>
              <a:srgbClr val="4472C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697A4CDB-AFFF-4F59-B564-81A3B718F571}"/>
              </a:ext>
            </a:extLst>
          </p:cNvPr>
          <p:cNvSpPr/>
          <p:nvPr/>
        </p:nvSpPr>
        <p:spPr>
          <a:xfrm>
            <a:off x="7653232" y="2191281"/>
            <a:ext cx="2744931" cy="935182"/>
          </a:xfrm>
          <a:prstGeom prst="ellipse">
            <a:avLst/>
          </a:prstGeom>
          <a:ln w="57150"/>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15" name="Oval 14">
            <a:extLst>
              <a:ext uri="{FF2B5EF4-FFF2-40B4-BE49-F238E27FC236}">
                <a16:creationId xmlns:a16="http://schemas.microsoft.com/office/drawing/2014/main" id="{97CB287B-CCC0-9EA8-0FC3-EA1A3440A820}"/>
              </a:ext>
            </a:extLst>
          </p:cNvPr>
          <p:cNvSpPr/>
          <p:nvPr/>
        </p:nvSpPr>
        <p:spPr>
          <a:xfrm>
            <a:off x="7609520" y="3377994"/>
            <a:ext cx="2753590" cy="935182"/>
          </a:xfrm>
          <a:prstGeom prst="ellipse">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7" name="TextBox 16">
            <a:extLst>
              <a:ext uri="{FF2B5EF4-FFF2-40B4-BE49-F238E27FC236}">
                <a16:creationId xmlns:a16="http://schemas.microsoft.com/office/drawing/2014/main" id="{9436CFCF-8F54-5D33-3824-ECDB0CA0CBA1}"/>
              </a:ext>
            </a:extLst>
          </p:cNvPr>
          <p:cNvSpPr txBox="1"/>
          <p:nvPr/>
        </p:nvSpPr>
        <p:spPr>
          <a:xfrm>
            <a:off x="8170373" y="2397549"/>
            <a:ext cx="173693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a:latin typeface="Freestyle Script"/>
              </a:rPr>
              <a:t>Bonus </a:t>
            </a:r>
            <a:r>
              <a:rPr lang="en-US" sz="2800" err="1">
                <a:latin typeface="Freestyle Script"/>
              </a:rPr>
              <a:t>Territoire</a:t>
            </a:r>
            <a:endParaRPr lang="en-US" sz="2800">
              <a:latin typeface="Freestyle Script"/>
            </a:endParaRPr>
          </a:p>
        </p:txBody>
      </p:sp>
      <p:sp>
        <p:nvSpPr>
          <p:cNvPr id="18" name="TextBox 17">
            <a:extLst>
              <a:ext uri="{FF2B5EF4-FFF2-40B4-BE49-F238E27FC236}">
                <a16:creationId xmlns:a16="http://schemas.microsoft.com/office/drawing/2014/main" id="{925BE65B-7CC4-A9AA-D502-E3B88223CA77}"/>
              </a:ext>
            </a:extLst>
          </p:cNvPr>
          <p:cNvSpPr txBox="1"/>
          <p:nvPr/>
        </p:nvSpPr>
        <p:spPr>
          <a:xfrm>
            <a:off x="7872930" y="3523518"/>
            <a:ext cx="210927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err="1">
                <a:latin typeface="Freestyle Script"/>
              </a:rPr>
              <a:t>Complément</a:t>
            </a:r>
            <a:r>
              <a:rPr lang="en-US" sz="2800">
                <a:latin typeface="Freestyle Script"/>
              </a:rPr>
              <a:t> </a:t>
            </a:r>
            <a:r>
              <a:rPr lang="en-US" sz="2800" err="1">
                <a:latin typeface="Freestyle Script"/>
              </a:rPr>
              <a:t>Inclusif</a:t>
            </a:r>
            <a:endParaRPr lang="en-US" sz="2800">
              <a:latin typeface="Freestyle Script"/>
            </a:endParaRPr>
          </a:p>
        </p:txBody>
      </p:sp>
      <p:sp>
        <p:nvSpPr>
          <p:cNvPr id="21" name="TextBox 20">
            <a:extLst>
              <a:ext uri="{FF2B5EF4-FFF2-40B4-BE49-F238E27FC236}">
                <a16:creationId xmlns:a16="http://schemas.microsoft.com/office/drawing/2014/main" id="{23B048BF-FA46-7B6F-37F3-A3006CED86AD}"/>
              </a:ext>
            </a:extLst>
          </p:cNvPr>
          <p:cNvSpPr txBox="1"/>
          <p:nvPr/>
        </p:nvSpPr>
        <p:spPr>
          <a:xfrm>
            <a:off x="1427644" y="3490575"/>
            <a:ext cx="223915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err="1">
                <a:latin typeface="Freestyle Script"/>
              </a:rPr>
              <a:t>Accueil</a:t>
            </a:r>
            <a:r>
              <a:rPr lang="en-US" sz="2800">
                <a:latin typeface="Freestyle Script"/>
              </a:rPr>
              <a:t> </a:t>
            </a:r>
            <a:r>
              <a:rPr lang="en-US" sz="2800" err="1">
                <a:latin typeface="Freestyle Script"/>
              </a:rPr>
              <a:t>Périscolaire</a:t>
            </a:r>
            <a:r>
              <a:rPr lang="en-US" sz="2800">
                <a:latin typeface="Freestyle Script"/>
              </a:rPr>
              <a:t> </a:t>
            </a:r>
          </a:p>
        </p:txBody>
      </p:sp>
      <p:sp>
        <p:nvSpPr>
          <p:cNvPr id="22" name="TextBox 21">
            <a:extLst>
              <a:ext uri="{FF2B5EF4-FFF2-40B4-BE49-F238E27FC236}">
                <a16:creationId xmlns:a16="http://schemas.microsoft.com/office/drawing/2014/main" id="{144463EC-7787-7DA1-32D6-C9AF281C0ABE}"/>
              </a:ext>
            </a:extLst>
          </p:cNvPr>
          <p:cNvSpPr txBox="1"/>
          <p:nvPr/>
        </p:nvSpPr>
        <p:spPr>
          <a:xfrm>
            <a:off x="1473712" y="4849519"/>
            <a:ext cx="2239157"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err="1">
                <a:latin typeface="Freestyle Script"/>
              </a:rPr>
              <a:t>Accueil</a:t>
            </a:r>
            <a:r>
              <a:rPr lang="en-US" sz="2800">
                <a:latin typeface="Freestyle Script"/>
              </a:rPr>
              <a:t> Adolescents/</a:t>
            </a:r>
          </a:p>
          <a:p>
            <a:pPr algn="ctr"/>
            <a:r>
              <a:rPr lang="en-US" sz="2800" err="1">
                <a:latin typeface="Freestyle Script"/>
              </a:rPr>
              <a:t>Jeunes</a:t>
            </a:r>
            <a:endParaRPr lang="en-US" sz="2800">
              <a:latin typeface="Freestyle Script"/>
            </a:endParaRPr>
          </a:p>
        </p:txBody>
      </p:sp>
      <p:cxnSp>
        <p:nvCxnSpPr>
          <p:cNvPr id="24" name="Straight Arrow Connector 23">
            <a:extLst>
              <a:ext uri="{FF2B5EF4-FFF2-40B4-BE49-F238E27FC236}">
                <a16:creationId xmlns:a16="http://schemas.microsoft.com/office/drawing/2014/main" id="{7227BE6D-01CE-A513-A6EB-3E1ED0A06194}"/>
              </a:ext>
            </a:extLst>
          </p:cNvPr>
          <p:cNvCxnSpPr>
            <a:cxnSpLocks/>
          </p:cNvCxnSpPr>
          <p:nvPr/>
        </p:nvCxnSpPr>
        <p:spPr>
          <a:xfrm flipH="1">
            <a:off x="6720655" y="2658872"/>
            <a:ext cx="808133"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5" name="Straight Arrow Connector 24">
            <a:extLst>
              <a:ext uri="{FF2B5EF4-FFF2-40B4-BE49-F238E27FC236}">
                <a16:creationId xmlns:a16="http://schemas.microsoft.com/office/drawing/2014/main" id="{FA5C2A06-E563-6CC4-1302-917F3CEB0463}"/>
              </a:ext>
            </a:extLst>
          </p:cNvPr>
          <p:cNvCxnSpPr>
            <a:cxnSpLocks/>
          </p:cNvCxnSpPr>
          <p:nvPr/>
        </p:nvCxnSpPr>
        <p:spPr>
          <a:xfrm flipH="1" flipV="1">
            <a:off x="6720655" y="3523518"/>
            <a:ext cx="813074" cy="23484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 name="Oval 14">
            <a:extLst>
              <a:ext uri="{FF2B5EF4-FFF2-40B4-BE49-F238E27FC236}">
                <a16:creationId xmlns:a16="http://schemas.microsoft.com/office/drawing/2014/main" id="{AD104B0C-3186-F567-6DE4-920DA8C352DF}"/>
              </a:ext>
            </a:extLst>
          </p:cNvPr>
          <p:cNvSpPr/>
          <p:nvPr/>
        </p:nvSpPr>
        <p:spPr>
          <a:xfrm>
            <a:off x="7609520" y="5794786"/>
            <a:ext cx="2788643" cy="935182"/>
          </a:xfrm>
          <a:prstGeom prst="ellipse">
            <a:avLst/>
          </a:prstGeom>
          <a:ln w="57150"/>
        </p:spPr>
        <p:style>
          <a:lnRef idx="2">
            <a:schemeClr val="accent4"/>
          </a:lnRef>
          <a:fillRef idx="1">
            <a:schemeClr val="lt1"/>
          </a:fillRef>
          <a:effectRef idx="0">
            <a:schemeClr val="accent4"/>
          </a:effectRef>
          <a:fontRef idx="minor">
            <a:schemeClr val="dk1"/>
          </a:fontRef>
        </p:style>
        <p:txBody>
          <a:bodyPr lIns="91440" tIns="45720" rIns="91440" bIns="45720" rtlCol="0" anchor="ctr"/>
          <a:lstStyle/>
          <a:p>
            <a:pPr algn="ctr"/>
            <a:r>
              <a:rPr lang="en-US" sz="2800" err="1">
                <a:solidFill>
                  <a:schemeClr val="tx1"/>
                </a:solidFill>
                <a:latin typeface="Freestyle Script"/>
              </a:rPr>
              <a:t>Investissement</a:t>
            </a:r>
            <a:r>
              <a:rPr lang="en-US" sz="2800">
                <a:solidFill>
                  <a:schemeClr val="tx1"/>
                </a:solidFill>
                <a:latin typeface="Freestyle Script"/>
              </a:rPr>
              <a:t> ALSH</a:t>
            </a:r>
          </a:p>
        </p:txBody>
      </p:sp>
      <p:cxnSp>
        <p:nvCxnSpPr>
          <p:cNvPr id="27" name="Straight Arrow Connector 24">
            <a:extLst>
              <a:ext uri="{FF2B5EF4-FFF2-40B4-BE49-F238E27FC236}">
                <a16:creationId xmlns:a16="http://schemas.microsoft.com/office/drawing/2014/main" id="{FBDC755D-A951-C521-D57B-C7BD01687023}"/>
              </a:ext>
            </a:extLst>
          </p:cNvPr>
          <p:cNvCxnSpPr>
            <a:cxnSpLocks/>
          </p:cNvCxnSpPr>
          <p:nvPr/>
        </p:nvCxnSpPr>
        <p:spPr>
          <a:xfrm flipH="1" flipV="1">
            <a:off x="6351939" y="4008410"/>
            <a:ext cx="1271639" cy="97214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9" name="Straight Arrow Connector 24">
            <a:extLst>
              <a:ext uri="{FF2B5EF4-FFF2-40B4-BE49-F238E27FC236}">
                <a16:creationId xmlns:a16="http://schemas.microsoft.com/office/drawing/2014/main" id="{6E868116-4FFD-B3AC-572D-A81445FD5246}"/>
              </a:ext>
            </a:extLst>
          </p:cNvPr>
          <p:cNvCxnSpPr>
            <a:cxnSpLocks/>
          </p:cNvCxnSpPr>
          <p:nvPr/>
        </p:nvCxnSpPr>
        <p:spPr>
          <a:xfrm flipH="1">
            <a:off x="6449958" y="1695841"/>
            <a:ext cx="965781" cy="51609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9" name="Slide Number Placeholder 8">
            <a:extLst>
              <a:ext uri="{FF2B5EF4-FFF2-40B4-BE49-F238E27FC236}">
                <a16:creationId xmlns:a16="http://schemas.microsoft.com/office/drawing/2014/main" id="{A678DD0A-1318-561E-718E-B8C03931A075}"/>
              </a:ext>
            </a:extLst>
          </p:cNvPr>
          <p:cNvSpPr>
            <a:spLocks noGrp="1"/>
          </p:cNvSpPr>
          <p:nvPr>
            <p:ph type="sldNum" sz="quarter" idx="12"/>
          </p:nvPr>
        </p:nvSpPr>
        <p:spPr/>
        <p:txBody>
          <a:bodyPr/>
          <a:lstStyle/>
          <a:p>
            <a:fld id="{27C6CCC6-2BE5-4E42-96A4-D1E8E81A3D8E}" type="slidenum">
              <a:rPr lang="fr-FR" smtClean="0"/>
              <a:t>14</a:t>
            </a:fld>
            <a:endParaRPr lang="en-US"/>
          </a:p>
        </p:txBody>
      </p:sp>
      <p:sp>
        <p:nvSpPr>
          <p:cNvPr id="12" name="Oval 4">
            <a:extLst>
              <a:ext uri="{FF2B5EF4-FFF2-40B4-BE49-F238E27FC236}">
                <a16:creationId xmlns:a16="http://schemas.microsoft.com/office/drawing/2014/main" id="{409AF2FA-AE83-00E6-DFB8-318E3EF8BF61}"/>
              </a:ext>
            </a:extLst>
          </p:cNvPr>
          <p:cNvSpPr/>
          <p:nvPr/>
        </p:nvSpPr>
        <p:spPr>
          <a:xfrm>
            <a:off x="7661474" y="4642488"/>
            <a:ext cx="2649681" cy="935182"/>
          </a:xfrm>
          <a:prstGeom prst="ellipse">
            <a:avLst/>
          </a:prstGeom>
          <a:ln w="57150"/>
        </p:spPr>
        <p:style>
          <a:lnRef idx="2">
            <a:schemeClr val="accent2"/>
          </a:lnRef>
          <a:fillRef idx="1">
            <a:schemeClr val="lt1"/>
          </a:fillRef>
          <a:effectRef idx="0">
            <a:schemeClr val="accent2"/>
          </a:effectRef>
          <a:fontRef idx="minor">
            <a:schemeClr val="dk1"/>
          </a:fontRef>
        </p:style>
        <p:txBody>
          <a:bodyPr rtlCol="0" anchor="ctr"/>
          <a:lstStyle/>
          <a:p>
            <a:pPr algn="ctr"/>
            <a:r>
              <a:rPr lang="en-US" sz="2400">
                <a:solidFill>
                  <a:schemeClr val="tx1"/>
                </a:solidFill>
                <a:latin typeface="Freestyle Script"/>
              </a:rPr>
              <a:t>Bonification</a:t>
            </a:r>
            <a:r>
              <a:rPr lang="en-US" sz="2400"/>
              <a:t> </a:t>
            </a:r>
            <a:r>
              <a:rPr lang="en-US" sz="2400">
                <a:latin typeface="Freestyle Script" panose="030804020302050B0404" pitchFamily="66" charset="0"/>
              </a:rPr>
              <a:t>Plan Mercredi</a:t>
            </a:r>
          </a:p>
        </p:txBody>
      </p:sp>
      <p:cxnSp>
        <p:nvCxnSpPr>
          <p:cNvPr id="19" name="Straight Arrow Connector 24">
            <a:extLst>
              <a:ext uri="{FF2B5EF4-FFF2-40B4-BE49-F238E27FC236}">
                <a16:creationId xmlns:a16="http://schemas.microsoft.com/office/drawing/2014/main" id="{18F5A282-6A4B-16A1-E5DA-3854CB0DA03A}"/>
              </a:ext>
            </a:extLst>
          </p:cNvPr>
          <p:cNvCxnSpPr>
            <a:cxnSpLocks/>
          </p:cNvCxnSpPr>
          <p:nvPr/>
        </p:nvCxnSpPr>
        <p:spPr>
          <a:xfrm flipH="1" flipV="1">
            <a:off x="6102587" y="4486678"/>
            <a:ext cx="1430528" cy="161955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54401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EC7F320-9AD8-BA34-18AA-D8E9CF7AF84F}"/>
            </a:ext>
          </a:extLst>
        </p:cNvPr>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E0602691-6DAB-1A7F-0DB0-D4CF87AD9A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grpSp>
        <p:nvGrpSpPr>
          <p:cNvPr id="24" name="Group 23">
            <a:extLst>
              <a:ext uri="{FF2B5EF4-FFF2-40B4-BE49-F238E27FC236}">
                <a16:creationId xmlns:a16="http://schemas.microsoft.com/office/drawing/2014/main" id="{AE221F80-9ABF-7733-FE55-7A7299668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25" name="Rectangle 24">
              <a:extLst>
                <a:ext uri="{FF2B5EF4-FFF2-40B4-BE49-F238E27FC236}">
                  <a16:creationId xmlns:a16="http://schemas.microsoft.com/office/drawing/2014/main" id="{75E4BBFE-FF03-D963-2B37-4BB290ECAD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26" name="Rectangle 25">
              <a:extLst>
                <a:ext uri="{FF2B5EF4-FFF2-40B4-BE49-F238E27FC236}">
                  <a16:creationId xmlns:a16="http://schemas.microsoft.com/office/drawing/2014/main" id="{9BC0DE8C-42E8-97B8-465E-E9298020A2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grpSp>
      <p:sp>
        <p:nvSpPr>
          <p:cNvPr id="28" name="Rectangle 27">
            <a:extLst>
              <a:ext uri="{FF2B5EF4-FFF2-40B4-BE49-F238E27FC236}">
                <a16:creationId xmlns:a16="http://schemas.microsoft.com/office/drawing/2014/main" id="{C8A729EA-8D87-F1AD-8EED-9EB24B6119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7" name="TextBox 6">
            <a:extLst>
              <a:ext uri="{FF2B5EF4-FFF2-40B4-BE49-F238E27FC236}">
                <a16:creationId xmlns:a16="http://schemas.microsoft.com/office/drawing/2014/main" id="{DBC26E93-B9F5-1F5C-A85F-3E952D1C077A}"/>
              </a:ext>
            </a:extLst>
          </p:cNvPr>
          <p:cNvSpPr txBox="1"/>
          <p:nvPr/>
        </p:nvSpPr>
        <p:spPr>
          <a:xfrm>
            <a:off x="852917" y="362947"/>
            <a:ext cx="9841092" cy="791366"/>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3200" b="1" i="0" u="sng" strike="noStrike" kern="1200" cap="none" spc="0" normalizeH="0" baseline="0" noProof="0">
              <a:ln>
                <a:noFill/>
              </a:ln>
              <a:solidFill>
                <a:srgbClr val="0F9ED5">
                  <a:lumMod val="49000"/>
                </a:srgbClr>
              </a:solidFill>
              <a:effectLst/>
              <a:uLnTx/>
              <a:uFillTx/>
              <a:latin typeface="Aptos Display" panose="020F0302020204030204"/>
              <a:ea typeface="+mn-ea"/>
              <a:cs typeface="+mn-cs"/>
            </a:endParaRP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400" b="1" i="0" u="sng" strike="noStrike" kern="1200" cap="none" spc="0" normalizeH="0" baseline="0" noProof="0">
              <a:ln>
                <a:noFill/>
              </a:ln>
              <a:solidFill>
                <a:srgbClr val="0F9ED5">
                  <a:lumMod val="49000"/>
                </a:srgbClr>
              </a:solidFill>
              <a:effectLst/>
              <a:uLnTx/>
              <a:uFillTx/>
              <a:latin typeface="Aptos Display" panose="020F0302020204030204"/>
              <a:ea typeface="+mn-ea"/>
              <a:cs typeface="+mn-cs"/>
            </a:endParaRP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400" b="1" i="0" u="sng" strike="noStrike" kern="1200" cap="none" spc="0" normalizeH="0" baseline="0" noProof="0">
              <a:ln>
                <a:noFill/>
              </a:ln>
              <a:solidFill>
                <a:srgbClr val="0F9ED5">
                  <a:lumMod val="49000"/>
                </a:srgbClr>
              </a:solidFill>
              <a:effectLst/>
              <a:uLnTx/>
              <a:uFillTx/>
              <a:latin typeface="Arial"/>
              <a:ea typeface="+mn-ea"/>
              <a:cs typeface="Arial"/>
            </a:endParaRP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400" b="1" i="0" u="sng" strike="noStrike" kern="1200" cap="none" spc="0" normalizeH="0" baseline="0" noProof="0">
              <a:ln>
                <a:noFill/>
              </a:ln>
              <a:solidFill>
                <a:srgbClr val="0F9ED5">
                  <a:lumMod val="49000"/>
                </a:srgbClr>
              </a:solidFill>
              <a:effectLst/>
              <a:uLnTx/>
              <a:uFillTx/>
              <a:latin typeface="Arial"/>
              <a:ea typeface="+mn-ea"/>
              <a:cs typeface="Arial"/>
            </a:endParaRP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400" b="1" i="0" u="sng" strike="noStrike" kern="1200" cap="none" spc="0" normalizeH="0" baseline="0" noProof="0">
              <a:ln>
                <a:noFill/>
              </a:ln>
              <a:solidFill>
                <a:srgbClr val="0F9ED5">
                  <a:lumMod val="49000"/>
                </a:srgbClr>
              </a:solidFill>
              <a:effectLst/>
              <a:uLnTx/>
              <a:uFillTx/>
              <a:latin typeface="Arial"/>
              <a:ea typeface="+mn-ea"/>
              <a:cs typeface="Arial"/>
            </a:endParaRPr>
          </a:p>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2400" b="1" i="0" u="sng" strike="noStrike" kern="1200" cap="none" spc="0" normalizeH="0" baseline="0" noProof="0">
                <a:ln>
                  <a:noFill/>
                </a:ln>
                <a:solidFill>
                  <a:srgbClr val="0F9ED5">
                    <a:lumMod val="49000"/>
                  </a:srgbClr>
                </a:solidFill>
                <a:effectLst/>
                <a:uLnTx/>
                <a:uFillTx/>
                <a:latin typeface="Arial"/>
                <a:ea typeface="+mn-ea"/>
                <a:cs typeface="Arial"/>
              </a:rPr>
              <a:t>La prestation de service </a:t>
            </a:r>
            <a:r>
              <a:rPr kumimoji="0" lang="en-US" sz="2400" b="1" i="0" u="sng" strike="noStrike" kern="1200" cap="none" spc="0" normalizeH="0" baseline="0" noProof="0" err="1">
                <a:ln>
                  <a:noFill/>
                </a:ln>
                <a:solidFill>
                  <a:srgbClr val="0F9ED5">
                    <a:lumMod val="49000"/>
                  </a:srgbClr>
                </a:solidFill>
                <a:effectLst/>
                <a:uLnTx/>
                <a:uFillTx/>
                <a:latin typeface="Arial"/>
                <a:ea typeface="+mn-ea"/>
                <a:cs typeface="Arial"/>
              </a:rPr>
              <a:t>Accueil</a:t>
            </a:r>
            <a:r>
              <a:rPr kumimoji="0" lang="en-US" sz="2400" b="1" i="0" u="sng" strike="noStrike" kern="1200" cap="none" spc="0" normalizeH="0" baseline="0" noProof="0">
                <a:ln>
                  <a:noFill/>
                </a:ln>
                <a:solidFill>
                  <a:srgbClr val="0F9ED5">
                    <a:lumMod val="49000"/>
                  </a:srgbClr>
                </a:solidFill>
                <a:effectLst/>
                <a:uLnTx/>
                <a:uFillTx/>
                <a:latin typeface="Arial"/>
                <a:ea typeface="+mn-ea"/>
                <a:cs typeface="Arial"/>
              </a:rPr>
              <a:t> de </a:t>
            </a:r>
            <a:r>
              <a:rPr kumimoji="0" lang="en-US" sz="2400" b="1" i="0" u="sng" strike="noStrike" kern="1200" cap="none" spc="0" normalizeH="0" baseline="0" noProof="0" err="1">
                <a:ln>
                  <a:noFill/>
                </a:ln>
                <a:solidFill>
                  <a:srgbClr val="0F9ED5">
                    <a:lumMod val="49000"/>
                  </a:srgbClr>
                </a:solidFill>
                <a:effectLst/>
                <a:uLnTx/>
                <a:uFillTx/>
                <a:latin typeface="Arial"/>
                <a:ea typeface="+mn-ea"/>
                <a:cs typeface="Arial"/>
              </a:rPr>
              <a:t>Loisirs</a:t>
            </a:r>
            <a:r>
              <a:rPr kumimoji="0" lang="en-US" sz="2400" b="1" i="0" u="sng" strike="noStrike" kern="1200" cap="none" spc="0" normalizeH="0" baseline="0" noProof="0">
                <a:ln>
                  <a:noFill/>
                </a:ln>
                <a:solidFill>
                  <a:srgbClr val="0F9ED5">
                    <a:lumMod val="49000"/>
                  </a:srgbClr>
                </a:solidFill>
                <a:effectLst/>
                <a:uLnTx/>
                <a:uFillTx/>
                <a:latin typeface="Arial"/>
                <a:ea typeface="+mn-ea"/>
                <a:cs typeface="Arial"/>
              </a:rPr>
              <a:t> Sans </a:t>
            </a:r>
            <a:r>
              <a:rPr kumimoji="0" lang="en-US" sz="2400" b="1" i="0" u="sng" strike="noStrike" kern="1200" cap="none" spc="0" normalizeH="0" baseline="0" noProof="0" err="1">
                <a:ln>
                  <a:noFill/>
                </a:ln>
                <a:solidFill>
                  <a:srgbClr val="0F9ED5">
                    <a:lumMod val="49000"/>
                  </a:srgbClr>
                </a:solidFill>
                <a:effectLst/>
                <a:uLnTx/>
                <a:uFillTx/>
                <a:latin typeface="Arial"/>
                <a:ea typeface="+mn-ea"/>
                <a:cs typeface="Arial"/>
              </a:rPr>
              <a:t>Hébergement</a:t>
            </a:r>
            <a:r>
              <a:rPr kumimoji="0" lang="en-US" sz="2400" b="1" i="0" u="sng" strike="noStrike" kern="1200" cap="none" spc="0" normalizeH="0" baseline="0" noProof="0">
                <a:ln>
                  <a:noFill/>
                </a:ln>
                <a:solidFill>
                  <a:srgbClr val="0F9ED5">
                    <a:lumMod val="49000"/>
                  </a:srgbClr>
                </a:solidFill>
                <a:effectLst/>
                <a:uLnTx/>
                <a:uFillTx/>
                <a:latin typeface="Arial"/>
                <a:ea typeface="+mn-ea"/>
                <a:cs typeface="Arial"/>
              </a:rPr>
              <a:t> </a:t>
            </a:r>
            <a:endParaRPr kumimoji="0" lang="en-US" sz="1800" b="0" i="0" u="none" strike="noStrike" kern="1200" cap="none" spc="0" normalizeH="0" baseline="0" noProof="0">
              <a:ln>
                <a:noFill/>
              </a:ln>
              <a:solidFill>
                <a:srgbClr val="0F9ED5">
                  <a:lumMod val="49000"/>
                </a:srgbClr>
              </a:solidFill>
              <a:effectLst/>
              <a:uLnTx/>
              <a:uFillTx/>
              <a:latin typeface="Aptos" panose="020B0004020202020204"/>
              <a:ea typeface="+mn-ea"/>
              <a:cs typeface="Arial"/>
            </a:endParaRPr>
          </a:p>
          <a:p>
            <a:pPr marL="0" marR="0" lvl="0" indent="0" algn="ctr" defTabSz="914400" rtl="0" eaLnBrk="1" fontAlgn="auto" latinLnBrk="0" hangingPunct="1">
              <a:lnSpc>
                <a:spcPct val="90000"/>
              </a:lnSpc>
              <a:spcBef>
                <a:spcPct val="0"/>
              </a:spcBef>
              <a:spcAft>
                <a:spcPts val="600"/>
              </a:spcAft>
              <a:buClrTx/>
              <a:buSzTx/>
              <a:buFontTx/>
              <a:buNone/>
              <a:tabLst/>
              <a:defRPr/>
            </a:pPr>
            <a:r>
              <a:rPr kumimoji="0" lang="fr-FR" sz="1800" b="0" i="0" u="none" strike="noStrike" kern="1200" cap="none" spc="0" normalizeH="0" baseline="0" noProof="0">
                <a:ln>
                  <a:noFill/>
                </a:ln>
                <a:solidFill>
                  <a:srgbClr val="000000"/>
                </a:solidFill>
                <a:effectLst/>
                <a:uLnTx/>
                <a:uFillTx/>
                <a:latin typeface="Arial"/>
                <a:ea typeface="+mn-ea"/>
                <a:cs typeface="Arial"/>
              </a:rPr>
              <a:t>La PS ALSH est une aide au fonctionnement versée aux établissements d'accueil et de loisirs sans hébergement.</a:t>
            </a:r>
            <a:endParaRPr kumimoji="0" lang="fr-FR" sz="1800" b="0" i="0" u="none" strike="noStrike" kern="1200" cap="none" spc="0" normalizeH="0" baseline="0" noProof="0">
              <a:ln>
                <a:noFill/>
              </a:ln>
              <a:solidFill>
                <a:prstClr val="black"/>
              </a:solidFill>
              <a:effectLst/>
              <a:uLnTx/>
              <a:uFillTx/>
              <a:latin typeface="Aptos" panose="020B0004020202020204"/>
              <a:ea typeface="+mn-ea"/>
              <a:cs typeface="+mn-cs"/>
            </a:endParaRPr>
          </a:p>
        </p:txBody>
      </p:sp>
      <p:sp>
        <p:nvSpPr>
          <p:cNvPr id="4" name="ZoneTexte 7">
            <a:extLst>
              <a:ext uri="{FF2B5EF4-FFF2-40B4-BE49-F238E27FC236}">
                <a16:creationId xmlns:a16="http://schemas.microsoft.com/office/drawing/2014/main" id="{8B625240-63A9-E7EC-EBAF-0B787DDAF5DD}"/>
              </a:ext>
            </a:extLst>
          </p:cNvPr>
          <p:cNvSpPr txBox="1"/>
          <p:nvPr/>
        </p:nvSpPr>
        <p:spPr>
          <a:xfrm>
            <a:off x="852918" y="1385707"/>
            <a:ext cx="10838340" cy="3970318"/>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fr-FR" sz="1400" b="1" i="0" u="none" strike="noStrike" kern="1200" cap="none" spc="0" normalizeH="0" baseline="0" noProof="0">
                <a:ln>
                  <a:noFill/>
                </a:ln>
                <a:solidFill>
                  <a:srgbClr val="000000"/>
                </a:solidFill>
                <a:effectLst/>
                <a:uLnTx/>
                <a:uFillTx/>
                <a:latin typeface="Arial"/>
                <a:ea typeface="+mn-ea"/>
                <a:cs typeface="Arial"/>
              </a:rPr>
              <a:t>PS ALSH : </a:t>
            </a:r>
            <a:r>
              <a:rPr kumimoji="0" lang="fr-FR" sz="1400" i="0" u="none" strike="noStrike" kern="1200" cap="none" spc="0" normalizeH="0" baseline="0" noProof="0">
                <a:ln>
                  <a:noFill/>
                </a:ln>
                <a:solidFill>
                  <a:srgbClr val="000000"/>
                </a:solidFill>
                <a:effectLst/>
                <a:uLnTx/>
                <a:uFillTx/>
                <a:latin typeface="Arial"/>
                <a:ea typeface="+mn-ea"/>
                <a:cs typeface="Arial"/>
              </a:rPr>
              <a:t>aide au fonctionnement versée aux établissements d’</a:t>
            </a:r>
            <a:r>
              <a:rPr kumimoji="0" lang="fr-FR" sz="1400" i="0" u="none" strike="noStrike" kern="1200" cap="none" spc="0" normalizeH="0" baseline="0" noProof="0" err="1">
                <a:ln>
                  <a:noFill/>
                </a:ln>
                <a:solidFill>
                  <a:srgbClr val="000000"/>
                </a:solidFill>
                <a:effectLst/>
                <a:uLnTx/>
                <a:uFillTx/>
                <a:latin typeface="Arial"/>
                <a:ea typeface="+mn-ea"/>
                <a:cs typeface="Arial"/>
              </a:rPr>
              <a:t>accuei</a:t>
            </a:r>
            <a:r>
              <a:rPr lang="fr-FR" sz="1400">
                <a:solidFill>
                  <a:srgbClr val="000000"/>
                </a:solidFill>
                <a:latin typeface="Arial"/>
                <a:cs typeface="Arial"/>
              </a:rPr>
              <a:t>l et de loisirs sans hébergement (30% du prix de revient)</a:t>
            </a:r>
            <a:endParaRPr lang="fr-FR" sz="1400" b="1">
              <a:solidFill>
                <a:srgbClr val="000000"/>
              </a:solidFill>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a:ln>
                  <a:noFill/>
                </a:ln>
                <a:solidFill>
                  <a:srgbClr val="000000"/>
                </a:solidFill>
                <a:effectLst/>
                <a:uLnTx/>
                <a:uFillTx/>
                <a:latin typeface="Arial"/>
                <a:ea typeface="+mn-ea"/>
                <a:cs typeface="Arial"/>
              </a:rPr>
              <a:t>LES ACCUEILS ELIGIBLES A LA PS ALSH : </a:t>
            </a:r>
          </a:p>
          <a:p>
            <a:pPr marL="285750" marR="0" lvl="0" indent="-285750" algn="l" defTabSz="914400" rtl="0" eaLnBrk="1" fontAlgn="auto" latinLnBrk="0" hangingPunct="1">
              <a:lnSpc>
                <a:spcPct val="100000"/>
              </a:lnSpc>
              <a:spcBef>
                <a:spcPts val="0"/>
              </a:spcBef>
              <a:spcAft>
                <a:spcPts val="0"/>
              </a:spcAft>
              <a:buClrTx/>
              <a:buSzTx/>
              <a:buFont typeface="Wingdings"/>
              <a:buChar char="v"/>
              <a:tabLst/>
              <a:defRPr/>
            </a:pPr>
            <a:endParaRPr kumimoji="0" lang="fr-FR" sz="1400" b="1" i="0" u="none" strike="noStrike" kern="1200" cap="none" spc="0" normalizeH="0" baseline="0" noProof="0">
              <a:ln>
                <a:noFill/>
              </a:ln>
              <a:solidFill>
                <a:srgbClr val="000000"/>
              </a:solidFill>
              <a:effectLst/>
              <a:uLnTx/>
              <a:uFillTx/>
              <a:latin typeface="Arial"/>
              <a:ea typeface="+mn-ea"/>
              <a:cs typeface="Arial"/>
            </a:endParaRPr>
          </a:p>
          <a:p>
            <a:pPr marR="0" lvl="0" algn="l" defTabSz="914400" rtl="0" eaLnBrk="1" fontAlgn="auto" latinLnBrk="0" hangingPunct="1">
              <a:lnSpc>
                <a:spcPct val="100000"/>
              </a:lnSpc>
              <a:spcBef>
                <a:spcPts val="0"/>
              </a:spcBef>
              <a:spcAft>
                <a:spcPts val="0"/>
              </a:spcAft>
              <a:buClrTx/>
              <a:buSzTx/>
              <a:tabLst/>
              <a:defRPr/>
            </a:pPr>
            <a:r>
              <a:rPr kumimoji="0" lang="fr-FR" sz="1400" b="1" i="0" u="none" strike="noStrike" kern="1200" cap="none" spc="0" normalizeH="0" baseline="0" noProof="0">
                <a:ln>
                  <a:noFill/>
                </a:ln>
                <a:solidFill>
                  <a:srgbClr val="000000"/>
                </a:solidFill>
                <a:effectLst/>
                <a:uLnTx/>
                <a:uFillTx/>
                <a:latin typeface="Arial"/>
                <a:ea typeface="+mn-ea"/>
                <a:cs typeface="Arial"/>
              </a:rPr>
              <a:t>- Accueil Périscolaire </a:t>
            </a:r>
            <a:r>
              <a:rPr kumimoji="0" lang="fr-FR" sz="1400" b="0" i="0" u="sng" strike="noStrike" kern="1200" cap="none" spc="0" normalizeH="0" baseline="0" noProof="0">
                <a:ln>
                  <a:noFill/>
                </a:ln>
                <a:solidFill>
                  <a:srgbClr val="000000"/>
                </a:solidFill>
                <a:effectLst/>
                <a:uLnTx/>
                <a:uFillTx/>
                <a:latin typeface="Arial"/>
                <a:ea typeface="+mn-ea"/>
                <a:cs typeface="Arial"/>
              </a:rPr>
              <a:t>(</a:t>
            </a:r>
            <a:r>
              <a:rPr kumimoji="0" lang="fr-FR" sz="1400" b="0" i="0" u="none" strike="noStrike" kern="1200" cap="none" spc="0" normalizeH="0" baseline="0" noProof="0">
                <a:ln>
                  <a:noFill/>
                </a:ln>
                <a:solidFill>
                  <a:srgbClr val="000000"/>
                </a:solidFill>
                <a:effectLst/>
                <a:uLnTx/>
                <a:uFillTx/>
                <a:latin typeface="Arial"/>
                <a:ea typeface="+mn-ea"/>
                <a:cs typeface="Arial"/>
              </a:rPr>
              <a:t> Accueil du mercredi et accueil matin, midi et soir les jours d'école),</a:t>
            </a:r>
            <a:endParaRPr lang="fr-FR" sz="1400" i="1">
              <a:solidFill>
                <a:srgbClr val="000000"/>
              </a:solidFill>
              <a:latin typeface="Arial"/>
              <a:cs typeface="Arial"/>
            </a:endParaRPr>
          </a:p>
          <a:p>
            <a:pPr marR="0" lvl="0" algn="l" defTabSz="914400" rtl="0" eaLnBrk="1" fontAlgn="auto" latinLnBrk="0" hangingPunct="1">
              <a:lnSpc>
                <a:spcPct val="100000"/>
              </a:lnSpc>
              <a:spcBef>
                <a:spcPts val="0"/>
              </a:spcBef>
              <a:spcAft>
                <a:spcPts val="0"/>
              </a:spcAft>
              <a:buClrTx/>
              <a:buSzTx/>
              <a:tabLst/>
              <a:defRPr/>
            </a:pPr>
            <a:r>
              <a:rPr kumimoji="0" lang="fr-FR" sz="1400" b="1" i="0" u="none" strike="noStrike" kern="1200" cap="none" spc="0" normalizeH="0" baseline="0" noProof="0">
                <a:ln>
                  <a:noFill/>
                </a:ln>
                <a:solidFill>
                  <a:srgbClr val="000000"/>
                </a:solidFill>
                <a:effectLst/>
                <a:uLnTx/>
                <a:uFillTx/>
                <a:latin typeface="Arial"/>
                <a:ea typeface="+mn-ea"/>
                <a:cs typeface="Arial"/>
              </a:rPr>
              <a:t>- Accueil extrascolaire</a:t>
            </a:r>
            <a:r>
              <a:rPr kumimoji="0" lang="fr-FR" sz="1400" b="0" i="0" u="none" strike="noStrike" kern="1200" cap="none" spc="0" normalizeH="0" baseline="0" noProof="0">
                <a:ln>
                  <a:noFill/>
                </a:ln>
                <a:solidFill>
                  <a:srgbClr val="000000"/>
                </a:solidFill>
                <a:effectLst/>
                <a:uLnTx/>
                <a:uFillTx/>
                <a:latin typeface="Arial"/>
                <a:ea typeface="+mn-ea"/>
                <a:cs typeface="Arial"/>
              </a:rPr>
              <a:t> (Accueil réalisé pendant les petites et grandes vacances, Les samedis sans école),   </a:t>
            </a:r>
          </a:p>
          <a:p>
            <a:pPr marR="0" lvl="0" algn="l" defTabSz="914400" rtl="0" eaLnBrk="1" fontAlgn="base" latinLnBrk="0" hangingPunct="1">
              <a:lnSpc>
                <a:spcPct val="100000"/>
              </a:lnSpc>
              <a:spcBef>
                <a:spcPts val="0"/>
              </a:spcBef>
              <a:spcAft>
                <a:spcPts val="0"/>
              </a:spcAft>
              <a:buClrTx/>
              <a:buSzTx/>
              <a:tabLst/>
              <a:defRPr/>
            </a:pPr>
            <a:r>
              <a:rPr kumimoji="0" lang="fr-FR" sz="1400" b="1" i="0" u="none" strike="noStrike" kern="1200" cap="none" spc="0" normalizeH="0" baseline="0" noProof="0">
                <a:ln>
                  <a:noFill/>
                </a:ln>
                <a:solidFill>
                  <a:srgbClr val="000000"/>
                </a:solidFill>
                <a:effectLst/>
                <a:uLnTx/>
                <a:uFillTx/>
                <a:latin typeface="Arial"/>
                <a:ea typeface="+mn-ea"/>
                <a:cs typeface="Arial"/>
              </a:rPr>
              <a:t>- Accueil des Adolescents 12-17 ans</a:t>
            </a:r>
            <a:endParaRPr kumimoji="0" lang="fr-FR" sz="1400" b="0" i="0" u="none" strike="noStrike" kern="1200" cap="none" spc="0" normalizeH="0" baseline="0" noProof="0">
              <a:ln>
                <a:noFill/>
              </a:ln>
              <a:solidFill>
                <a:srgbClr val="000000"/>
              </a:solidFill>
              <a:effectLst/>
              <a:uLnTx/>
              <a:uFillTx/>
              <a:latin typeface="Arial"/>
              <a:ea typeface="+mn-ea"/>
              <a:cs typeface="Arial"/>
            </a:endParaRPr>
          </a:p>
          <a:p>
            <a:pPr marR="0" lvl="0" algn="l" defTabSz="914400" rtl="0" eaLnBrk="1" fontAlgn="auto" latinLnBrk="0" hangingPunct="1">
              <a:lnSpc>
                <a:spcPct val="100000"/>
              </a:lnSpc>
              <a:spcBef>
                <a:spcPts val="0"/>
              </a:spcBef>
              <a:spcAft>
                <a:spcPts val="0"/>
              </a:spcAft>
              <a:buClrTx/>
              <a:buSzTx/>
              <a:tabLst/>
              <a:defRPr/>
            </a:pPr>
            <a:r>
              <a:rPr kumimoji="0" lang="fr-FR" sz="1400" b="1" i="0" u="none" strike="noStrike" kern="1200" cap="none" spc="0" normalizeH="0" baseline="0" noProof="0">
                <a:ln>
                  <a:noFill/>
                </a:ln>
                <a:solidFill>
                  <a:srgbClr val="000000"/>
                </a:solidFill>
                <a:effectLst/>
                <a:uLnTx/>
                <a:uFillTx/>
                <a:latin typeface="Arial"/>
                <a:ea typeface="+mn-ea"/>
                <a:cs typeface="Arial"/>
              </a:rPr>
              <a:t>- Accueils de scoutisme sans hébergement</a:t>
            </a:r>
          </a:p>
          <a:p>
            <a:pPr marR="0" lvl="0" algn="l" defTabSz="914400" rtl="0" eaLnBrk="1" fontAlgn="auto" latinLnBrk="0" hangingPunct="1">
              <a:lnSpc>
                <a:spcPct val="100000"/>
              </a:lnSpc>
              <a:spcBef>
                <a:spcPts val="0"/>
              </a:spcBef>
              <a:spcAft>
                <a:spcPts val="0"/>
              </a:spcAft>
              <a:buClrTx/>
              <a:buSzTx/>
              <a:tabLst/>
              <a:defRPr/>
            </a:pPr>
            <a:r>
              <a:rPr kumimoji="0" lang="fr-FR" sz="1400" b="1" i="0" u="none" strike="noStrike" kern="1200" cap="none" spc="0" normalizeH="0" baseline="0" noProof="0">
                <a:ln>
                  <a:noFill/>
                </a:ln>
                <a:solidFill>
                  <a:srgbClr val="000000"/>
                </a:solidFill>
                <a:effectLst/>
                <a:uLnTx/>
                <a:uFillTx/>
                <a:latin typeface="Arial"/>
                <a:ea typeface="+mn-ea"/>
                <a:cs typeface="Arial"/>
              </a:rPr>
              <a:t>- Accueil de jeunes 14-17 ans conventionnés avec la DRAJES</a:t>
            </a:r>
          </a:p>
          <a:p>
            <a:pPr marL="285750" marR="0" lvl="0" indent="-285750" algn="l" defTabSz="914400" rtl="0" eaLnBrk="1" fontAlgn="auto" latinLnBrk="0" hangingPunct="1">
              <a:lnSpc>
                <a:spcPct val="100000"/>
              </a:lnSpc>
              <a:spcBef>
                <a:spcPts val="0"/>
              </a:spcBef>
              <a:spcAft>
                <a:spcPts val="0"/>
              </a:spcAft>
              <a:buClrTx/>
              <a:buSzTx/>
              <a:buFont typeface="Wingdings"/>
              <a:buChar char="v"/>
              <a:tabLst/>
              <a:defRPr/>
            </a:pPr>
            <a:endParaRPr lang="fr-FR" sz="1400" b="1">
              <a:solidFill>
                <a:srgbClr val="000000"/>
              </a:solidFill>
              <a:latin typeface="Arial"/>
              <a:cs typeface="Arial"/>
            </a:endParaRPr>
          </a:p>
          <a:p>
            <a:pPr marL="285750" indent="-285750">
              <a:buFont typeface="Wingdings" panose="05000000000000000000" pitchFamily="2" charset="2"/>
              <a:buChar char="v"/>
            </a:pPr>
            <a:r>
              <a:rPr lang="fr-FR" sz="1400" b="1">
                <a:solidFill>
                  <a:srgbClr val="000000"/>
                </a:solidFill>
                <a:latin typeface="Arial"/>
                <a:cs typeface="Arial"/>
              </a:rPr>
              <a:t>BONUS TERRITOIRE : </a:t>
            </a:r>
            <a:r>
              <a:rPr lang="fr-FR" sz="1400">
                <a:solidFill>
                  <a:schemeClr val="tx1"/>
                </a:solidFill>
                <a:latin typeface="Arial"/>
                <a:cs typeface="Arial"/>
              </a:rPr>
              <a:t>Aide au fonctionnement et au développement, pérenne et pluriannuel, destiné aux ALSH soutenus financièrement par une collectivité signataire d'une Convention Territoriale Globale (CTG) avec la CAF.</a:t>
            </a:r>
          </a:p>
          <a:p>
            <a:pPr marL="227965" indent="-227965"/>
            <a:r>
              <a:rPr lang="fr-FR" sz="1400">
                <a:solidFill>
                  <a:schemeClr val="tx1"/>
                </a:solidFill>
                <a:latin typeface="Arial"/>
                <a:cs typeface="Arial"/>
              </a:rPr>
              <a:t>La convention territoriale globale (CTG)  formalise l’engagement de la collectivité auprès de la Caf dans un projet de territoire au service des familles.</a:t>
            </a:r>
          </a:p>
          <a:p>
            <a:pPr marR="0" lvl="0" algn="l" defTabSz="914400" rtl="0" eaLnBrk="1" fontAlgn="auto" latinLnBrk="0" hangingPunct="1">
              <a:lnSpc>
                <a:spcPct val="100000"/>
              </a:lnSpc>
              <a:spcBef>
                <a:spcPts val="0"/>
              </a:spcBef>
              <a:spcAft>
                <a:spcPts val="0"/>
              </a:spcAft>
              <a:buClrTx/>
              <a:buSzTx/>
              <a:tabLst/>
              <a:defRPr/>
            </a:pPr>
            <a:endParaRPr lang="fr-FR" sz="1400" b="1">
              <a:solidFill>
                <a:srgbClr val="000000"/>
              </a:solidFill>
              <a:latin typeface="Arial"/>
              <a:cs typeface="Arial"/>
            </a:endParaRPr>
          </a:p>
          <a:p>
            <a:pPr marL="285750" indent="-285750">
              <a:buFont typeface="Wingdings" panose="05000000000000000000" pitchFamily="2" charset="2"/>
              <a:buChar char="v"/>
            </a:pPr>
            <a:r>
              <a:rPr kumimoji="0" lang="fr-FR" sz="1400" b="1" i="0" u="none" strike="noStrike" kern="1200" cap="none" spc="0" normalizeH="0" baseline="0" noProof="0">
                <a:ln>
                  <a:noFill/>
                </a:ln>
                <a:solidFill>
                  <a:srgbClr val="000000"/>
                </a:solidFill>
                <a:effectLst/>
                <a:uLnTx/>
                <a:uFillTx/>
                <a:latin typeface="Arial"/>
                <a:ea typeface="+mn-ea"/>
                <a:cs typeface="Arial"/>
              </a:rPr>
              <a:t>COMPLEMENT INCLUSIF : </a:t>
            </a:r>
            <a:r>
              <a:rPr lang="fr-FR" sz="1400">
                <a:solidFill>
                  <a:schemeClr val="tx1"/>
                </a:solidFill>
                <a:latin typeface="Arial"/>
                <a:cs typeface="Arial"/>
              </a:rPr>
              <a:t>Un financement horaire dès la première heure d’accueil d’un enfant ou adolescent bénéficiaire de l’</a:t>
            </a:r>
            <a:r>
              <a:rPr lang="fr-FR" sz="1400" err="1">
                <a:solidFill>
                  <a:schemeClr val="tx1"/>
                </a:solidFill>
                <a:latin typeface="Arial"/>
                <a:cs typeface="Arial"/>
              </a:rPr>
              <a:t>Aeeh</a:t>
            </a:r>
            <a:r>
              <a:rPr lang="fr-FR" sz="1400">
                <a:solidFill>
                  <a:schemeClr val="tx1"/>
                </a:solidFill>
                <a:latin typeface="Arial"/>
                <a:cs typeface="Arial"/>
              </a:rPr>
              <a:t> (Allocation éducation enfant handicapé)</a:t>
            </a:r>
            <a:endParaRPr lang="fr-FR" sz="1400">
              <a:solidFill>
                <a:schemeClr val="tx1"/>
              </a:solidFill>
              <a:latin typeface="Arial" panose="020B0604020202020204" pitchFamily="34" charset="0"/>
              <a:cs typeface="Arial" panose="020B0604020202020204" pitchFamily="34" charset="0"/>
            </a:endParaRPr>
          </a:p>
          <a:p>
            <a:pPr marR="0" lvl="0" algn="l" defTabSz="914400" rtl="0" eaLnBrk="1" fontAlgn="auto" latinLnBrk="0" hangingPunct="1">
              <a:lnSpc>
                <a:spcPct val="100000"/>
              </a:lnSpc>
              <a:spcBef>
                <a:spcPts val="0"/>
              </a:spcBef>
              <a:spcAft>
                <a:spcPts val="0"/>
              </a:spcAft>
              <a:buClrTx/>
              <a:buSzTx/>
              <a:tabLst/>
              <a:defRPr/>
            </a:pPr>
            <a:endParaRPr kumimoji="0" lang="fr-FR" sz="1400" b="1"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Arial"/>
            </a:endParaRPr>
          </a:p>
        </p:txBody>
      </p:sp>
      <p:sp>
        <p:nvSpPr>
          <p:cNvPr id="2" name="Slide Number Placeholder 1">
            <a:extLst>
              <a:ext uri="{FF2B5EF4-FFF2-40B4-BE49-F238E27FC236}">
                <a16:creationId xmlns:a16="http://schemas.microsoft.com/office/drawing/2014/main" id="{E4F6E073-6E81-FE75-4216-3C567A5057B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C6CCC6-2BE5-4E42-96A4-D1E8E81A3D8E}" type="slidenum">
              <a:rPr kumimoji="0" lang="fr-FR" sz="1200" b="0" i="0" u="none" strike="noStrike" kern="1200" cap="none" spc="0" normalizeH="0" baseline="0" noProof="0" smtClean="0">
                <a:ln>
                  <a:noFill/>
                </a:ln>
                <a:solidFill>
                  <a:prstClr val="black">
                    <a:tint val="82000"/>
                  </a:prstClr>
                </a:solidFill>
                <a:effectLst/>
                <a:uLnTx/>
                <a:uFillTx/>
                <a:latin typeface="Aptos" panose="020B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tint val="82000"/>
                </a:prstClr>
              </a:solidFill>
              <a:effectLst/>
              <a:uLnTx/>
              <a:uFillTx/>
              <a:latin typeface="Aptos" panose="020B0004020202020204"/>
              <a:ea typeface="+mn-ea"/>
              <a:cs typeface="+mn-cs"/>
            </a:endParaRPr>
          </a:p>
        </p:txBody>
      </p:sp>
    </p:spTree>
    <p:extLst>
      <p:ext uri="{BB962C8B-B14F-4D97-AF65-F5344CB8AC3E}">
        <p14:creationId xmlns:p14="http://schemas.microsoft.com/office/powerpoint/2010/main" val="22739756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E8F1BE9-5B35-E57E-90BB-8E68BFCA2D80}"/>
            </a:ext>
          </a:extLst>
        </p:cNvPr>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C742B4D1-CB0F-783D-0E87-53B39655D4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grpSp>
        <p:nvGrpSpPr>
          <p:cNvPr id="24" name="Group 23">
            <a:extLst>
              <a:ext uri="{FF2B5EF4-FFF2-40B4-BE49-F238E27FC236}">
                <a16:creationId xmlns:a16="http://schemas.microsoft.com/office/drawing/2014/main" id="{C1B44B7F-89C9-4A3A-6795-CBD8538DCEF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25" name="Rectangle 24">
              <a:extLst>
                <a:ext uri="{FF2B5EF4-FFF2-40B4-BE49-F238E27FC236}">
                  <a16:creationId xmlns:a16="http://schemas.microsoft.com/office/drawing/2014/main" id="{E1836AEF-1B07-379B-0258-386C7DE374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26" name="Rectangle 25">
              <a:extLst>
                <a:ext uri="{FF2B5EF4-FFF2-40B4-BE49-F238E27FC236}">
                  <a16:creationId xmlns:a16="http://schemas.microsoft.com/office/drawing/2014/main" id="{97574A8F-7C15-0D37-8ACB-0CF6A23EDD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grpSp>
      <p:sp>
        <p:nvSpPr>
          <p:cNvPr id="28" name="Rectangle 27">
            <a:extLst>
              <a:ext uri="{FF2B5EF4-FFF2-40B4-BE49-F238E27FC236}">
                <a16:creationId xmlns:a16="http://schemas.microsoft.com/office/drawing/2014/main" id="{64C739F7-9C6B-A45E-1E5E-C199F56A37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2" name="Title 1">
            <a:extLst>
              <a:ext uri="{FF2B5EF4-FFF2-40B4-BE49-F238E27FC236}">
                <a16:creationId xmlns:a16="http://schemas.microsoft.com/office/drawing/2014/main" id="{3DD70D7B-27CE-9C2E-C37A-A416B6E958AE}"/>
              </a:ext>
            </a:extLst>
          </p:cNvPr>
          <p:cNvSpPr>
            <a:spLocks noGrp="1"/>
          </p:cNvSpPr>
          <p:nvPr>
            <p:ph type="title"/>
          </p:nvPr>
        </p:nvSpPr>
        <p:spPr>
          <a:xfrm>
            <a:off x="1282963" y="1238080"/>
            <a:ext cx="9849751" cy="1349671"/>
          </a:xfrm>
        </p:spPr>
        <p:txBody>
          <a:bodyPr anchor="b">
            <a:normAutofit/>
          </a:bodyPr>
          <a:lstStyle/>
          <a:p>
            <a:br>
              <a:rPr lang="en-US" sz="4200" b="1" u="sng"/>
            </a:br>
            <a:endParaRPr lang="fr-FR" sz="4200" i="1">
              <a:latin typeface="Arial"/>
              <a:cs typeface="Arial"/>
            </a:endParaRPr>
          </a:p>
        </p:txBody>
      </p:sp>
      <p:sp>
        <p:nvSpPr>
          <p:cNvPr id="4" name="Title 1">
            <a:extLst>
              <a:ext uri="{FF2B5EF4-FFF2-40B4-BE49-F238E27FC236}">
                <a16:creationId xmlns:a16="http://schemas.microsoft.com/office/drawing/2014/main" id="{EACA44D3-7FB0-AA5F-22B3-2B5AE17411BD}"/>
              </a:ext>
            </a:extLst>
          </p:cNvPr>
          <p:cNvSpPr txBox="1">
            <a:spLocks/>
          </p:cNvSpPr>
          <p:nvPr/>
        </p:nvSpPr>
        <p:spPr>
          <a:xfrm>
            <a:off x="839277" y="156755"/>
            <a:ext cx="9994670" cy="98298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a:ln>
                  <a:noFill/>
                </a:ln>
                <a:solidFill>
                  <a:srgbClr val="0F9ED5">
                    <a:lumMod val="49000"/>
                  </a:srgbClr>
                </a:solidFill>
                <a:effectLst/>
                <a:uLnTx/>
                <a:uFillTx/>
                <a:latin typeface="Aptos Display" panose="020F0302020204030204"/>
                <a:ea typeface="+mj-ea"/>
                <a:cs typeface="+mj-cs"/>
              </a:rPr>
              <a:t>                          AIDE COMPLEMENTAIRE A LA PS ALSH:</a:t>
            </a:r>
            <a:br>
              <a:rPr kumimoji="0" lang="en-US" sz="3200" b="1" i="0" u="none" strike="noStrike" kern="1200" cap="none" spc="0" normalizeH="0" baseline="0" noProof="0">
                <a:ln>
                  <a:noFill/>
                </a:ln>
                <a:solidFill>
                  <a:prstClr val="black"/>
                </a:solidFill>
                <a:effectLst/>
                <a:uLnTx/>
                <a:uFillTx/>
                <a:latin typeface="Aptos Display" panose="020F0302020204030204"/>
                <a:ea typeface="+mj-ea"/>
                <a:cs typeface="+mj-cs"/>
              </a:rPr>
            </a:br>
            <a:r>
              <a:rPr kumimoji="0" lang="en-US" sz="3200" b="1" i="0" u="none" strike="noStrike" kern="1200" cap="none" spc="0" normalizeH="0" baseline="0" noProof="0">
                <a:ln>
                  <a:noFill/>
                </a:ln>
                <a:solidFill>
                  <a:srgbClr val="0F9ED5">
                    <a:lumMod val="49000"/>
                  </a:srgbClr>
                </a:solidFill>
                <a:effectLst/>
                <a:uLnTx/>
                <a:uFillTx/>
                <a:latin typeface="Aptos Display" panose="020F0302020204030204"/>
                <a:ea typeface="+mj-ea"/>
                <a:cs typeface="+mj-cs"/>
              </a:rPr>
              <a:t>                           LA BONIFICATION PLAN MERCREDI </a:t>
            </a:r>
            <a:endParaRPr kumimoji="0" lang="en-US" sz="4400" b="0" i="0" u="none" strike="noStrike" kern="1200" cap="none" spc="0" normalizeH="0" baseline="0" noProof="0">
              <a:ln>
                <a:noFill/>
              </a:ln>
              <a:solidFill>
                <a:srgbClr val="0F9ED5">
                  <a:lumMod val="49000"/>
                </a:srgbClr>
              </a:solidFill>
              <a:effectLst/>
              <a:uLnTx/>
              <a:uFillTx/>
              <a:latin typeface="Aptos Display" panose="020F0302020204030204"/>
              <a:ea typeface="+mj-ea"/>
              <a:cs typeface="+mj-cs"/>
            </a:endParaRPr>
          </a:p>
        </p:txBody>
      </p:sp>
      <p:sp>
        <p:nvSpPr>
          <p:cNvPr id="7" name="Espace réservé du contenu 2">
            <a:extLst>
              <a:ext uri="{FF2B5EF4-FFF2-40B4-BE49-F238E27FC236}">
                <a16:creationId xmlns:a16="http://schemas.microsoft.com/office/drawing/2014/main" id="{E280ECD1-2028-E036-D34D-3A875455FCE4}"/>
              </a:ext>
            </a:extLst>
          </p:cNvPr>
          <p:cNvSpPr>
            <a:spLocks noGrp="1"/>
          </p:cNvSpPr>
          <p:nvPr/>
        </p:nvSpPr>
        <p:spPr>
          <a:xfrm>
            <a:off x="766685" y="1354212"/>
            <a:ext cx="10534084" cy="4510467"/>
          </a:xfrm>
          <a:prstGeom prst="rect">
            <a:avLst/>
          </a:prstGeom>
        </p:spPr>
        <p:txBody>
          <a:bodyPr vert="horz" lIns="91440" tIns="45720" rIns="91440" bIns="45720" rtlCol="0" anchor="t">
            <a:noAutofit/>
          </a:bodyPr>
          <a:lstStyle>
            <a:lvl1pPr marL="228577" indent="-228577" algn="l" defTabSz="914309"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731" indent="-228577" algn="l" defTabSz="914309"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2886" indent="-228577" algn="l" defTabSz="914309"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040" indent="-228577" algn="l" defTabSz="914309"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194" indent="-228577" algn="l" defTabSz="914309"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349" indent="-228577" algn="l" defTabSz="914309"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503" indent="-228577" algn="l" defTabSz="914309"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8657" indent="-228577" algn="l" defTabSz="914309"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5811" indent="-228577" algn="l" defTabSz="914309"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0" marR="0" lvl="0" indent="0" algn="ctr" defTabSz="914309" rtl="0" eaLnBrk="1" fontAlgn="auto" latinLnBrk="0" hangingPunct="1">
              <a:lnSpc>
                <a:spcPct val="100000"/>
              </a:lnSpc>
              <a:spcBef>
                <a:spcPts val="700"/>
              </a:spcBef>
              <a:spcAft>
                <a:spcPts val="0"/>
              </a:spcAft>
              <a:buClr>
                <a:srgbClr val="0E2841"/>
              </a:buClr>
              <a:buSzTx/>
              <a:buFont typeface="Arial" panose="020B0604020202020204" pitchFamily="34" charset="0"/>
              <a:buNone/>
              <a:tabLst/>
              <a:defRPr/>
            </a:pPr>
            <a:endParaRPr kumimoji="0" lang="fr-FR" sz="16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227965" marR="0" lvl="0" indent="-227965" algn="l" defTabSz="914309" rtl="0" eaLnBrk="1" fontAlgn="auto" latinLnBrk="0" hangingPunct="1">
              <a:lnSpc>
                <a:spcPct val="110000"/>
              </a:lnSpc>
              <a:spcBef>
                <a:spcPts val="700"/>
              </a:spcBef>
              <a:spcAft>
                <a:spcPts val="0"/>
              </a:spcAft>
              <a:buClr>
                <a:srgbClr val="0E2841"/>
              </a:buClr>
              <a:buSzTx/>
              <a:buFont typeface="Arial" panose="020B0604020202020204" pitchFamily="34" charset="0"/>
              <a:buChar char="•"/>
              <a:tabLst/>
              <a:defRPr/>
            </a:pPr>
            <a:r>
              <a:rPr kumimoji="0" lang="fr-FR"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Le décret 2017-1108 du 27 juin 2017</a:t>
            </a:r>
            <a:endParaRPr kumimoji="0" lang="fr-FR" sz="16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227965" marR="0" lvl="0" indent="-227965" algn="l" defTabSz="914309" rtl="0" eaLnBrk="1" fontAlgn="auto" latinLnBrk="0" hangingPunct="1">
              <a:lnSpc>
                <a:spcPct val="110000"/>
              </a:lnSpc>
              <a:spcBef>
                <a:spcPts val="700"/>
              </a:spcBef>
              <a:spcAft>
                <a:spcPts val="0"/>
              </a:spcAft>
              <a:buClr>
                <a:srgbClr val="0E2841"/>
              </a:buClr>
              <a:buSzTx/>
              <a:buFont typeface="Arial" panose="020B0604020202020204" pitchFamily="34" charset="0"/>
              <a:buChar char="•"/>
              <a:tabLst/>
              <a:defRPr/>
            </a:pPr>
            <a:r>
              <a:rPr kumimoji="0" lang="fr-FR"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Permet aux collectivités, l’organisation de la semaine scolaire sur 4 jours (lundi, mardi, jeudi et vendredi)</a:t>
            </a:r>
            <a:endParaRPr kumimoji="0" lang="fr-FR"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227965" marR="0" lvl="0" indent="-227965" algn="l" defTabSz="914309" rtl="0" eaLnBrk="1" fontAlgn="auto" latinLnBrk="0" hangingPunct="1">
              <a:lnSpc>
                <a:spcPct val="110000"/>
              </a:lnSpc>
              <a:spcBef>
                <a:spcPts val="700"/>
              </a:spcBef>
              <a:spcAft>
                <a:spcPts val="0"/>
              </a:spcAft>
              <a:buClr>
                <a:srgbClr val="0E2841"/>
              </a:buClr>
              <a:buSzTx/>
              <a:buFont typeface="Arial" panose="020B0604020202020204" pitchFamily="34" charset="0"/>
              <a:buChar char="•"/>
              <a:tabLst/>
              <a:defRPr/>
            </a:pPr>
            <a:r>
              <a:rPr kumimoji="0" lang="fr-FR"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Et pour maintenir la continuité éducative et améliorer la qualité des activités proposées aux enfants le mercredi, l’Etat a mis en place LE PLAN MERCREDI.</a:t>
            </a:r>
            <a:endParaRPr kumimoji="0" lang="fr-FR"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227965" marR="0" lvl="0" indent="-227965" algn="l" defTabSz="914309" rtl="0" eaLnBrk="1" fontAlgn="auto" latinLnBrk="0" hangingPunct="1">
              <a:lnSpc>
                <a:spcPct val="100000"/>
              </a:lnSpc>
              <a:spcBef>
                <a:spcPts val="700"/>
              </a:spcBef>
              <a:spcAft>
                <a:spcPts val="0"/>
              </a:spcAft>
              <a:buClr>
                <a:srgbClr val="0E2841"/>
              </a:buClr>
              <a:buSzTx/>
              <a:buFont typeface="Arial" panose="020B0604020202020204" pitchFamily="34" charset="0"/>
              <a:buChar char="•"/>
              <a:tabLst/>
              <a:defRPr/>
            </a:pPr>
            <a:r>
              <a:rPr kumimoji="0" lang="fr-FR"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le « </a:t>
            </a:r>
            <a:r>
              <a:rPr kumimoji="0" lang="fr-FR" sz="1600" b="0" i="0" u="none" strike="noStrike" kern="1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Plan</a:t>
            </a:r>
            <a:r>
              <a:rPr kumimoji="0" lang="fr-FR"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mercredi » vise à soutenir la structuration et le développement d’activités de loisirs de qualité sur le temps du mercredi, tout en recherchant une meilleure articulation des temps scolaires et périscolaires.</a:t>
            </a:r>
          </a:p>
          <a:p>
            <a:pPr marL="227965" marR="0" lvl="0" indent="-227965" algn="l" defTabSz="914309" rtl="0" eaLnBrk="1" fontAlgn="auto" latinLnBrk="0" hangingPunct="1">
              <a:lnSpc>
                <a:spcPct val="100000"/>
              </a:lnSpc>
              <a:spcBef>
                <a:spcPts val="700"/>
              </a:spcBef>
              <a:spcAft>
                <a:spcPts val="0"/>
              </a:spcAft>
              <a:buClr>
                <a:srgbClr val="0E2841"/>
              </a:buClr>
              <a:buSzTx/>
              <a:buFont typeface="Arial" panose="020B0604020202020204" pitchFamily="34" charset="0"/>
              <a:buChar char="•"/>
              <a:tabLst/>
              <a:defRPr/>
            </a:pPr>
            <a:r>
              <a:rPr kumimoji="0" lang="fr-FR"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Conçues dans une logique à la fois de loisirs, de découvertes et de pratiques, les activités du mercredi peuvent être culturelles, artistiques, manuelles, environnementales, numériques, civiques et sportives. Elles doivent garantir une diversité pédagogique et faire appel aux ressources du territoire,</a:t>
            </a:r>
          </a:p>
          <a:p>
            <a:pPr marL="227965" marR="0" lvl="0" indent="-227965" algn="l" defTabSz="914309" rtl="0" eaLnBrk="1" fontAlgn="auto" latinLnBrk="0" hangingPunct="1">
              <a:lnSpc>
                <a:spcPct val="100000"/>
              </a:lnSpc>
              <a:spcBef>
                <a:spcPts val="700"/>
              </a:spcBef>
              <a:spcAft>
                <a:spcPts val="0"/>
              </a:spcAft>
              <a:buClr>
                <a:srgbClr val="0E2841"/>
              </a:buClr>
              <a:buSzTx/>
              <a:buFont typeface="Arial" panose="020B0604020202020204" pitchFamily="34" charset="0"/>
              <a:buChar char="•"/>
              <a:tabLst/>
              <a:defRPr/>
            </a:pPr>
            <a:r>
              <a:rPr kumimoji="0" lang="fr-FR"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Le Plan mercredi concerne tous les enfants de la maternelle au CM2, sur les temps du mercredi hors vacances scolaires, depuis la rentrée 2018.</a:t>
            </a:r>
          </a:p>
          <a:p>
            <a:pPr marL="227965" marR="0" lvl="0" indent="-227965" algn="l" defTabSz="914309" rtl="0" eaLnBrk="1" fontAlgn="auto" latinLnBrk="0" hangingPunct="1">
              <a:lnSpc>
                <a:spcPct val="100000"/>
              </a:lnSpc>
              <a:spcBef>
                <a:spcPts val="700"/>
              </a:spcBef>
              <a:spcAft>
                <a:spcPts val="0"/>
              </a:spcAft>
              <a:buClr>
                <a:srgbClr val="0E2841"/>
              </a:buClr>
              <a:buSzTx/>
              <a:buFont typeface="Arial" panose="020B0604020202020204" pitchFamily="34" charset="0"/>
              <a:buChar char="•"/>
              <a:tabLst/>
              <a:defRPr/>
            </a:pPr>
            <a:r>
              <a:rPr kumimoji="0" lang="fr-FR"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La CAF  collabore avec l'Etat pour le développement des PLANS MERCREDI, en prenant une mesure incitative financière:</a:t>
            </a:r>
          </a:p>
          <a:p>
            <a:pPr marL="0" marR="0" lvl="0" indent="0" algn="ctr" defTabSz="914309" rtl="0" eaLnBrk="1" fontAlgn="auto" latinLnBrk="0" hangingPunct="1">
              <a:lnSpc>
                <a:spcPct val="100000"/>
              </a:lnSpc>
              <a:spcBef>
                <a:spcPts val="700"/>
              </a:spcBef>
              <a:spcAft>
                <a:spcPts val="0"/>
              </a:spcAft>
              <a:buClr>
                <a:srgbClr val="0E2841"/>
              </a:buClr>
              <a:buSzTx/>
              <a:buFont typeface="Arial" panose="020B0604020202020204" pitchFamily="34" charset="0"/>
              <a:buNone/>
              <a:tabLst/>
              <a:defRPr/>
            </a:pPr>
            <a:r>
              <a:rPr kumimoji="0" lang="fr-FR" sz="16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La bonification PLAN MERCREDI </a:t>
            </a:r>
          </a:p>
          <a:p>
            <a:pPr marL="227965" marR="0" lvl="0" indent="-227965" algn="l" defTabSz="914309" rtl="0" eaLnBrk="1" fontAlgn="auto" latinLnBrk="0" hangingPunct="1">
              <a:lnSpc>
                <a:spcPct val="100000"/>
              </a:lnSpc>
              <a:spcBef>
                <a:spcPts val="700"/>
              </a:spcBef>
              <a:spcAft>
                <a:spcPts val="0"/>
              </a:spcAft>
              <a:buClr>
                <a:srgbClr val="0E2841"/>
              </a:buClr>
              <a:buSzTx/>
              <a:buFont typeface="Arial" panose="020B0604020202020204" pitchFamily="34" charset="0"/>
              <a:buChar char="•"/>
              <a:tabLst/>
              <a:defRPr/>
            </a:pPr>
            <a:endParaRPr kumimoji="0" lang="fr-FR" sz="1600" b="0" i="0" u="none" strike="noStrike" kern="1200" cap="none" spc="0" normalizeH="0" baseline="0" noProof="0">
              <a:ln>
                <a:noFill/>
              </a:ln>
              <a:solidFill>
                <a:prstClr val="black"/>
              </a:solidFill>
              <a:effectLst/>
              <a:uLnTx/>
              <a:uFillTx/>
              <a:latin typeface="Skeena"/>
              <a:ea typeface="+mn-ea"/>
              <a:cs typeface="Arial" panose="020B0604020202020204" pitchFamily="34" charset="0"/>
            </a:endParaRPr>
          </a:p>
          <a:p>
            <a:pPr marL="227965" marR="0" lvl="0" indent="-227965" algn="l" defTabSz="914309" rtl="0" eaLnBrk="1" fontAlgn="auto" latinLnBrk="0" hangingPunct="1">
              <a:lnSpc>
                <a:spcPct val="100000"/>
              </a:lnSpc>
              <a:spcBef>
                <a:spcPts val="700"/>
              </a:spcBef>
              <a:spcAft>
                <a:spcPts val="0"/>
              </a:spcAft>
              <a:buClr>
                <a:srgbClr val="0E2841"/>
              </a:buClr>
              <a:buSzTx/>
              <a:buFont typeface="Wingdings" panose="05000000000000000000" pitchFamily="2" charset="2"/>
              <a:buChar char="v"/>
              <a:tabLst/>
              <a:defRPr/>
            </a:pPr>
            <a:endParaRPr kumimoji="0" lang="fr-FR" sz="1600" b="1" i="0" u="sng"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 name="Slide Number Placeholder 2">
            <a:extLst>
              <a:ext uri="{FF2B5EF4-FFF2-40B4-BE49-F238E27FC236}">
                <a16:creationId xmlns:a16="http://schemas.microsoft.com/office/drawing/2014/main" id="{0D2077FD-D139-BC1E-462B-DF8E9BCB4F6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C6CCC6-2BE5-4E42-96A4-D1E8E81A3D8E}" type="slidenum">
              <a:rPr kumimoji="0" lang="fr-FR" sz="1200" b="0" i="0" u="none" strike="noStrike" kern="1200" cap="none" spc="0" normalizeH="0" baseline="0" noProof="0" smtClean="0">
                <a:ln>
                  <a:noFill/>
                </a:ln>
                <a:solidFill>
                  <a:prstClr val="black">
                    <a:tint val="82000"/>
                  </a:prstClr>
                </a:solidFill>
                <a:effectLst/>
                <a:uLnTx/>
                <a:uFillTx/>
                <a:latin typeface="Aptos" panose="020B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tint val="82000"/>
                </a:prstClr>
              </a:solidFill>
              <a:effectLst/>
              <a:uLnTx/>
              <a:uFillTx/>
              <a:latin typeface="Aptos" panose="020B0004020202020204"/>
              <a:ea typeface="+mn-ea"/>
              <a:cs typeface="+mn-cs"/>
            </a:endParaRPr>
          </a:p>
        </p:txBody>
      </p:sp>
    </p:spTree>
    <p:extLst>
      <p:ext uri="{BB962C8B-B14F-4D97-AF65-F5344CB8AC3E}">
        <p14:creationId xmlns:p14="http://schemas.microsoft.com/office/powerpoint/2010/main" val="15221933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E8F1BE9-5B35-E57E-90BB-8E68BFCA2D80}"/>
            </a:ext>
          </a:extLst>
        </p:cNvPr>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C742B4D1-CB0F-783D-0E87-53B39655D4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grpSp>
        <p:nvGrpSpPr>
          <p:cNvPr id="24" name="Group 23">
            <a:extLst>
              <a:ext uri="{FF2B5EF4-FFF2-40B4-BE49-F238E27FC236}">
                <a16:creationId xmlns:a16="http://schemas.microsoft.com/office/drawing/2014/main" id="{C1B44B7F-89C9-4A3A-6795-CBD8538DCEF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25" name="Rectangle 24">
              <a:extLst>
                <a:ext uri="{FF2B5EF4-FFF2-40B4-BE49-F238E27FC236}">
                  <a16:creationId xmlns:a16="http://schemas.microsoft.com/office/drawing/2014/main" id="{E1836AEF-1B07-379B-0258-386C7DE374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26" name="Rectangle 25">
              <a:extLst>
                <a:ext uri="{FF2B5EF4-FFF2-40B4-BE49-F238E27FC236}">
                  <a16:creationId xmlns:a16="http://schemas.microsoft.com/office/drawing/2014/main" id="{97574A8F-7C15-0D37-8ACB-0CF6A23EDD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grpSp>
      <p:sp>
        <p:nvSpPr>
          <p:cNvPr id="28" name="Rectangle 27">
            <a:extLst>
              <a:ext uri="{FF2B5EF4-FFF2-40B4-BE49-F238E27FC236}">
                <a16:creationId xmlns:a16="http://schemas.microsoft.com/office/drawing/2014/main" id="{64C739F7-9C6B-A45E-1E5E-C199F56A37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2" name="Title 1">
            <a:extLst>
              <a:ext uri="{FF2B5EF4-FFF2-40B4-BE49-F238E27FC236}">
                <a16:creationId xmlns:a16="http://schemas.microsoft.com/office/drawing/2014/main" id="{3DD70D7B-27CE-9C2E-C37A-A416B6E958AE}"/>
              </a:ext>
            </a:extLst>
          </p:cNvPr>
          <p:cNvSpPr>
            <a:spLocks noGrp="1"/>
          </p:cNvSpPr>
          <p:nvPr>
            <p:ph type="title"/>
          </p:nvPr>
        </p:nvSpPr>
        <p:spPr>
          <a:xfrm>
            <a:off x="1282963" y="1238080"/>
            <a:ext cx="9849751" cy="1349671"/>
          </a:xfrm>
        </p:spPr>
        <p:txBody>
          <a:bodyPr anchor="b">
            <a:normAutofit/>
          </a:bodyPr>
          <a:lstStyle/>
          <a:p>
            <a:br>
              <a:rPr lang="en-US" sz="4200" b="1" u="sng"/>
            </a:br>
            <a:endParaRPr lang="fr-FR" sz="4200" i="1">
              <a:latin typeface="Arial"/>
              <a:cs typeface="Arial"/>
            </a:endParaRPr>
          </a:p>
        </p:txBody>
      </p:sp>
      <p:sp>
        <p:nvSpPr>
          <p:cNvPr id="4" name="Title 1">
            <a:extLst>
              <a:ext uri="{FF2B5EF4-FFF2-40B4-BE49-F238E27FC236}">
                <a16:creationId xmlns:a16="http://schemas.microsoft.com/office/drawing/2014/main" id="{EACA44D3-7FB0-AA5F-22B3-2B5AE17411BD}"/>
              </a:ext>
            </a:extLst>
          </p:cNvPr>
          <p:cNvSpPr txBox="1">
            <a:spLocks/>
          </p:cNvSpPr>
          <p:nvPr/>
        </p:nvSpPr>
        <p:spPr>
          <a:xfrm>
            <a:off x="839277" y="156755"/>
            <a:ext cx="9994670" cy="98298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a:ln>
                  <a:noFill/>
                </a:ln>
                <a:solidFill>
                  <a:srgbClr val="0F9ED5">
                    <a:lumMod val="49000"/>
                  </a:srgbClr>
                </a:solidFill>
                <a:effectLst/>
                <a:uLnTx/>
                <a:uFillTx/>
                <a:latin typeface="Aptos Display" panose="020F0302020204030204"/>
                <a:ea typeface="+mj-ea"/>
                <a:cs typeface="+mj-cs"/>
              </a:rPr>
              <a:t>                          AIDE COMPLEMENTAIRE A LA PS ALSH:</a:t>
            </a:r>
            <a:br>
              <a:rPr kumimoji="0" lang="en-US" sz="3200" b="1" i="0" u="none" strike="noStrike" kern="1200" cap="none" spc="0" normalizeH="0" baseline="0" noProof="0">
                <a:ln>
                  <a:noFill/>
                </a:ln>
                <a:solidFill>
                  <a:prstClr val="black"/>
                </a:solidFill>
                <a:effectLst/>
                <a:uLnTx/>
                <a:uFillTx/>
                <a:latin typeface="Aptos Display" panose="020F0302020204030204"/>
                <a:ea typeface="+mj-ea"/>
                <a:cs typeface="+mj-cs"/>
              </a:rPr>
            </a:br>
            <a:r>
              <a:rPr kumimoji="0" lang="en-US" sz="3200" b="1" i="0" u="none" strike="noStrike" kern="1200" cap="none" spc="0" normalizeH="0" baseline="0" noProof="0">
                <a:ln>
                  <a:noFill/>
                </a:ln>
                <a:solidFill>
                  <a:srgbClr val="0F9ED5">
                    <a:lumMod val="49000"/>
                  </a:srgbClr>
                </a:solidFill>
                <a:effectLst/>
                <a:uLnTx/>
                <a:uFillTx/>
                <a:latin typeface="Aptos Display" panose="020F0302020204030204"/>
                <a:ea typeface="+mj-ea"/>
                <a:cs typeface="+mj-cs"/>
              </a:rPr>
              <a:t>                           LA BONIFICATION PLAN MERCREDI </a:t>
            </a:r>
            <a:endParaRPr kumimoji="0" lang="en-US" sz="4400" b="0" i="0" u="none" strike="noStrike" kern="1200" cap="none" spc="0" normalizeH="0" baseline="0" noProof="0">
              <a:ln>
                <a:noFill/>
              </a:ln>
              <a:solidFill>
                <a:srgbClr val="0F9ED5">
                  <a:lumMod val="49000"/>
                </a:srgbClr>
              </a:solidFill>
              <a:effectLst/>
              <a:uLnTx/>
              <a:uFillTx/>
              <a:latin typeface="Aptos Display" panose="020F0302020204030204"/>
              <a:ea typeface="+mj-ea"/>
              <a:cs typeface="+mj-cs"/>
            </a:endParaRPr>
          </a:p>
        </p:txBody>
      </p:sp>
      <p:sp>
        <p:nvSpPr>
          <p:cNvPr id="3" name="Content Placeholder 2">
            <a:extLst>
              <a:ext uri="{FF2B5EF4-FFF2-40B4-BE49-F238E27FC236}">
                <a16:creationId xmlns:a16="http://schemas.microsoft.com/office/drawing/2014/main" id="{3D5B1402-A9AF-5BE9-4C4F-915B94197FF2}"/>
              </a:ext>
            </a:extLst>
          </p:cNvPr>
          <p:cNvSpPr>
            <a:spLocks noGrp="1"/>
          </p:cNvSpPr>
          <p:nvPr>
            <p:ph idx="1"/>
          </p:nvPr>
        </p:nvSpPr>
        <p:spPr>
          <a:xfrm>
            <a:off x="838199" y="1414416"/>
            <a:ext cx="10515600" cy="4351338"/>
          </a:xfrm>
        </p:spPr>
        <p:txBody>
          <a:bodyPr vert="horz" lIns="91440" tIns="45720" rIns="91440" bIns="45720" rtlCol="0" anchor="t">
            <a:normAutofit/>
          </a:bodyPr>
          <a:lstStyle/>
          <a:p>
            <a:pPr marL="0" indent="0">
              <a:buNone/>
            </a:pPr>
            <a:r>
              <a:rPr lang="fr-FR" sz="1800">
                <a:latin typeface="Arial"/>
                <a:cs typeface="Arial"/>
              </a:rPr>
              <a:t>Pour bénéficier de la Bonification  Plan mercredi, une collectivité doit remplir les conditions cumulatives :</a:t>
            </a:r>
          </a:p>
          <a:p>
            <a:r>
              <a:rPr lang="fr-FR" sz="1800">
                <a:latin typeface="Arial"/>
                <a:cs typeface="Arial"/>
              </a:rPr>
              <a:t>Organiser un accueil de loisirs périscolaire </a:t>
            </a:r>
          </a:p>
          <a:p>
            <a:r>
              <a:rPr lang="fr-FR" sz="1800">
                <a:latin typeface="Arial"/>
                <a:cs typeface="Arial"/>
              </a:rPr>
              <a:t>Signer avec l'Etat et des partenaires institutionnel une convention projet éducatif territorial (</a:t>
            </a:r>
            <a:r>
              <a:rPr lang="fr-FR" sz="1800" err="1">
                <a:latin typeface="Arial"/>
                <a:cs typeface="Arial"/>
              </a:rPr>
              <a:t>Pedt</a:t>
            </a:r>
            <a:r>
              <a:rPr lang="fr-FR" sz="1800">
                <a:latin typeface="Arial"/>
                <a:cs typeface="Arial"/>
              </a:rPr>
              <a:t>) intégrant le mercredi afin de maintenir une cohérence éducative des activités périscolaires, la convention devra être en cours de validité.</a:t>
            </a:r>
          </a:p>
          <a:p>
            <a:r>
              <a:rPr lang="fr-FR" sz="1800">
                <a:latin typeface="Arial"/>
                <a:cs typeface="Arial"/>
              </a:rPr>
              <a:t>S’engager à respecter la charte qualité Plan mercredi. Cet engagement doit être formalisé par la collectivité avec les services de l’Etat et la Caf et préciser les accueils concernés,</a:t>
            </a:r>
          </a:p>
          <a:p>
            <a:r>
              <a:rPr lang="fr-FR" sz="1800">
                <a:latin typeface="Arial"/>
                <a:cs typeface="Arial"/>
              </a:rPr>
              <a:t>Avoir signé avec la CAF une convention Prestation de service ALSH périscolaire,</a:t>
            </a:r>
          </a:p>
          <a:p>
            <a:r>
              <a:rPr lang="fr-FR" sz="1800">
                <a:latin typeface="Arial"/>
                <a:cs typeface="Arial"/>
              </a:rPr>
              <a:t>L’organisation de l’accueil peut être confiée par la collectivité à un autre organisateur comme une association ou tout autre délégataire de service.</a:t>
            </a:r>
          </a:p>
          <a:p>
            <a:r>
              <a:rPr lang="fr-FR" sz="1800">
                <a:latin typeface="Arial"/>
                <a:cs typeface="Arial"/>
              </a:rPr>
              <a:t>Les accueils concernés doivent être recensés par la collectivité et inscrits dans le PEDT Plan Mercredi,</a:t>
            </a:r>
          </a:p>
          <a:p>
            <a:pPr marL="0" indent="0">
              <a:buNone/>
            </a:pPr>
            <a:endParaRPr lang="en-US" sz="2000"/>
          </a:p>
          <a:p>
            <a:endParaRPr lang="en-US" sz="2000"/>
          </a:p>
          <a:p>
            <a:endParaRPr lang="en-US" sz="2000"/>
          </a:p>
        </p:txBody>
      </p:sp>
      <p:sp>
        <p:nvSpPr>
          <p:cNvPr id="5" name="Slide Number Placeholder 4">
            <a:extLst>
              <a:ext uri="{FF2B5EF4-FFF2-40B4-BE49-F238E27FC236}">
                <a16:creationId xmlns:a16="http://schemas.microsoft.com/office/drawing/2014/main" id="{D24CF3FA-819E-D4B8-46A1-D5C9FF59EE6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C6CCC6-2BE5-4E42-96A4-D1E8E81A3D8E}" type="slidenum">
              <a:rPr kumimoji="0" lang="fr-FR" sz="1200" b="0" i="0" u="none" strike="noStrike" kern="1200" cap="none" spc="0" normalizeH="0" baseline="0" noProof="0" smtClean="0">
                <a:ln>
                  <a:noFill/>
                </a:ln>
                <a:solidFill>
                  <a:prstClr val="black">
                    <a:tint val="82000"/>
                  </a:prstClr>
                </a:solidFill>
                <a:effectLst/>
                <a:uLnTx/>
                <a:uFillTx/>
                <a:latin typeface="Aptos" panose="020B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tint val="82000"/>
                </a:prstClr>
              </a:solidFill>
              <a:effectLst/>
              <a:uLnTx/>
              <a:uFillTx/>
              <a:latin typeface="Aptos" panose="020B0004020202020204"/>
              <a:ea typeface="+mn-ea"/>
              <a:cs typeface="+mn-cs"/>
            </a:endParaRPr>
          </a:p>
        </p:txBody>
      </p:sp>
    </p:spTree>
    <p:extLst>
      <p:ext uri="{BB962C8B-B14F-4D97-AF65-F5344CB8AC3E}">
        <p14:creationId xmlns:p14="http://schemas.microsoft.com/office/powerpoint/2010/main" val="18146406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E8F1BE9-5B35-E57E-90BB-8E68BFCA2D80}"/>
            </a:ext>
          </a:extLst>
        </p:cNvPr>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C742B4D1-CB0F-783D-0E87-53B39655D4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grpSp>
        <p:nvGrpSpPr>
          <p:cNvPr id="24" name="Group 23">
            <a:extLst>
              <a:ext uri="{FF2B5EF4-FFF2-40B4-BE49-F238E27FC236}">
                <a16:creationId xmlns:a16="http://schemas.microsoft.com/office/drawing/2014/main" id="{C1B44B7F-89C9-4A3A-6795-CBD8538DCEF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25" name="Rectangle 24">
              <a:extLst>
                <a:ext uri="{FF2B5EF4-FFF2-40B4-BE49-F238E27FC236}">
                  <a16:creationId xmlns:a16="http://schemas.microsoft.com/office/drawing/2014/main" id="{E1836AEF-1B07-379B-0258-386C7DE374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26" name="Rectangle 25">
              <a:extLst>
                <a:ext uri="{FF2B5EF4-FFF2-40B4-BE49-F238E27FC236}">
                  <a16:creationId xmlns:a16="http://schemas.microsoft.com/office/drawing/2014/main" id="{97574A8F-7C15-0D37-8ACB-0CF6A23EDD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grpSp>
      <p:sp>
        <p:nvSpPr>
          <p:cNvPr id="28" name="Rectangle 27">
            <a:extLst>
              <a:ext uri="{FF2B5EF4-FFF2-40B4-BE49-F238E27FC236}">
                <a16:creationId xmlns:a16="http://schemas.microsoft.com/office/drawing/2014/main" id="{64C739F7-9C6B-A45E-1E5E-C199F56A37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2" name="Title 1">
            <a:extLst>
              <a:ext uri="{FF2B5EF4-FFF2-40B4-BE49-F238E27FC236}">
                <a16:creationId xmlns:a16="http://schemas.microsoft.com/office/drawing/2014/main" id="{3DD70D7B-27CE-9C2E-C37A-A416B6E958AE}"/>
              </a:ext>
            </a:extLst>
          </p:cNvPr>
          <p:cNvSpPr>
            <a:spLocks noGrp="1"/>
          </p:cNvSpPr>
          <p:nvPr>
            <p:ph type="title"/>
          </p:nvPr>
        </p:nvSpPr>
        <p:spPr>
          <a:xfrm>
            <a:off x="1282963" y="1238080"/>
            <a:ext cx="9849751" cy="1349671"/>
          </a:xfrm>
        </p:spPr>
        <p:txBody>
          <a:bodyPr anchor="b">
            <a:normAutofit/>
          </a:bodyPr>
          <a:lstStyle/>
          <a:p>
            <a:br>
              <a:rPr lang="en-US" sz="4200" b="1" u="sng"/>
            </a:br>
            <a:endParaRPr lang="fr-FR" sz="4200" i="1">
              <a:latin typeface="Arial"/>
              <a:cs typeface="Arial"/>
            </a:endParaRPr>
          </a:p>
        </p:txBody>
      </p:sp>
      <p:sp>
        <p:nvSpPr>
          <p:cNvPr id="4" name="Title 1">
            <a:extLst>
              <a:ext uri="{FF2B5EF4-FFF2-40B4-BE49-F238E27FC236}">
                <a16:creationId xmlns:a16="http://schemas.microsoft.com/office/drawing/2014/main" id="{EACA44D3-7FB0-AA5F-22B3-2B5AE17411BD}"/>
              </a:ext>
            </a:extLst>
          </p:cNvPr>
          <p:cNvSpPr txBox="1">
            <a:spLocks/>
          </p:cNvSpPr>
          <p:nvPr/>
        </p:nvSpPr>
        <p:spPr>
          <a:xfrm>
            <a:off x="839277" y="156755"/>
            <a:ext cx="9994670" cy="98298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a:ln>
                  <a:noFill/>
                </a:ln>
                <a:solidFill>
                  <a:srgbClr val="0F9ED5">
                    <a:lumMod val="49000"/>
                  </a:srgbClr>
                </a:solidFill>
                <a:effectLst/>
                <a:uLnTx/>
                <a:uFillTx/>
                <a:latin typeface="Aptos Display" panose="020F0302020204030204"/>
                <a:ea typeface="+mj-ea"/>
                <a:cs typeface="+mj-cs"/>
              </a:rPr>
              <a:t>                          AIDE COMPLEMENTAIRE A LA PS ALSH:</a:t>
            </a:r>
            <a:br>
              <a:rPr kumimoji="0" lang="en-US" sz="3200" b="1" i="0" u="none" strike="noStrike" kern="1200" cap="none" spc="0" normalizeH="0" baseline="0" noProof="0">
                <a:ln>
                  <a:noFill/>
                </a:ln>
                <a:solidFill>
                  <a:prstClr val="black"/>
                </a:solidFill>
                <a:effectLst/>
                <a:uLnTx/>
                <a:uFillTx/>
                <a:latin typeface="Aptos Display" panose="020F0302020204030204"/>
                <a:ea typeface="+mj-ea"/>
                <a:cs typeface="+mj-cs"/>
              </a:rPr>
            </a:br>
            <a:r>
              <a:rPr kumimoji="0" lang="en-US" sz="3200" b="1" i="0" u="none" strike="noStrike" kern="1200" cap="none" spc="0" normalizeH="0" baseline="0" noProof="0">
                <a:ln>
                  <a:noFill/>
                </a:ln>
                <a:solidFill>
                  <a:srgbClr val="0F9ED5">
                    <a:lumMod val="49000"/>
                  </a:srgbClr>
                </a:solidFill>
                <a:effectLst/>
                <a:uLnTx/>
                <a:uFillTx/>
                <a:latin typeface="Aptos Display" panose="020F0302020204030204"/>
                <a:ea typeface="+mj-ea"/>
                <a:cs typeface="+mj-cs"/>
              </a:rPr>
              <a:t>                           LA BONIFICATION PLAN MERCREDI </a:t>
            </a:r>
            <a:endParaRPr kumimoji="0" lang="en-US" sz="4400" b="0" i="0" u="none" strike="noStrike" kern="1200" cap="none" spc="0" normalizeH="0" baseline="0" noProof="0">
              <a:ln>
                <a:noFill/>
              </a:ln>
              <a:solidFill>
                <a:srgbClr val="0F9ED5">
                  <a:lumMod val="49000"/>
                </a:srgbClr>
              </a:solidFill>
              <a:effectLst/>
              <a:uLnTx/>
              <a:uFillTx/>
              <a:latin typeface="Aptos Display" panose="020F0302020204030204"/>
              <a:ea typeface="+mj-ea"/>
              <a:cs typeface="+mj-cs"/>
            </a:endParaRPr>
          </a:p>
        </p:txBody>
      </p:sp>
      <p:sp>
        <p:nvSpPr>
          <p:cNvPr id="7" name="Content Placeholder 2">
            <a:extLst>
              <a:ext uri="{FF2B5EF4-FFF2-40B4-BE49-F238E27FC236}">
                <a16:creationId xmlns:a16="http://schemas.microsoft.com/office/drawing/2014/main" id="{F9EDD83C-1FC2-4D77-204F-CE47251008B6}"/>
              </a:ext>
            </a:extLst>
          </p:cNvPr>
          <p:cNvSpPr>
            <a:spLocks noGrp="1"/>
          </p:cNvSpPr>
          <p:nvPr>
            <p:ph idx="1"/>
          </p:nvPr>
        </p:nvSpPr>
        <p:spPr>
          <a:xfrm>
            <a:off x="838199" y="1316643"/>
            <a:ext cx="10515600" cy="4351338"/>
          </a:xfrm>
        </p:spPr>
        <p:txBody>
          <a:bodyPr vert="horz" lIns="91440" tIns="45720" rIns="91440" bIns="45720" rtlCol="0" anchor="t">
            <a:normAutofit/>
          </a:bodyPr>
          <a:lstStyle/>
          <a:p>
            <a:pPr marL="0" indent="0">
              <a:buNone/>
            </a:pPr>
            <a:r>
              <a:rPr lang="en-US" sz="1800" b="1">
                <a:latin typeface="Arial" panose="020B0604020202020204" pitchFamily="34" charset="0"/>
                <a:cs typeface="Arial" panose="020B0604020202020204" pitchFamily="34" charset="0"/>
              </a:rPr>
              <a:t>   </a:t>
            </a:r>
            <a:r>
              <a:rPr lang="fr-FR" sz="1800" b="1">
                <a:latin typeface="Arial" panose="020B0604020202020204" pitchFamily="34" charset="0"/>
                <a:cs typeface="Arial" panose="020B0604020202020204" pitchFamily="34" charset="0"/>
              </a:rPr>
              <a:t>Soutien financier de la CAF au développement d’heures nouvelles ALSH du mercredi,</a:t>
            </a:r>
            <a:endParaRPr lang="fr-FR" sz="1800">
              <a:latin typeface="Arial" panose="020B0604020202020204" pitchFamily="34" charset="0"/>
              <a:cs typeface="Arial" panose="020B0604020202020204" pitchFamily="34" charset="0"/>
            </a:endParaRPr>
          </a:p>
          <a:p>
            <a:r>
              <a:rPr lang="fr-FR" sz="1800">
                <a:latin typeface="Arial" panose="020B0604020202020204" pitchFamily="34" charset="0"/>
                <a:cs typeface="Arial" panose="020B0604020202020204" pitchFamily="34" charset="0"/>
              </a:rPr>
              <a:t>Les nouvelles heures d’accueil éligibles à la bonification Plan mercredi sont égales au :</a:t>
            </a:r>
          </a:p>
          <a:p>
            <a:r>
              <a:rPr lang="fr-FR" sz="1800">
                <a:latin typeface="Arial" panose="020B0604020202020204" pitchFamily="34" charset="0"/>
                <a:cs typeface="Arial" panose="020B0604020202020204" pitchFamily="34" charset="0"/>
              </a:rPr>
              <a:t>Le volume d’heures obtenu en comparant le nombre d’heures périscolaire N avec le nombre d’heures de la période de référence, sur le temps du mercredi en année N.</a:t>
            </a:r>
          </a:p>
          <a:p>
            <a:r>
              <a:rPr lang="fr-FR" sz="1800">
                <a:latin typeface="Arial" panose="020B0604020202020204" pitchFamily="34" charset="0"/>
                <a:cs typeface="Arial" panose="020B0604020202020204" pitchFamily="34" charset="0"/>
              </a:rPr>
              <a:t>La période de référence est l'année précédente l'année de passage du temps scolaire à 4 jours par semaine (ex si passage à la semaine de 4 jours d'école en 2018, année de référence est 2017)</a:t>
            </a:r>
          </a:p>
          <a:p>
            <a:pPr marL="0" indent="0">
              <a:buNone/>
            </a:pPr>
            <a:r>
              <a:rPr lang="fr-FR" sz="1800">
                <a:latin typeface="Arial" panose="020B0604020202020204" pitchFamily="34" charset="0"/>
                <a:cs typeface="Arial" panose="020B0604020202020204" pitchFamily="34" charset="0"/>
              </a:rPr>
              <a:t>=&gt; Bonification de 0,46 € /heures / enfants des heures nouvelles </a:t>
            </a:r>
          </a:p>
          <a:p>
            <a:pPr marL="0" indent="0">
              <a:buNone/>
            </a:pPr>
            <a:r>
              <a:rPr lang="fr-FR" sz="1800">
                <a:latin typeface="Arial" panose="020B0604020202020204" pitchFamily="34" charset="0"/>
                <a:cs typeface="Arial" panose="020B0604020202020204" pitchFamily="34" charset="0"/>
              </a:rPr>
              <a:t>=&gt; Bonification de 0,95 € / heures / enfants  des heures nouvelles pour les </a:t>
            </a:r>
            <a:r>
              <a:rPr lang="fr-FR" sz="1800" err="1">
                <a:latin typeface="Arial" panose="020B0604020202020204" pitchFamily="34" charset="0"/>
                <a:cs typeface="Arial" panose="020B0604020202020204" pitchFamily="34" charset="0"/>
              </a:rPr>
              <a:t>Alsh</a:t>
            </a:r>
            <a:r>
              <a:rPr lang="fr-FR" sz="1800">
                <a:latin typeface="Arial" panose="020B0604020202020204" pitchFamily="34" charset="0"/>
                <a:cs typeface="Arial" panose="020B0604020202020204" pitchFamily="34" charset="0"/>
              </a:rPr>
              <a:t> situés dans QPV ou dans une collectivité disposant d’un potentiel financier par habitant inférieur à 900 €</a:t>
            </a:r>
            <a:r>
              <a:rPr lang="fr-FR" sz="1800" b="1">
                <a:latin typeface="Arial" panose="020B0604020202020204" pitchFamily="34" charset="0"/>
                <a:cs typeface="Arial" panose="020B0604020202020204" pitchFamily="34" charset="0"/>
              </a:rPr>
              <a:t>.</a:t>
            </a:r>
          </a:p>
          <a:p>
            <a:r>
              <a:rPr lang="fr-FR" sz="1800" b="1">
                <a:latin typeface="Arial" panose="020B0604020202020204" pitchFamily="34" charset="0"/>
                <a:cs typeface="Arial" panose="020B0604020202020204" pitchFamily="34" charset="0"/>
              </a:rPr>
              <a:t>Un formulaire est à compléter en prévisionnel et en réel pour l'évaluation du droit Bonification Plan Mercredi </a:t>
            </a:r>
            <a:r>
              <a:rPr lang="fr-FR" sz="1800" b="1" i="1">
                <a:latin typeface="Arial" panose="020B0604020202020204" pitchFamily="34" charset="0"/>
                <a:cs typeface="Arial" panose="020B0604020202020204" pitchFamily="34" charset="0"/>
                <a:hlinkClick r:id="rId2"/>
              </a:rPr>
              <a:t>1-Formulaire_Partenaire_2024_plan_mercredi_retours_AS</a:t>
            </a:r>
            <a:endParaRPr lang="en-US" sz="1800" b="1" i="1">
              <a:latin typeface="Arial" panose="020B0604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1AD29CFA-F89A-5901-744C-F361FEC4EAB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C6CCC6-2BE5-4E42-96A4-D1E8E81A3D8E}" type="slidenum">
              <a:rPr kumimoji="0" lang="fr-FR" sz="1200" b="0" i="0" u="none" strike="noStrike" kern="1200" cap="none" spc="0" normalizeH="0" baseline="0" noProof="0" smtClean="0">
                <a:ln>
                  <a:noFill/>
                </a:ln>
                <a:solidFill>
                  <a:prstClr val="black">
                    <a:tint val="82000"/>
                  </a:prstClr>
                </a:solidFill>
                <a:effectLst/>
                <a:uLnTx/>
                <a:uFillTx/>
                <a:latin typeface="Aptos" panose="020B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tint val="82000"/>
                </a:prstClr>
              </a:solidFill>
              <a:effectLst/>
              <a:uLnTx/>
              <a:uFillTx/>
              <a:latin typeface="Aptos" panose="020B0004020202020204"/>
              <a:ea typeface="+mn-ea"/>
              <a:cs typeface="+mn-cs"/>
            </a:endParaRPr>
          </a:p>
        </p:txBody>
      </p:sp>
    </p:spTree>
    <p:extLst>
      <p:ext uri="{BB962C8B-B14F-4D97-AF65-F5344CB8AC3E}">
        <p14:creationId xmlns:p14="http://schemas.microsoft.com/office/powerpoint/2010/main" val="6668457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E8F1BE9-5B35-E57E-90BB-8E68BFCA2D80}"/>
            </a:ext>
          </a:extLst>
        </p:cNvPr>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C742B4D1-CB0F-783D-0E87-53B39655D4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grpSp>
        <p:nvGrpSpPr>
          <p:cNvPr id="24" name="Group 23">
            <a:extLst>
              <a:ext uri="{FF2B5EF4-FFF2-40B4-BE49-F238E27FC236}">
                <a16:creationId xmlns:a16="http://schemas.microsoft.com/office/drawing/2014/main" id="{C1B44B7F-89C9-4A3A-6795-CBD8538DCEF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25" name="Rectangle 24">
              <a:extLst>
                <a:ext uri="{FF2B5EF4-FFF2-40B4-BE49-F238E27FC236}">
                  <a16:creationId xmlns:a16="http://schemas.microsoft.com/office/drawing/2014/main" id="{E1836AEF-1B07-379B-0258-386C7DE374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26" name="Rectangle 25">
              <a:extLst>
                <a:ext uri="{FF2B5EF4-FFF2-40B4-BE49-F238E27FC236}">
                  <a16:creationId xmlns:a16="http://schemas.microsoft.com/office/drawing/2014/main" id="{97574A8F-7C15-0D37-8ACB-0CF6A23EDD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grpSp>
      <p:sp>
        <p:nvSpPr>
          <p:cNvPr id="28" name="Rectangle 27">
            <a:extLst>
              <a:ext uri="{FF2B5EF4-FFF2-40B4-BE49-F238E27FC236}">
                <a16:creationId xmlns:a16="http://schemas.microsoft.com/office/drawing/2014/main" id="{64C739F7-9C6B-A45E-1E5E-C199F56A37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2" name="Title 1">
            <a:extLst>
              <a:ext uri="{FF2B5EF4-FFF2-40B4-BE49-F238E27FC236}">
                <a16:creationId xmlns:a16="http://schemas.microsoft.com/office/drawing/2014/main" id="{3DD70D7B-27CE-9C2E-C37A-A416B6E958AE}"/>
              </a:ext>
            </a:extLst>
          </p:cNvPr>
          <p:cNvSpPr>
            <a:spLocks noGrp="1"/>
          </p:cNvSpPr>
          <p:nvPr>
            <p:ph type="title"/>
          </p:nvPr>
        </p:nvSpPr>
        <p:spPr>
          <a:xfrm>
            <a:off x="1282963" y="1238080"/>
            <a:ext cx="9849751" cy="1349671"/>
          </a:xfrm>
        </p:spPr>
        <p:txBody>
          <a:bodyPr anchor="b">
            <a:normAutofit/>
          </a:bodyPr>
          <a:lstStyle/>
          <a:p>
            <a:br>
              <a:rPr lang="en-US" sz="4200" b="1" u="sng"/>
            </a:br>
            <a:endParaRPr lang="fr-FR" sz="4200" i="1">
              <a:latin typeface="Arial"/>
              <a:cs typeface="Arial"/>
            </a:endParaRPr>
          </a:p>
        </p:txBody>
      </p:sp>
      <p:sp>
        <p:nvSpPr>
          <p:cNvPr id="4" name="Title 1">
            <a:extLst>
              <a:ext uri="{FF2B5EF4-FFF2-40B4-BE49-F238E27FC236}">
                <a16:creationId xmlns:a16="http://schemas.microsoft.com/office/drawing/2014/main" id="{EACA44D3-7FB0-AA5F-22B3-2B5AE17411BD}"/>
              </a:ext>
            </a:extLst>
          </p:cNvPr>
          <p:cNvSpPr txBox="1">
            <a:spLocks/>
          </p:cNvSpPr>
          <p:nvPr/>
        </p:nvSpPr>
        <p:spPr>
          <a:xfrm>
            <a:off x="839277" y="156755"/>
            <a:ext cx="9994670" cy="98298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a:ln>
                  <a:noFill/>
                </a:ln>
                <a:solidFill>
                  <a:srgbClr val="0F9ED5">
                    <a:lumMod val="49000"/>
                  </a:srgbClr>
                </a:solidFill>
                <a:effectLst/>
                <a:uLnTx/>
                <a:uFillTx/>
                <a:latin typeface="Aptos Display" panose="020F0302020204030204"/>
                <a:ea typeface="+mj-ea"/>
                <a:cs typeface="+mj-cs"/>
              </a:rPr>
              <a:t>                          AIDE COMPLEMENTAIRE A LA PS ALSH:</a:t>
            </a:r>
            <a:br>
              <a:rPr kumimoji="0" lang="en-US" sz="3200" b="1" i="0" u="none" strike="noStrike" kern="1200" cap="none" spc="0" normalizeH="0" baseline="0" noProof="0">
                <a:ln>
                  <a:noFill/>
                </a:ln>
                <a:solidFill>
                  <a:prstClr val="black"/>
                </a:solidFill>
                <a:effectLst/>
                <a:uLnTx/>
                <a:uFillTx/>
                <a:latin typeface="Aptos Display" panose="020F0302020204030204"/>
                <a:ea typeface="+mj-ea"/>
                <a:cs typeface="+mj-cs"/>
              </a:rPr>
            </a:br>
            <a:r>
              <a:rPr kumimoji="0" lang="en-US" sz="3200" b="1" i="0" u="none" strike="noStrike" kern="1200" cap="none" spc="0" normalizeH="0" baseline="0" noProof="0">
                <a:ln>
                  <a:noFill/>
                </a:ln>
                <a:solidFill>
                  <a:srgbClr val="0F9ED5">
                    <a:lumMod val="49000"/>
                  </a:srgbClr>
                </a:solidFill>
                <a:effectLst/>
                <a:uLnTx/>
                <a:uFillTx/>
                <a:latin typeface="Aptos Display" panose="020F0302020204030204"/>
                <a:ea typeface="+mj-ea"/>
                <a:cs typeface="+mj-cs"/>
              </a:rPr>
              <a:t>                           LA BONIFICATION PLAN MERCREDI </a:t>
            </a:r>
            <a:endParaRPr kumimoji="0" lang="en-US" sz="4400" b="0" i="0" u="none" strike="noStrike" kern="1200" cap="none" spc="0" normalizeH="0" baseline="0" noProof="0">
              <a:ln>
                <a:noFill/>
              </a:ln>
              <a:solidFill>
                <a:srgbClr val="0F9ED5">
                  <a:lumMod val="49000"/>
                </a:srgbClr>
              </a:solidFill>
              <a:effectLst/>
              <a:uLnTx/>
              <a:uFillTx/>
              <a:latin typeface="Aptos Display" panose="020F0302020204030204"/>
              <a:ea typeface="+mj-ea"/>
              <a:cs typeface="+mj-cs"/>
            </a:endParaRPr>
          </a:p>
        </p:txBody>
      </p:sp>
      <p:sp>
        <p:nvSpPr>
          <p:cNvPr id="6" name="Content Placeholder 2">
            <a:extLst>
              <a:ext uri="{FF2B5EF4-FFF2-40B4-BE49-F238E27FC236}">
                <a16:creationId xmlns:a16="http://schemas.microsoft.com/office/drawing/2014/main" id="{00E3F64E-00A2-1DF3-EC35-09A6E6888303}"/>
              </a:ext>
            </a:extLst>
          </p:cNvPr>
          <p:cNvSpPr>
            <a:spLocks noGrp="1"/>
          </p:cNvSpPr>
          <p:nvPr>
            <p:ph idx="1"/>
          </p:nvPr>
        </p:nvSpPr>
        <p:spPr>
          <a:xfrm>
            <a:off x="877592" y="1429188"/>
            <a:ext cx="10515600" cy="4351338"/>
          </a:xfrm>
        </p:spPr>
        <p:txBody>
          <a:bodyPr vert="horz" lIns="91440" tIns="45720" rIns="91440" bIns="45720" rtlCol="0" anchor="t">
            <a:normAutofit/>
          </a:bodyPr>
          <a:lstStyle/>
          <a:p>
            <a:r>
              <a:rPr lang="fr-FR" sz="1800">
                <a:latin typeface="Skeena"/>
                <a:cs typeface="Arial"/>
              </a:rPr>
              <a:t>A compter de janvier 2025:</a:t>
            </a:r>
            <a:endParaRPr lang="fr-FR" sz="1600">
              <a:latin typeface="Arial"/>
              <a:cs typeface="Arial"/>
            </a:endParaRPr>
          </a:p>
          <a:p>
            <a:r>
              <a:rPr lang="fr-FR" sz="1800">
                <a:latin typeface="Skeena"/>
                <a:cs typeface="Arial"/>
              </a:rPr>
              <a:t>Pas de bonification Plan mercredi pour les nouveaux équipements (organisateurs) retenu par la collectivité pour réaliser l’accueil périscolaire du mercredi, </a:t>
            </a:r>
          </a:p>
          <a:p>
            <a:pPr marL="0" indent="0">
              <a:buNone/>
            </a:pPr>
            <a:r>
              <a:rPr lang="fr-FR" sz="1600">
                <a:latin typeface="Arial"/>
                <a:cs typeface="Arial"/>
              </a:rPr>
              <a:t>    </a:t>
            </a:r>
            <a:r>
              <a:rPr lang="fr-FR" sz="1800">
                <a:latin typeface="Skeena"/>
                <a:cs typeface="Arial"/>
              </a:rPr>
              <a:t>Une collectivité pourra toujours statuer en ce sens mais aucun nouvel équipement ne pourra être financé   en Plan mercredi après 2024 par la CAF, seuls les équipements déjà financés pourront conserver les majorations ou bonifications,</a:t>
            </a:r>
            <a:endParaRPr lang="fr-FR"/>
          </a:p>
          <a:p>
            <a:r>
              <a:rPr lang="fr-FR" sz="1800">
                <a:ea typeface="+mn-lt"/>
                <a:cs typeface="+mn-lt"/>
              </a:rPr>
              <a:t>-</a:t>
            </a:r>
            <a:r>
              <a:rPr lang="fr-FR" sz="1800">
                <a:latin typeface="Skeena"/>
                <a:cs typeface="Arial"/>
              </a:rPr>
              <a:t>lors du renouvellement de la CTG, la bonification PLAN MERCREDI sera payée avec le Bonus Territoire ALSH,</a:t>
            </a:r>
            <a:endParaRPr lang="fr-FR" sz="1600">
              <a:latin typeface="Arial"/>
              <a:cs typeface="Arial"/>
            </a:endParaRPr>
          </a:p>
          <a:p>
            <a:r>
              <a:rPr lang="fr-FR" sz="1800">
                <a:latin typeface="Skeena"/>
                <a:cs typeface="Arial"/>
              </a:rPr>
              <a:t>En cas de fin de validité de la convention </a:t>
            </a:r>
            <a:r>
              <a:rPr lang="fr-FR" sz="1800" err="1">
                <a:latin typeface="Skeena"/>
                <a:cs typeface="Arial"/>
              </a:rPr>
              <a:t>Pso</a:t>
            </a:r>
            <a:r>
              <a:rPr lang="fr-FR" sz="1800">
                <a:latin typeface="Skeena"/>
                <a:cs typeface="Arial"/>
              </a:rPr>
              <a:t> ALSH périscolaire, possibilité de la prolonger jusqu’à la fin de la CTG, pour encore percevoir la Bonification Plan Mercredi,</a:t>
            </a:r>
          </a:p>
          <a:p>
            <a:r>
              <a:rPr lang="fr-FR" sz="1800">
                <a:latin typeface="Skeena"/>
                <a:cs typeface="Arial"/>
              </a:rPr>
              <a:t>Si pas de renouvellement CTG, ou si pas de CTG, à la fin de la convention PSO ALSH périscolaire, fin de la bonification Plan Mercredi</a:t>
            </a:r>
          </a:p>
          <a:p>
            <a:endParaRPr lang="fr-FR" sz="1600">
              <a:latin typeface="Arial"/>
              <a:cs typeface="Arial"/>
            </a:endParaRPr>
          </a:p>
          <a:p>
            <a:pPr marL="0" indent="0">
              <a:buNone/>
            </a:pPr>
            <a:endParaRPr lang="fr-FR" sz="1600">
              <a:latin typeface="Arial"/>
              <a:cs typeface="Arial"/>
            </a:endParaRPr>
          </a:p>
          <a:p>
            <a:pPr marL="0" indent="0">
              <a:buNone/>
            </a:pPr>
            <a:endParaRPr lang="fr-FR" sz="1600">
              <a:latin typeface="Arial"/>
              <a:cs typeface="Arial"/>
            </a:endParaRPr>
          </a:p>
          <a:p>
            <a:endParaRPr lang="fr-FR" sz="1800">
              <a:latin typeface="Skeena"/>
              <a:cs typeface="Arial"/>
            </a:endParaRPr>
          </a:p>
          <a:p>
            <a:endParaRPr lang="fr-FR" sz="1600">
              <a:latin typeface="Arial"/>
              <a:cs typeface="Arial"/>
            </a:endParaRPr>
          </a:p>
        </p:txBody>
      </p:sp>
      <p:sp>
        <p:nvSpPr>
          <p:cNvPr id="3" name="Slide Number Placeholder 2">
            <a:extLst>
              <a:ext uri="{FF2B5EF4-FFF2-40B4-BE49-F238E27FC236}">
                <a16:creationId xmlns:a16="http://schemas.microsoft.com/office/drawing/2014/main" id="{69B20110-B386-9533-19A6-045FC9F57B3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C6CCC6-2BE5-4E42-96A4-D1E8E81A3D8E}" type="slidenum">
              <a:rPr kumimoji="0" lang="fr-FR" sz="1200" b="0" i="0" u="none" strike="noStrike" kern="1200" cap="none" spc="0" normalizeH="0" baseline="0" noProof="0" smtClean="0">
                <a:ln>
                  <a:noFill/>
                </a:ln>
                <a:solidFill>
                  <a:prstClr val="black">
                    <a:tint val="82000"/>
                  </a:prstClr>
                </a:solidFill>
                <a:effectLst/>
                <a:uLnTx/>
                <a:uFillTx/>
                <a:latin typeface="Aptos" panose="020B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tint val="82000"/>
                </a:prstClr>
              </a:solidFill>
              <a:effectLst/>
              <a:uLnTx/>
              <a:uFillTx/>
              <a:latin typeface="Aptos" panose="020B0004020202020204"/>
              <a:ea typeface="+mn-ea"/>
              <a:cs typeface="+mn-cs"/>
            </a:endParaRPr>
          </a:p>
        </p:txBody>
      </p:sp>
    </p:spTree>
    <p:extLst>
      <p:ext uri="{BB962C8B-B14F-4D97-AF65-F5344CB8AC3E}">
        <p14:creationId xmlns:p14="http://schemas.microsoft.com/office/powerpoint/2010/main" val="27759218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DA718D0-4865-4629-8134-44F68D41D5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grpSp>
        <p:nvGrpSpPr>
          <p:cNvPr id="11" name="Group 10">
            <a:extLst>
              <a:ext uri="{FF2B5EF4-FFF2-40B4-BE49-F238E27FC236}">
                <a16:creationId xmlns:a16="http://schemas.microsoft.com/office/drawing/2014/main" id="{65167ED7-6315-43AB-B1B6-C326D5FD8F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12" name="Rectangle 11">
              <a:extLst>
                <a:ext uri="{FF2B5EF4-FFF2-40B4-BE49-F238E27FC236}">
                  <a16:creationId xmlns:a16="http://schemas.microsoft.com/office/drawing/2014/main" id="{EF4D8839-FB03-487D-ACC8-8BFEDD4FE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13" name="Rectangle 12">
              <a:extLst>
                <a:ext uri="{FF2B5EF4-FFF2-40B4-BE49-F238E27FC236}">
                  <a16:creationId xmlns:a16="http://schemas.microsoft.com/office/drawing/2014/main" id="{0EF75023-9A3B-42FC-B704-61A8F7BEF4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grpSp>
      <p:sp>
        <p:nvSpPr>
          <p:cNvPr id="15" name="Rectangle 14">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2" name="Titre 1">
            <a:extLst>
              <a:ext uri="{FF2B5EF4-FFF2-40B4-BE49-F238E27FC236}">
                <a16:creationId xmlns:a16="http://schemas.microsoft.com/office/drawing/2014/main" id="{6A9BA187-B415-FB3E-48F8-D1F596974D92}"/>
              </a:ext>
            </a:extLst>
          </p:cNvPr>
          <p:cNvSpPr>
            <a:spLocks noGrp="1"/>
          </p:cNvSpPr>
          <p:nvPr>
            <p:ph type="title"/>
          </p:nvPr>
        </p:nvSpPr>
        <p:spPr>
          <a:xfrm>
            <a:off x="1289303" y="155729"/>
            <a:ext cx="9849751" cy="996566"/>
          </a:xfrm>
        </p:spPr>
        <p:txBody>
          <a:bodyPr vert="horz" lIns="91440" tIns="45720" rIns="91440" bIns="45720" rtlCol="0" anchor="b">
            <a:normAutofit/>
          </a:bodyPr>
          <a:lstStyle/>
          <a:p>
            <a:r>
              <a:rPr lang="en-US" sz="3200" b="1">
                <a:solidFill>
                  <a:schemeClr val="accent4">
                    <a:lumMod val="49000"/>
                  </a:schemeClr>
                </a:solidFill>
              </a:rPr>
              <a:t>                         </a:t>
            </a:r>
            <a:r>
              <a:rPr lang="en-US" sz="3200" b="1" u="sng">
                <a:solidFill>
                  <a:schemeClr val="accent4">
                    <a:lumMod val="49000"/>
                  </a:schemeClr>
                </a:solidFill>
              </a:rPr>
              <a:t> AIDE COMPLEMENTAIRE A LA PS ALSH:</a:t>
            </a:r>
            <a:br>
              <a:rPr lang="en-US" sz="3200" b="1" u="sng">
                <a:solidFill>
                  <a:schemeClr val="accent4">
                    <a:lumMod val="49000"/>
                  </a:schemeClr>
                </a:solidFill>
              </a:rPr>
            </a:br>
            <a:r>
              <a:rPr lang="en-US" sz="3200" b="1">
                <a:solidFill>
                  <a:schemeClr val="accent4">
                    <a:lumMod val="49000"/>
                  </a:schemeClr>
                </a:solidFill>
              </a:rPr>
              <a:t>                                    </a:t>
            </a:r>
            <a:r>
              <a:rPr lang="en-US" sz="3200" b="1" u="sng">
                <a:solidFill>
                  <a:schemeClr val="accent4">
                    <a:lumMod val="49000"/>
                  </a:schemeClr>
                </a:solidFill>
              </a:rPr>
              <a:t>LE COMPLEMENT INCLUSIF</a:t>
            </a:r>
            <a:r>
              <a:rPr lang="en-US" sz="3200" b="1">
                <a:solidFill>
                  <a:schemeClr val="accent4">
                    <a:lumMod val="49000"/>
                  </a:schemeClr>
                </a:solidFill>
              </a:rPr>
              <a:t> </a:t>
            </a:r>
            <a:endParaRPr lang="en-US" sz="3200">
              <a:solidFill>
                <a:schemeClr val="accent4">
                  <a:lumMod val="49000"/>
                </a:schemeClr>
              </a:solidFill>
            </a:endParaRPr>
          </a:p>
        </p:txBody>
      </p:sp>
      <p:sp>
        <p:nvSpPr>
          <p:cNvPr id="4" name="Espace réservé du contenu 2">
            <a:extLst>
              <a:ext uri="{FF2B5EF4-FFF2-40B4-BE49-F238E27FC236}">
                <a16:creationId xmlns:a16="http://schemas.microsoft.com/office/drawing/2014/main" id="{4C197099-9208-CCED-0180-D4A4503AB9A9}"/>
              </a:ext>
            </a:extLst>
          </p:cNvPr>
          <p:cNvSpPr>
            <a:spLocks noGrp="1"/>
          </p:cNvSpPr>
          <p:nvPr/>
        </p:nvSpPr>
        <p:spPr>
          <a:xfrm>
            <a:off x="1045993" y="1452950"/>
            <a:ext cx="9849751" cy="4629765"/>
          </a:xfrm>
          <a:prstGeom prst="rect">
            <a:avLst/>
          </a:prstGeom>
        </p:spPr>
        <p:txBody>
          <a:bodyPr vert="horz" lIns="91440" tIns="45720" rIns="91440" bIns="45720" rtlCol="0" anchor="ctr">
            <a:noAutofit/>
          </a:bodyPr>
          <a:lstStyle>
            <a:lvl1pPr marL="228577" indent="-228577" algn="l" defTabSz="914309"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731" indent="-228577" algn="l" defTabSz="914309"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2886" indent="-228577" algn="l" defTabSz="914309"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040" indent="-228577" algn="l" defTabSz="914309"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194" indent="-228577" algn="l" defTabSz="914309"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349" indent="-228577" algn="l" defTabSz="914309"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503" indent="-228577" algn="l" defTabSz="914309"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8657" indent="-228577" algn="l" defTabSz="914309"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5811" indent="-228577" algn="l" defTabSz="914309"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0" marR="0" lvl="0" indent="0" algn="ctr" defTabSz="914400" rtl="0" eaLnBrk="1" fontAlgn="auto" latinLnBrk="0" hangingPunct="1">
              <a:lnSpc>
                <a:spcPct val="90000"/>
              </a:lnSpc>
              <a:spcBef>
                <a:spcPts val="700"/>
              </a:spcBef>
              <a:spcAft>
                <a:spcPts val="0"/>
              </a:spcAft>
              <a:buClr>
                <a:srgbClr val="0E2841"/>
              </a:buClr>
              <a:buSzTx/>
              <a:buFont typeface="Arial" panose="020B0604020202020204" pitchFamily="34" charset="0"/>
              <a:buNone/>
              <a:tabLst/>
              <a:defRPr/>
            </a:pPr>
            <a:r>
              <a:rPr kumimoji="0" lang="fr-FR" sz="1600" b="1" i="0" u="sng" strike="noStrike" kern="1200" cap="none" spc="0" normalizeH="0" baseline="0" noProof="0">
                <a:ln>
                  <a:noFill/>
                </a:ln>
                <a:solidFill>
                  <a:prstClr val="black"/>
                </a:solidFill>
                <a:effectLst/>
                <a:uLnTx/>
                <a:uFillTx/>
                <a:latin typeface="Arial"/>
                <a:ea typeface="+mn-ea"/>
                <a:cs typeface="Arial"/>
              </a:rPr>
              <a:t>Un financement horaire dès la première heure d’accueil d’un enfant ou adolescent bénéficiaire de l’</a:t>
            </a:r>
            <a:r>
              <a:rPr kumimoji="0" lang="fr-FR" sz="1600" b="1" i="0" u="sng" strike="noStrike" kern="1200" cap="none" spc="0" normalizeH="0" baseline="0" noProof="0" err="1">
                <a:ln>
                  <a:noFill/>
                </a:ln>
                <a:solidFill>
                  <a:prstClr val="black"/>
                </a:solidFill>
                <a:effectLst/>
                <a:uLnTx/>
                <a:uFillTx/>
                <a:latin typeface="Arial"/>
                <a:ea typeface="+mn-ea"/>
                <a:cs typeface="Arial"/>
              </a:rPr>
              <a:t>Aeeh</a:t>
            </a:r>
            <a:r>
              <a:rPr kumimoji="0" lang="fr-FR" sz="1600" b="1" i="0" u="sng" strike="noStrike" kern="1200" cap="none" spc="0" normalizeH="0" baseline="0" noProof="0">
                <a:ln>
                  <a:noFill/>
                </a:ln>
                <a:solidFill>
                  <a:prstClr val="black"/>
                </a:solidFill>
                <a:effectLst/>
                <a:uLnTx/>
                <a:uFillTx/>
                <a:latin typeface="Arial"/>
                <a:ea typeface="+mn-ea"/>
                <a:cs typeface="Arial"/>
              </a:rPr>
              <a:t> (Allocation éducation enfant handicapé)</a:t>
            </a:r>
            <a:endParaRPr kumimoji="0" lang="fr-FR" sz="1600" b="1" i="0" u="sng"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90000"/>
              </a:lnSpc>
              <a:spcBef>
                <a:spcPts val="700"/>
              </a:spcBef>
              <a:spcAft>
                <a:spcPts val="0"/>
              </a:spcAft>
              <a:buClr>
                <a:srgbClr val="0E2841"/>
              </a:buClr>
              <a:buSzTx/>
              <a:buFont typeface="Arial" panose="020B0604020202020204" pitchFamily="34" charset="0"/>
              <a:buNone/>
              <a:tabLst/>
              <a:defRPr/>
            </a:pPr>
            <a:endParaRPr kumimoji="0" lang="fr-FR" sz="1600" b="0" i="0" u="sng"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57150" marR="0" lvl="0" indent="-228600" algn="l" defTabSz="914400" rtl="0" eaLnBrk="1" fontAlgn="auto" latinLnBrk="0" hangingPunct="1">
              <a:lnSpc>
                <a:spcPct val="90000"/>
              </a:lnSpc>
              <a:spcBef>
                <a:spcPct val="20000"/>
              </a:spcBef>
              <a:spcAft>
                <a:spcPts val="0"/>
              </a:spcAft>
              <a:buClr>
                <a:srgbClr val="002060"/>
              </a:buClr>
              <a:buSzPct val="75000"/>
              <a:buFont typeface="Arial" panose="020B0604020202020204" pitchFamily="34" charset="0"/>
              <a:buChar char="•"/>
              <a:tabLst/>
              <a:defRPr/>
            </a:pPr>
            <a:r>
              <a:rPr kumimoji="0" lang="fr-FR" sz="1600" b="1" i="0" u="none" strike="noStrike" kern="1200" cap="none" spc="0" normalizeH="0" baseline="0" noProof="0">
                <a:ln>
                  <a:noFill/>
                </a:ln>
                <a:solidFill>
                  <a:prstClr val="black"/>
                </a:solidFill>
                <a:effectLst/>
                <a:uLnTx/>
                <a:uFillTx/>
                <a:latin typeface="Arial"/>
                <a:ea typeface="+mn-ea"/>
                <a:cs typeface="Arial"/>
              </a:rPr>
              <a:t>Objectifs de cette aide : </a:t>
            </a:r>
          </a:p>
          <a:p>
            <a:pPr marL="685165" marR="0" lvl="1" indent="-228600" algn="l" defTabSz="914400" rtl="0" eaLnBrk="1" fontAlgn="auto" latinLnBrk="0" hangingPunct="1">
              <a:lnSpc>
                <a:spcPct val="90000"/>
              </a:lnSpc>
              <a:spcBef>
                <a:spcPts val="700"/>
              </a:spcBef>
              <a:spcAft>
                <a:spcPts val="0"/>
              </a:spcAft>
              <a:buClr>
                <a:srgbClr val="0E2841"/>
              </a:buClr>
              <a:buSzTx/>
              <a:buFont typeface="Arial" panose="020B0604020202020204" pitchFamily="34" charset="0"/>
              <a:buChar char="•"/>
              <a:tabLst/>
              <a:defRPr/>
            </a:pPr>
            <a:r>
              <a:rPr kumimoji="0" lang="fr-FR" sz="1600" b="0" i="0" u="none" strike="noStrike" kern="1200" cap="none" spc="0" normalizeH="0" baseline="0" noProof="0">
                <a:ln>
                  <a:noFill/>
                </a:ln>
                <a:solidFill>
                  <a:prstClr val="black"/>
                </a:solidFill>
                <a:effectLst/>
                <a:uLnTx/>
                <a:uFillTx/>
                <a:latin typeface="Arial"/>
                <a:ea typeface="+mn-ea"/>
                <a:cs typeface="Arial"/>
              </a:rPr>
              <a:t>Mieux compenser les surcoûts générés par l’accueil d’enfants et d’adolescents en situation de handicap</a:t>
            </a:r>
          </a:p>
          <a:p>
            <a:pPr marL="685165" marR="0" lvl="1" indent="-228600" algn="l" defTabSz="914400" rtl="0" eaLnBrk="1" fontAlgn="auto" latinLnBrk="0" hangingPunct="1">
              <a:lnSpc>
                <a:spcPct val="90000"/>
              </a:lnSpc>
              <a:spcBef>
                <a:spcPts val="700"/>
              </a:spcBef>
              <a:spcAft>
                <a:spcPts val="0"/>
              </a:spcAft>
              <a:buClr>
                <a:srgbClr val="0E2841"/>
              </a:buClr>
              <a:buSzTx/>
              <a:buFont typeface="Arial" panose="020B0604020202020204" pitchFamily="34" charset="0"/>
              <a:buChar char="•"/>
              <a:tabLst/>
              <a:defRPr/>
            </a:pPr>
            <a:r>
              <a:rPr kumimoji="0" lang="fr-FR" sz="1600" b="0" i="0" u="none" strike="noStrike" kern="1200" cap="none" spc="0" normalizeH="0" baseline="0" noProof="0">
                <a:ln>
                  <a:noFill/>
                </a:ln>
                <a:solidFill>
                  <a:prstClr val="black"/>
                </a:solidFill>
                <a:effectLst/>
                <a:uLnTx/>
                <a:uFillTx/>
                <a:latin typeface="Arial"/>
                <a:ea typeface="+mn-ea"/>
                <a:cs typeface="Arial"/>
              </a:rPr>
              <a:t>Permettre une continuité globale d’accueil </a:t>
            </a:r>
          </a:p>
          <a:p>
            <a:pPr marL="685165" marR="0" lvl="1" indent="-228600" algn="l" defTabSz="914400" rtl="0" eaLnBrk="1" fontAlgn="auto" latinLnBrk="0" hangingPunct="1">
              <a:lnSpc>
                <a:spcPct val="90000"/>
              </a:lnSpc>
              <a:spcBef>
                <a:spcPts val="700"/>
              </a:spcBef>
              <a:spcAft>
                <a:spcPts val="0"/>
              </a:spcAft>
              <a:buClr>
                <a:srgbClr val="0E2841"/>
              </a:buClr>
              <a:buSzTx/>
              <a:buFont typeface="Arial" panose="020B0604020202020204" pitchFamily="34" charset="0"/>
              <a:buChar char="•"/>
              <a:tabLst/>
              <a:defRPr/>
            </a:pPr>
            <a:r>
              <a:rPr kumimoji="0" lang="fr-FR" sz="1600" b="0" i="0" u="none" strike="noStrike" kern="1200" cap="none" spc="0" normalizeH="0" baseline="0" noProof="0">
                <a:ln>
                  <a:noFill/>
                </a:ln>
                <a:solidFill>
                  <a:prstClr val="black"/>
                </a:solidFill>
                <a:effectLst/>
                <a:uLnTx/>
                <a:uFillTx/>
                <a:latin typeface="Arial"/>
                <a:ea typeface="+mn-ea"/>
                <a:cs typeface="Arial"/>
              </a:rPr>
              <a:t>Opérer un changement de regard porté sur les différents types de handicap, garantie d’une société plus inclusive</a:t>
            </a:r>
          </a:p>
          <a:p>
            <a:pPr marL="0" marR="0" lvl="0" indent="-228600" algn="l" defTabSz="914400" rtl="0" eaLnBrk="1" fontAlgn="auto" latinLnBrk="0" hangingPunct="1">
              <a:lnSpc>
                <a:spcPct val="90000"/>
              </a:lnSpc>
              <a:spcBef>
                <a:spcPct val="20000"/>
              </a:spcBef>
              <a:spcAft>
                <a:spcPts val="0"/>
              </a:spcAft>
              <a:buClrTx/>
              <a:buSzTx/>
              <a:buFont typeface="Arial" panose="020B0604020202020204" pitchFamily="34" charset="0"/>
              <a:buChar char="•"/>
              <a:tabLst>
                <a:tab pos="0" algn="l"/>
              </a:tabLst>
              <a:defRPr/>
            </a:pPr>
            <a:r>
              <a:rPr kumimoji="0" lang="fr-FR" sz="1600" b="1" i="0" u="none" strike="noStrike" kern="1200" cap="none" spc="0" normalizeH="0" baseline="0" noProof="0">
                <a:ln>
                  <a:noFill/>
                </a:ln>
                <a:solidFill>
                  <a:prstClr val="black"/>
                </a:solidFill>
                <a:effectLst/>
                <a:uLnTx/>
                <a:uFillTx/>
                <a:latin typeface="Arial"/>
                <a:ea typeface="+mn-ea"/>
                <a:cs typeface="Arial"/>
              </a:rPr>
              <a:t>Le dispositif a été défini pour : </a:t>
            </a:r>
          </a:p>
          <a:p>
            <a:pPr marL="685165" marR="0" lvl="1" indent="-228600" algn="l" defTabSz="914400" rtl="0" eaLnBrk="1" fontAlgn="auto" latinLnBrk="0" hangingPunct="1">
              <a:lnSpc>
                <a:spcPct val="90000"/>
              </a:lnSpc>
              <a:spcBef>
                <a:spcPts val="700"/>
              </a:spcBef>
              <a:spcAft>
                <a:spcPts val="0"/>
              </a:spcAft>
              <a:buClr>
                <a:srgbClr val="0E2841"/>
              </a:buClr>
              <a:buSzTx/>
              <a:buFont typeface="Arial" panose="020B0604020202020204" pitchFamily="34" charset="0"/>
              <a:buChar char="•"/>
              <a:tabLst/>
              <a:defRPr/>
            </a:pPr>
            <a:r>
              <a:rPr kumimoji="0" lang="fr-FR" sz="1600" b="0" i="0" u="none" strike="noStrike" kern="1200" cap="none" spc="0" normalizeH="0" baseline="0" noProof="0">
                <a:ln>
                  <a:noFill/>
                </a:ln>
                <a:solidFill>
                  <a:prstClr val="black"/>
                </a:solidFill>
                <a:effectLst/>
                <a:uLnTx/>
                <a:uFillTx/>
                <a:latin typeface="Arial"/>
                <a:ea typeface="+mn-ea"/>
                <a:cs typeface="Arial"/>
              </a:rPr>
              <a:t>Être simple et incitatif </a:t>
            </a:r>
          </a:p>
          <a:p>
            <a:pPr marL="685165" marR="0" lvl="1" indent="-228600" algn="l" defTabSz="914400" rtl="0" eaLnBrk="1" fontAlgn="auto" latinLnBrk="0" hangingPunct="1">
              <a:lnSpc>
                <a:spcPct val="90000"/>
              </a:lnSpc>
              <a:spcBef>
                <a:spcPts val="700"/>
              </a:spcBef>
              <a:spcAft>
                <a:spcPts val="0"/>
              </a:spcAft>
              <a:buClr>
                <a:srgbClr val="0E2841"/>
              </a:buClr>
              <a:buSzTx/>
              <a:buFont typeface="Arial" panose="020B0604020202020204" pitchFamily="34" charset="0"/>
              <a:buChar char="•"/>
              <a:tabLst/>
              <a:defRPr/>
            </a:pPr>
            <a:r>
              <a:rPr kumimoji="0" lang="fr-FR" sz="1600" b="0" i="0" u="none" strike="noStrike" kern="1200" cap="none" spc="0" normalizeH="0" baseline="0" noProof="0">
                <a:ln>
                  <a:noFill/>
                </a:ln>
                <a:solidFill>
                  <a:prstClr val="black"/>
                </a:solidFill>
                <a:effectLst/>
                <a:uLnTx/>
                <a:uFillTx/>
                <a:latin typeface="Arial"/>
                <a:ea typeface="+mn-ea"/>
                <a:cs typeface="Arial"/>
              </a:rPr>
              <a:t>Financer les accueils périscolaire, extrascolaire et les accueils adolescents</a:t>
            </a:r>
          </a:p>
          <a:p>
            <a:pPr marL="685165" marR="0" lvl="1" indent="-228600" algn="l" defTabSz="914400" rtl="0" eaLnBrk="1" fontAlgn="auto" latinLnBrk="0" hangingPunct="1">
              <a:lnSpc>
                <a:spcPct val="90000"/>
              </a:lnSpc>
              <a:spcBef>
                <a:spcPts val="700"/>
              </a:spcBef>
              <a:spcAft>
                <a:spcPts val="0"/>
              </a:spcAft>
              <a:buClr>
                <a:srgbClr val="0E2841"/>
              </a:buClr>
              <a:buSzTx/>
              <a:buFont typeface="Arial" panose="020B0604020202020204" pitchFamily="34" charset="0"/>
              <a:buChar char="•"/>
              <a:tabLst/>
              <a:defRPr/>
            </a:pPr>
            <a:r>
              <a:rPr kumimoji="0" lang="fr-FR" sz="1600" b="0" i="0" u="none" strike="noStrike" kern="1200" cap="none" spc="0" normalizeH="0" baseline="0" noProof="0">
                <a:ln>
                  <a:noFill/>
                </a:ln>
                <a:solidFill>
                  <a:prstClr val="black"/>
                </a:solidFill>
                <a:effectLst/>
                <a:uLnTx/>
                <a:uFillTx/>
                <a:latin typeface="Arial"/>
                <a:ea typeface="+mn-ea"/>
                <a:cs typeface="Arial"/>
              </a:rPr>
              <a:t>Être le plus automatisé possible à terme, afin de générer le moins de charges pour les gestionnaires et les Caf</a:t>
            </a:r>
          </a:p>
        </p:txBody>
      </p:sp>
      <p:sp>
        <p:nvSpPr>
          <p:cNvPr id="3" name="Slide Number Placeholder 2">
            <a:extLst>
              <a:ext uri="{FF2B5EF4-FFF2-40B4-BE49-F238E27FC236}">
                <a16:creationId xmlns:a16="http://schemas.microsoft.com/office/drawing/2014/main" id="{00CC5CFB-A9AC-CCBB-38E1-3F1336C1453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C6CCC6-2BE5-4E42-96A4-D1E8E81A3D8E}" type="slidenum">
              <a:rPr kumimoji="0" lang="fr-FR" sz="1200" b="0" i="0" u="none" strike="noStrike" kern="1200" cap="none" spc="0" normalizeH="0" baseline="0" noProof="0" smtClean="0">
                <a:ln>
                  <a:noFill/>
                </a:ln>
                <a:solidFill>
                  <a:prstClr val="black">
                    <a:tint val="82000"/>
                  </a:prstClr>
                </a:solidFill>
                <a:effectLst/>
                <a:uLnTx/>
                <a:uFillTx/>
                <a:latin typeface="Aptos" panose="020B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tint val="82000"/>
                </a:prstClr>
              </a:solidFill>
              <a:effectLst/>
              <a:uLnTx/>
              <a:uFillTx/>
              <a:latin typeface="Aptos" panose="020B0004020202020204"/>
              <a:ea typeface="+mn-ea"/>
              <a:cs typeface="+mn-cs"/>
            </a:endParaRPr>
          </a:p>
        </p:txBody>
      </p:sp>
    </p:spTree>
    <p:extLst>
      <p:ext uri="{BB962C8B-B14F-4D97-AF65-F5344CB8AC3E}">
        <p14:creationId xmlns:p14="http://schemas.microsoft.com/office/powerpoint/2010/main" val="34593845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8F610D0-7690-B867-8AE7-C07B5D92EAC2}"/>
            </a:ext>
          </a:extLst>
        </p:cNvPr>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84491CDC-C369-CB0C-8F41-B90910D885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grpSp>
        <p:nvGrpSpPr>
          <p:cNvPr id="24" name="Group 23">
            <a:extLst>
              <a:ext uri="{FF2B5EF4-FFF2-40B4-BE49-F238E27FC236}">
                <a16:creationId xmlns:a16="http://schemas.microsoft.com/office/drawing/2014/main" id="{E682B078-FECE-9770-EE1F-F475C62E15A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25" name="Rectangle 24">
              <a:extLst>
                <a:ext uri="{FF2B5EF4-FFF2-40B4-BE49-F238E27FC236}">
                  <a16:creationId xmlns:a16="http://schemas.microsoft.com/office/drawing/2014/main" id="{6B0F2499-C399-6917-0E2C-7535FFEFD2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26" name="Rectangle 25">
              <a:extLst>
                <a:ext uri="{FF2B5EF4-FFF2-40B4-BE49-F238E27FC236}">
                  <a16:creationId xmlns:a16="http://schemas.microsoft.com/office/drawing/2014/main" id="{952F57E4-B0C6-B172-9726-0C6CA388E1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grpSp>
      <p:sp>
        <p:nvSpPr>
          <p:cNvPr id="28" name="Rectangle 27">
            <a:extLst>
              <a:ext uri="{FF2B5EF4-FFF2-40B4-BE49-F238E27FC236}">
                <a16:creationId xmlns:a16="http://schemas.microsoft.com/office/drawing/2014/main" id="{8C5AA432-2336-4903-7C68-4E1DF01050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2" name="Title 1">
            <a:extLst>
              <a:ext uri="{FF2B5EF4-FFF2-40B4-BE49-F238E27FC236}">
                <a16:creationId xmlns:a16="http://schemas.microsoft.com/office/drawing/2014/main" id="{7E3CBB68-6E0B-8648-FBD1-6CBDC07D06E0}"/>
              </a:ext>
            </a:extLst>
          </p:cNvPr>
          <p:cNvSpPr>
            <a:spLocks noGrp="1"/>
          </p:cNvSpPr>
          <p:nvPr>
            <p:ph type="title"/>
          </p:nvPr>
        </p:nvSpPr>
        <p:spPr>
          <a:xfrm>
            <a:off x="1282963" y="1238080"/>
            <a:ext cx="9849751" cy="1349671"/>
          </a:xfrm>
        </p:spPr>
        <p:txBody>
          <a:bodyPr anchor="b">
            <a:normAutofit/>
          </a:bodyPr>
          <a:lstStyle/>
          <a:p>
            <a:br>
              <a:rPr lang="en-US" sz="4200" b="1" u="sng"/>
            </a:br>
            <a:endParaRPr lang="fr-FR" sz="4200" i="1">
              <a:latin typeface="Arial"/>
              <a:cs typeface="Arial"/>
            </a:endParaRPr>
          </a:p>
        </p:txBody>
      </p:sp>
      <p:sp>
        <p:nvSpPr>
          <p:cNvPr id="4" name="Title 1">
            <a:extLst>
              <a:ext uri="{FF2B5EF4-FFF2-40B4-BE49-F238E27FC236}">
                <a16:creationId xmlns:a16="http://schemas.microsoft.com/office/drawing/2014/main" id="{60701B1E-497E-7633-2494-23C51DEB0086}"/>
              </a:ext>
            </a:extLst>
          </p:cNvPr>
          <p:cNvSpPr txBox="1">
            <a:spLocks/>
          </p:cNvSpPr>
          <p:nvPr/>
        </p:nvSpPr>
        <p:spPr>
          <a:xfrm>
            <a:off x="891231" y="156755"/>
            <a:ext cx="9942716" cy="155448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sng" strike="noStrike" kern="1200" cap="none" spc="0" normalizeH="0" baseline="0" noProof="0">
                <a:ln>
                  <a:noFill/>
                </a:ln>
                <a:solidFill>
                  <a:srgbClr val="0F9ED5">
                    <a:lumMod val="49000"/>
                  </a:srgbClr>
                </a:solidFill>
                <a:effectLst/>
                <a:uLnTx/>
                <a:uFillTx/>
                <a:latin typeface="Aptos Display" panose="020F0302020204030204"/>
                <a:ea typeface="+mj-ea"/>
                <a:cs typeface="+mj-cs"/>
              </a:rPr>
              <a:t>ELIGIBILITES ET MODALITES DE MISE EN PLACE</a:t>
            </a:r>
            <a:endParaRPr kumimoji="0" lang="en-US" sz="4400" b="0" i="0" u="none" strike="noStrike" kern="1200" cap="none" spc="0" normalizeH="0" baseline="0" noProof="0">
              <a:ln>
                <a:noFill/>
              </a:ln>
              <a:solidFill>
                <a:prstClr val="black"/>
              </a:solidFill>
              <a:effectLst/>
              <a:uLnTx/>
              <a:uFillTx/>
              <a:latin typeface="Aptos Display" panose="020F0302020204030204"/>
              <a:ea typeface="+mj-ea"/>
              <a:cs typeface="+mj-cs"/>
            </a:endParaRPr>
          </a:p>
        </p:txBody>
      </p:sp>
      <p:sp>
        <p:nvSpPr>
          <p:cNvPr id="7" name="Espace réservé du contenu 2">
            <a:extLst>
              <a:ext uri="{FF2B5EF4-FFF2-40B4-BE49-F238E27FC236}">
                <a16:creationId xmlns:a16="http://schemas.microsoft.com/office/drawing/2014/main" id="{B0047F70-2079-2E8E-2F1F-F928FCF61086}"/>
              </a:ext>
            </a:extLst>
          </p:cNvPr>
          <p:cNvSpPr>
            <a:spLocks noGrp="1"/>
          </p:cNvSpPr>
          <p:nvPr/>
        </p:nvSpPr>
        <p:spPr>
          <a:xfrm>
            <a:off x="766685" y="1354212"/>
            <a:ext cx="10534084" cy="4510467"/>
          </a:xfrm>
          <a:prstGeom prst="rect">
            <a:avLst/>
          </a:prstGeom>
        </p:spPr>
        <p:txBody>
          <a:bodyPr vert="horz" lIns="91440" tIns="45720" rIns="91440" bIns="45720" rtlCol="0" anchor="t">
            <a:noAutofit/>
          </a:bodyPr>
          <a:lstStyle>
            <a:lvl1pPr marL="228577" indent="-228577" algn="l" defTabSz="914309"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731" indent="-228577" algn="l" defTabSz="914309"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2886" indent="-228577" algn="l" defTabSz="914309"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040" indent="-228577" algn="l" defTabSz="914309"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194" indent="-228577" algn="l" defTabSz="914309"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349" indent="-228577" algn="l" defTabSz="914309"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503" indent="-228577" algn="l" defTabSz="914309"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8657" indent="-228577" algn="l" defTabSz="914309"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5811" indent="-228577" algn="l" defTabSz="914309"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0" marR="0" lvl="0" indent="0" algn="ctr" defTabSz="914309" rtl="0" eaLnBrk="1" fontAlgn="auto" latinLnBrk="0" hangingPunct="1">
              <a:lnSpc>
                <a:spcPct val="100000"/>
              </a:lnSpc>
              <a:spcBef>
                <a:spcPts val="700"/>
              </a:spcBef>
              <a:spcAft>
                <a:spcPts val="0"/>
              </a:spcAft>
              <a:buClr>
                <a:srgbClr val="0E2841"/>
              </a:buClr>
              <a:buSzTx/>
              <a:buFont typeface="Arial" panose="020B0604020202020204" pitchFamily="34" charset="0"/>
              <a:buNone/>
              <a:tabLst/>
              <a:defRPr/>
            </a:pPr>
            <a:r>
              <a:rPr kumimoji="0" lang="fr-FR"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Mise en place du complément inclusif </a:t>
            </a:r>
            <a:r>
              <a:rPr kumimoji="0" lang="fr-FR" sz="16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à compter du 1</a:t>
            </a:r>
            <a:r>
              <a:rPr kumimoji="0" lang="fr-FR" sz="1600" b="1" i="0" u="none" strike="noStrike" kern="1200" cap="none" spc="0" normalizeH="0" baseline="30000" noProof="0">
                <a:ln>
                  <a:noFill/>
                </a:ln>
                <a:solidFill>
                  <a:prstClr val="black"/>
                </a:solidFill>
                <a:effectLst/>
                <a:uLnTx/>
                <a:uFillTx/>
                <a:latin typeface="Arial" panose="020B0604020202020204" pitchFamily="34" charset="0"/>
                <a:ea typeface="+mn-ea"/>
                <a:cs typeface="Arial" panose="020B0604020202020204" pitchFamily="34" charset="0"/>
              </a:rPr>
              <a:t>er</a:t>
            </a:r>
            <a:r>
              <a:rPr kumimoji="0" lang="fr-FR" sz="16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janvier 2024</a:t>
            </a:r>
            <a:endParaRPr kumimoji="0" lang="en-US"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227965" marR="0" lvl="0" indent="-227965" algn="l" defTabSz="914309" rtl="0" eaLnBrk="1" fontAlgn="auto" latinLnBrk="0" hangingPunct="1">
              <a:lnSpc>
                <a:spcPct val="100000"/>
              </a:lnSpc>
              <a:spcBef>
                <a:spcPts val="700"/>
              </a:spcBef>
              <a:spcAft>
                <a:spcPts val="0"/>
              </a:spcAft>
              <a:buClr>
                <a:srgbClr val="0E2841"/>
              </a:buClr>
              <a:buSzTx/>
              <a:buFont typeface="Arial" panose="020B0604020202020204" pitchFamily="34" charset="0"/>
              <a:buChar char="•"/>
              <a:tabLst/>
              <a:defRPr/>
            </a:pPr>
            <a:endParaRPr kumimoji="0" lang="fr-FR" sz="16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227965" marR="0" lvl="0" indent="-227965" algn="l" defTabSz="914309" rtl="0" eaLnBrk="1" fontAlgn="auto" latinLnBrk="0" hangingPunct="1">
              <a:lnSpc>
                <a:spcPct val="100000"/>
              </a:lnSpc>
              <a:spcBef>
                <a:spcPts val="700"/>
              </a:spcBef>
              <a:spcAft>
                <a:spcPts val="0"/>
              </a:spcAft>
              <a:buClr>
                <a:srgbClr val="0E2841"/>
              </a:buClr>
              <a:buSzTx/>
              <a:buFont typeface="Wingdings" panose="05000000000000000000" pitchFamily="2" charset="2"/>
              <a:buChar char="v"/>
              <a:tabLst/>
              <a:defRPr/>
            </a:pPr>
            <a:r>
              <a:rPr kumimoji="0" lang="fr-FR" sz="1600" b="0" i="0" u="sng"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Public éligible : </a:t>
            </a:r>
          </a:p>
          <a:p>
            <a:pPr marL="0" marR="0" lvl="0" indent="0" algn="l" defTabSz="914309" rtl="0" eaLnBrk="1" fontAlgn="auto" latinLnBrk="0" hangingPunct="1">
              <a:lnSpc>
                <a:spcPct val="100000"/>
              </a:lnSpc>
              <a:spcBef>
                <a:spcPts val="700"/>
              </a:spcBef>
              <a:spcAft>
                <a:spcPts val="0"/>
              </a:spcAft>
              <a:buClr>
                <a:srgbClr val="0E2841"/>
              </a:buClr>
              <a:buSzTx/>
              <a:buFont typeface="Arial" panose="020B0604020202020204" pitchFamily="34" charset="0"/>
              <a:buNone/>
              <a:tabLst/>
              <a:defRPr/>
            </a:pPr>
            <a:r>
              <a:rPr kumimoji="0" lang="fr-FR" sz="1600" b="0" i="0" u="none" strike="noStrike" kern="1200" cap="none" spc="0" normalizeH="0" baseline="0" noProof="0">
                <a:ln>
                  <a:noFill/>
                </a:ln>
                <a:solidFill>
                  <a:prstClr val="black"/>
                </a:solidFill>
                <a:effectLst/>
                <a:uLnTx/>
                <a:uFillTx/>
                <a:latin typeface="Arial"/>
                <a:ea typeface="+mn-ea"/>
                <a:cs typeface="Arial"/>
              </a:rPr>
              <a:t>Tout enfant ou adolescent âgé de 3 à 17 ans bénéficiaire de l’</a:t>
            </a:r>
            <a:r>
              <a:rPr kumimoji="0" lang="fr-FR" sz="1600" b="0" i="0" u="none" strike="noStrike" kern="1200" cap="none" spc="0" normalizeH="0" baseline="0" noProof="0" err="1">
                <a:ln>
                  <a:noFill/>
                </a:ln>
                <a:solidFill>
                  <a:prstClr val="black"/>
                </a:solidFill>
                <a:effectLst/>
                <a:uLnTx/>
                <a:uFillTx/>
                <a:latin typeface="Arial"/>
                <a:ea typeface="+mn-ea"/>
                <a:cs typeface="Arial"/>
              </a:rPr>
              <a:t>Aeeh</a:t>
            </a:r>
            <a:r>
              <a:rPr kumimoji="0" lang="fr-FR" sz="1600" b="0" i="0" u="none" strike="noStrike" kern="1200" cap="none" spc="0" normalizeH="0" baseline="0" noProof="0">
                <a:ln>
                  <a:noFill/>
                </a:ln>
                <a:solidFill>
                  <a:prstClr val="black"/>
                </a:solidFill>
                <a:effectLst/>
                <a:uLnTx/>
                <a:uFillTx/>
                <a:latin typeface="Arial"/>
                <a:ea typeface="+mn-ea"/>
                <a:cs typeface="Arial"/>
              </a:rPr>
              <a:t> </a:t>
            </a:r>
          </a:p>
          <a:p>
            <a:pPr marL="227965" marR="0" lvl="0" indent="-227965" algn="l" defTabSz="914309" rtl="0" eaLnBrk="1" fontAlgn="auto" latinLnBrk="0" hangingPunct="1">
              <a:lnSpc>
                <a:spcPct val="100000"/>
              </a:lnSpc>
              <a:spcBef>
                <a:spcPts val="700"/>
              </a:spcBef>
              <a:spcAft>
                <a:spcPts val="0"/>
              </a:spcAft>
              <a:buClr>
                <a:srgbClr val="0E2841"/>
              </a:buClr>
              <a:buSzTx/>
              <a:buFont typeface="Wingdings" panose="05000000000000000000" pitchFamily="2" charset="2"/>
              <a:buChar char="v"/>
              <a:tabLst/>
              <a:defRPr/>
            </a:pPr>
            <a:r>
              <a:rPr kumimoji="0" lang="fr-FR"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t>
            </a:r>
            <a:r>
              <a:rPr kumimoji="0" lang="fr-FR" sz="1600" b="0" i="0" u="sng"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Accueils éligibles : </a:t>
            </a:r>
          </a:p>
          <a:p>
            <a:pPr marL="685165" marR="0" lvl="1" indent="-227965" algn="l" defTabSz="914309" rtl="0" eaLnBrk="1" fontAlgn="auto" latinLnBrk="0" hangingPunct="1">
              <a:lnSpc>
                <a:spcPct val="100000"/>
              </a:lnSpc>
              <a:spcBef>
                <a:spcPts val="700"/>
              </a:spcBef>
              <a:spcAft>
                <a:spcPts val="0"/>
              </a:spcAft>
              <a:buClr>
                <a:srgbClr val="0E2841"/>
              </a:buClr>
              <a:buSzTx/>
              <a:buFont typeface="Wingdings" panose="05000000000000000000" pitchFamily="2" charset="2"/>
              <a:buChar char="ü"/>
              <a:tabLst/>
              <a:defRPr/>
            </a:pPr>
            <a:r>
              <a:rPr kumimoji="0" lang="fr-FR" sz="1600" b="0" i="0" u="none" strike="noStrike" kern="1200" cap="none" spc="0" normalizeH="0" baseline="0" noProof="0" err="1">
                <a:ln>
                  <a:noFill/>
                </a:ln>
                <a:solidFill>
                  <a:prstClr val="black"/>
                </a:solidFill>
                <a:effectLst/>
                <a:uLnTx/>
                <a:uFillTx/>
                <a:latin typeface="Arial" panose="020B0604020202020204" pitchFamily="34" charset="0"/>
                <a:ea typeface="+mn-ea"/>
                <a:cs typeface="Arial" panose="020B0604020202020204" pitchFamily="34" charset="0"/>
              </a:rPr>
              <a:t>Alsh</a:t>
            </a:r>
            <a:r>
              <a:rPr kumimoji="0" lang="fr-FR"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périscolaires et extrascolaires </a:t>
            </a:r>
          </a:p>
          <a:p>
            <a:pPr marL="685165" marR="0" lvl="1" indent="-227965" algn="l" defTabSz="914309" rtl="0" eaLnBrk="1" fontAlgn="auto" latinLnBrk="0" hangingPunct="1">
              <a:lnSpc>
                <a:spcPct val="100000"/>
              </a:lnSpc>
              <a:spcBef>
                <a:spcPts val="700"/>
              </a:spcBef>
              <a:spcAft>
                <a:spcPts val="0"/>
              </a:spcAft>
              <a:buClr>
                <a:srgbClr val="0E2841"/>
              </a:buClr>
              <a:buSzTx/>
              <a:buFont typeface="Wingdings" panose="05000000000000000000" pitchFamily="2" charset="2"/>
              <a:buChar char="ü"/>
              <a:tabLst/>
              <a:defRPr/>
            </a:pPr>
            <a:r>
              <a:rPr kumimoji="0" lang="fr-FR"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Accueils adolescents financés par la </a:t>
            </a:r>
            <a:r>
              <a:rPr kumimoji="0" lang="fr-FR" sz="1600" b="0" i="0" u="none" strike="noStrike" kern="1200" cap="none" spc="0" normalizeH="0" baseline="0" noProof="0" err="1">
                <a:ln>
                  <a:noFill/>
                </a:ln>
                <a:solidFill>
                  <a:prstClr val="black"/>
                </a:solidFill>
                <a:effectLst/>
                <a:uLnTx/>
                <a:uFillTx/>
                <a:latin typeface="Arial" panose="020B0604020202020204" pitchFamily="34" charset="0"/>
                <a:ea typeface="+mn-ea"/>
                <a:cs typeface="Arial" panose="020B0604020202020204" pitchFamily="34" charset="0"/>
              </a:rPr>
              <a:t>Pso</a:t>
            </a:r>
            <a:r>
              <a:rPr kumimoji="0" lang="fr-FR"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t>
            </a:r>
            <a:r>
              <a:rPr kumimoji="0" lang="fr-FR" sz="1600" b="0" i="0" u="none" strike="noStrike" kern="1200" cap="none" spc="0" normalizeH="0" baseline="0" noProof="0" err="1">
                <a:ln>
                  <a:noFill/>
                </a:ln>
                <a:solidFill>
                  <a:prstClr val="black"/>
                </a:solidFill>
                <a:effectLst/>
                <a:uLnTx/>
                <a:uFillTx/>
                <a:latin typeface="Arial" panose="020B0604020202020204" pitchFamily="34" charset="0"/>
                <a:ea typeface="+mn-ea"/>
                <a:cs typeface="Arial" panose="020B0604020202020204" pitchFamily="34" charset="0"/>
              </a:rPr>
              <a:t>Alsh</a:t>
            </a:r>
            <a:endParaRPr kumimoji="0" lang="fr-FR"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227965" marR="0" lvl="0" indent="-227965" algn="l" defTabSz="914309" rtl="0" eaLnBrk="1" fontAlgn="auto" latinLnBrk="0" hangingPunct="1">
              <a:lnSpc>
                <a:spcPct val="100000"/>
              </a:lnSpc>
              <a:spcBef>
                <a:spcPts val="700"/>
              </a:spcBef>
              <a:spcAft>
                <a:spcPts val="0"/>
              </a:spcAft>
              <a:buClr>
                <a:srgbClr val="0E2841"/>
              </a:buClr>
              <a:buSzTx/>
              <a:buFont typeface="Wingdings" panose="05000000000000000000" pitchFamily="2" charset="2"/>
              <a:buChar char="v"/>
              <a:tabLst/>
              <a:defRPr/>
            </a:pPr>
            <a:r>
              <a:rPr kumimoji="0" lang="fr-FR" sz="1600" b="0" i="0" u="sng" strike="noStrike" kern="1200" cap="none" spc="0" normalizeH="0" baseline="0" noProof="0">
                <a:ln>
                  <a:noFill/>
                </a:ln>
                <a:solidFill>
                  <a:prstClr val="black"/>
                </a:solidFill>
                <a:effectLst/>
                <a:highlight>
                  <a:srgbClr val="F3F3F2"/>
                </a:highlight>
                <a:uLnTx/>
                <a:uFillTx/>
                <a:latin typeface="Arial" panose="020B0604020202020204" pitchFamily="34" charset="0"/>
                <a:ea typeface="+mn-ea"/>
                <a:cs typeface="Arial" panose="020B0604020202020204" pitchFamily="34" charset="0"/>
              </a:rPr>
              <a:t>Modalités de calcul : </a:t>
            </a:r>
          </a:p>
          <a:p>
            <a:pPr marL="685165" marR="0" lvl="1" indent="-227965" algn="l" defTabSz="914309" rtl="0" eaLnBrk="1" fontAlgn="auto" latinLnBrk="0" hangingPunct="1">
              <a:lnSpc>
                <a:spcPct val="100000"/>
              </a:lnSpc>
              <a:spcBef>
                <a:spcPts val="700"/>
              </a:spcBef>
              <a:spcAft>
                <a:spcPts val="0"/>
              </a:spcAft>
              <a:buClr>
                <a:srgbClr val="0E2841"/>
              </a:buClr>
              <a:buSzTx/>
              <a:buFont typeface="Wingdings" panose="05000000000000000000" pitchFamily="2" charset="2"/>
              <a:buChar char="ü"/>
              <a:tabLst/>
              <a:defRPr/>
            </a:pPr>
            <a:r>
              <a:rPr kumimoji="0" lang="fr-FR" sz="1600" b="0" i="0" u="none" strike="noStrike" kern="1200" cap="none" spc="0" normalizeH="0" baseline="0" noProof="0">
                <a:ln>
                  <a:noFill/>
                </a:ln>
                <a:solidFill>
                  <a:prstClr val="black"/>
                </a:solidFill>
                <a:effectLst/>
                <a:highlight>
                  <a:srgbClr val="F3F3F2"/>
                </a:highlight>
                <a:uLnTx/>
                <a:uFillTx/>
                <a:latin typeface="Arial" panose="020B0604020202020204" pitchFamily="34" charset="0"/>
                <a:ea typeface="+mn-ea"/>
                <a:cs typeface="Arial" panose="020B0604020202020204" pitchFamily="34" charset="0"/>
              </a:rPr>
              <a:t>À l’heure réalisée</a:t>
            </a:r>
          </a:p>
          <a:p>
            <a:pPr marL="685165" marR="0" lvl="1" indent="-227965" algn="l" defTabSz="914309" rtl="0" eaLnBrk="1" fontAlgn="auto" latinLnBrk="0" hangingPunct="1">
              <a:lnSpc>
                <a:spcPct val="100000"/>
              </a:lnSpc>
              <a:spcBef>
                <a:spcPts val="700"/>
              </a:spcBef>
              <a:spcAft>
                <a:spcPts val="0"/>
              </a:spcAft>
              <a:buClr>
                <a:srgbClr val="0E2841"/>
              </a:buClr>
              <a:buSzTx/>
              <a:buFont typeface="Wingdings" panose="05000000000000000000" pitchFamily="2" charset="2"/>
              <a:buChar char="ü"/>
              <a:tabLst/>
              <a:defRPr/>
            </a:pPr>
            <a:r>
              <a:rPr kumimoji="0" lang="fr-FR" sz="1600" b="0" i="0" u="none" strike="noStrike" kern="1200" cap="none" spc="0" normalizeH="0" baseline="0" noProof="0">
                <a:ln>
                  <a:noFill/>
                </a:ln>
                <a:solidFill>
                  <a:prstClr val="black"/>
                </a:solidFill>
                <a:effectLst/>
                <a:uLnTx/>
                <a:uFillTx/>
                <a:latin typeface="Arial"/>
                <a:ea typeface="+mn-ea"/>
                <a:cs typeface="Arial"/>
              </a:rPr>
              <a:t>3,90 €/heure en supplément de la </a:t>
            </a:r>
            <a:r>
              <a:rPr kumimoji="0" lang="fr-FR" sz="1600" b="0" i="0" u="none" strike="noStrike" kern="1200" cap="none" spc="0" normalizeH="0" baseline="0" noProof="0" err="1">
                <a:ln>
                  <a:noFill/>
                </a:ln>
                <a:solidFill>
                  <a:prstClr val="black"/>
                </a:solidFill>
                <a:effectLst/>
                <a:uLnTx/>
                <a:uFillTx/>
                <a:latin typeface="Arial"/>
                <a:ea typeface="+mn-ea"/>
                <a:cs typeface="Arial"/>
              </a:rPr>
              <a:t>Pso</a:t>
            </a:r>
            <a:r>
              <a:rPr kumimoji="0" lang="fr-FR" sz="1600" b="0" i="0" u="none" strike="noStrike" kern="1200" cap="none" spc="0" normalizeH="0" baseline="0" noProof="0">
                <a:ln>
                  <a:noFill/>
                </a:ln>
                <a:solidFill>
                  <a:prstClr val="black"/>
                </a:solidFill>
                <a:effectLst/>
                <a:uLnTx/>
                <a:uFillTx/>
                <a:latin typeface="Arial"/>
                <a:ea typeface="+mn-ea"/>
                <a:cs typeface="Arial"/>
              </a:rPr>
              <a:t> </a:t>
            </a:r>
            <a:r>
              <a:rPr kumimoji="0" lang="fr-FR" sz="1600" b="0" i="0" u="none" strike="noStrike" kern="1200" cap="none" spc="0" normalizeH="0" baseline="0" noProof="0" err="1">
                <a:ln>
                  <a:noFill/>
                </a:ln>
                <a:solidFill>
                  <a:prstClr val="black"/>
                </a:solidFill>
                <a:effectLst/>
                <a:uLnTx/>
                <a:uFillTx/>
                <a:latin typeface="Arial"/>
                <a:ea typeface="+mn-ea"/>
                <a:cs typeface="Arial"/>
              </a:rPr>
              <a:t>Alsh</a:t>
            </a:r>
            <a:endParaRPr kumimoji="0" lang="fr-FR" sz="1600" b="0" i="0" u="none" strike="noStrike" kern="1200" cap="none" spc="0" normalizeH="0" baseline="0" noProof="0">
              <a:ln>
                <a:noFill/>
              </a:ln>
              <a:solidFill>
                <a:prstClr val="black"/>
              </a:solidFill>
              <a:effectLst/>
              <a:uLnTx/>
              <a:uFillTx/>
              <a:latin typeface="Arial"/>
              <a:ea typeface="+mn-ea"/>
              <a:cs typeface="Arial"/>
            </a:endParaRPr>
          </a:p>
          <a:p>
            <a:pPr marL="456565" marR="0" lvl="1" indent="0" algn="l" defTabSz="914309" rtl="0" eaLnBrk="1" fontAlgn="auto" latinLnBrk="0" hangingPunct="1">
              <a:lnSpc>
                <a:spcPct val="100000"/>
              </a:lnSpc>
              <a:spcBef>
                <a:spcPts val="700"/>
              </a:spcBef>
              <a:spcAft>
                <a:spcPts val="0"/>
              </a:spcAft>
              <a:buClr>
                <a:srgbClr val="0E2841"/>
              </a:buClr>
              <a:buSzTx/>
              <a:buFont typeface="Gill Sans MT" panose="020B0502020104020203" pitchFamily="34" charset="0"/>
              <a:buNone/>
              <a:tabLst/>
              <a:defRPr/>
            </a:pPr>
            <a:endParaRPr kumimoji="0" lang="fr-FR"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ctr" defTabSz="914309" rtl="0" eaLnBrk="1" fontAlgn="auto" latinLnBrk="0" hangingPunct="1">
              <a:lnSpc>
                <a:spcPct val="100000"/>
              </a:lnSpc>
              <a:spcBef>
                <a:spcPts val="700"/>
              </a:spcBef>
              <a:spcAft>
                <a:spcPts val="0"/>
              </a:spcAft>
              <a:buClr>
                <a:srgbClr val="0E2841"/>
              </a:buClr>
              <a:buSzTx/>
              <a:buFont typeface="Arial" panose="020B0604020202020204" pitchFamily="34" charset="0"/>
              <a:buNone/>
              <a:tabLst/>
              <a:defRPr/>
            </a:pPr>
            <a:r>
              <a:rPr kumimoji="0" lang="fr-FR" sz="1600" b="1" i="0" u="sng"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Il est nécessaire pour le gestionnaire de demander et de conserver la notification de l’</a:t>
            </a:r>
            <a:r>
              <a:rPr kumimoji="0" lang="fr-FR" sz="1600" b="1" i="0" u="sng" strike="noStrike" kern="1200" cap="none" spc="0" normalizeH="0" baseline="0" noProof="0" err="1">
                <a:ln>
                  <a:noFill/>
                </a:ln>
                <a:solidFill>
                  <a:prstClr val="black"/>
                </a:solidFill>
                <a:effectLst/>
                <a:uLnTx/>
                <a:uFillTx/>
                <a:latin typeface="Arial" panose="020B0604020202020204" pitchFamily="34" charset="0"/>
                <a:ea typeface="+mn-ea"/>
                <a:cs typeface="Arial" panose="020B0604020202020204" pitchFamily="34" charset="0"/>
              </a:rPr>
              <a:t>Aeeh</a:t>
            </a:r>
            <a:endParaRPr kumimoji="0" lang="fr-FR" sz="1600" b="1" i="0" u="sng"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 name="Slide Number Placeholder 2">
            <a:extLst>
              <a:ext uri="{FF2B5EF4-FFF2-40B4-BE49-F238E27FC236}">
                <a16:creationId xmlns:a16="http://schemas.microsoft.com/office/drawing/2014/main" id="{FBE94ED0-8842-9809-6239-1DA7A90696A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C6CCC6-2BE5-4E42-96A4-D1E8E81A3D8E}" type="slidenum">
              <a:rPr kumimoji="0" lang="fr-FR" sz="1200" b="0" i="0" u="none" strike="noStrike" kern="1200" cap="none" spc="0" normalizeH="0" baseline="0" noProof="0" smtClean="0">
                <a:ln>
                  <a:noFill/>
                </a:ln>
                <a:solidFill>
                  <a:prstClr val="black">
                    <a:tint val="82000"/>
                  </a:prstClr>
                </a:solidFill>
                <a:effectLst/>
                <a:uLnTx/>
                <a:uFillTx/>
                <a:latin typeface="Aptos" panose="020B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tint val="82000"/>
                </a:prstClr>
              </a:solidFill>
              <a:effectLst/>
              <a:uLnTx/>
              <a:uFillTx/>
              <a:latin typeface="Aptos" panose="020B0004020202020204"/>
              <a:ea typeface="+mn-ea"/>
              <a:cs typeface="+mn-cs"/>
            </a:endParaRPr>
          </a:p>
        </p:txBody>
      </p:sp>
    </p:spTree>
    <p:extLst>
      <p:ext uri="{BB962C8B-B14F-4D97-AF65-F5344CB8AC3E}">
        <p14:creationId xmlns:p14="http://schemas.microsoft.com/office/powerpoint/2010/main" val="7216074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8F610D0-7690-B867-8AE7-C07B5D92EAC2}"/>
            </a:ext>
          </a:extLst>
        </p:cNvPr>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84491CDC-C369-CB0C-8F41-B90910D885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grpSp>
        <p:nvGrpSpPr>
          <p:cNvPr id="24" name="Group 23">
            <a:extLst>
              <a:ext uri="{FF2B5EF4-FFF2-40B4-BE49-F238E27FC236}">
                <a16:creationId xmlns:a16="http://schemas.microsoft.com/office/drawing/2014/main" id="{E682B078-FECE-9770-EE1F-F475C62E15A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25" name="Rectangle 24">
              <a:extLst>
                <a:ext uri="{FF2B5EF4-FFF2-40B4-BE49-F238E27FC236}">
                  <a16:creationId xmlns:a16="http://schemas.microsoft.com/office/drawing/2014/main" id="{6B0F2499-C399-6917-0E2C-7535FFEFD2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26" name="Rectangle 25">
              <a:extLst>
                <a:ext uri="{FF2B5EF4-FFF2-40B4-BE49-F238E27FC236}">
                  <a16:creationId xmlns:a16="http://schemas.microsoft.com/office/drawing/2014/main" id="{952F57E4-B0C6-B172-9726-0C6CA388E1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grpSp>
      <p:sp>
        <p:nvSpPr>
          <p:cNvPr id="28" name="Rectangle 27">
            <a:extLst>
              <a:ext uri="{FF2B5EF4-FFF2-40B4-BE49-F238E27FC236}">
                <a16:creationId xmlns:a16="http://schemas.microsoft.com/office/drawing/2014/main" id="{8C5AA432-2336-4903-7C68-4E1DF01050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2" name="Title 1">
            <a:extLst>
              <a:ext uri="{FF2B5EF4-FFF2-40B4-BE49-F238E27FC236}">
                <a16:creationId xmlns:a16="http://schemas.microsoft.com/office/drawing/2014/main" id="{7E3CBB68-6E0B-8648-FBD1-6CBDC07D06E0}"/>
              </a:ext>
            </a:extLst>
          </p:cNvPr>
          <p:cNvSpPr>
            <a:spLocks noGrp="1"/>
          </p:cNvSpPr>
          <p:nvPr>
            <p:ph type="title"/>
          </p:nvPr>
        </p:nvSpPr>
        <p:spPr>
          <a:xfrm>
            <a:off x="1282963" y="1238080"/>
            <a:ext cx="9849751" cy="1349671"/>
          </a:xfrm>
        </p:spPr>
        <p:txBody>
          <a:bodyPr anchor="b">
            <a:normAutofit/>
          </a:bodyPr>
          <a:lstStyle/>
          <a:p>
            <a:br>
              <a:rPr lang="en-US" sz="4200" b="1" u="sng"/>
            </a:br>
            <a:endParaRPr lang="fr-FR" sz="4200" i="1">
              <a:latin typeface="Arial"/>
              <a:cs typeface="Arial"/>
            </a:endParaRPr>
          </a:p>
        </p:txBody>
      </p:sp>
      <p:sp>
        <p:nvSpPr>
          <p:cNvPr id="4" name="Title 1">
            <a:extLst>
              <a:ext uri="{FF2B5EF4-FFF2-40B4-BE49-F238E27FC236}">
                <a16:creationId xmlns:a16="http://schemas.microsoft.com/office/drawing/2014/main" id="{60701B1E-497E-7633-2494-23C51DEB0086}"/>
              </a:ext>
            </a:extLst>
          </p:cNvPr>
          <p:cNvSpPr txBox="1">
            <a:spLocks/>
          </p:cNvSpPr>
          <p:nvPr/>
        </p:nvSpPr>
        <p:spPr>
          <a:xfrm>
            <a:off x="891231" y="156755"/>
            <a:ext cx="9942716" cy="155448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marR="0" lvl="1" indent="0" algn="ctr" defTabSz="914400" rtl="0" eaLnBrk="1" fontAlgn="auto" latinLnBrk="0" hangingPunct="1">
              <a:lnSpc>
                <a:spcPct val="100000"/>
              </a:lnSpc>
              <a:spcBef>
                <a:spcPct val="0"/>
              </a:spcBef>
              <a:spcAft>
                <a:spcPts val="0"/>
              </a:spcAft>
              <a:buClrTx/>
              <a:buSzTx/>
              <a:buFontTx/>
              <a:buNone/>
              <a:tabLst/>
              <a:defRPr/>
            </a:pPr>
            <a:r>
              <a:rPr kumimoji="0" lang="fr-FR" altLang="fr-FR" sz="3200" b="1" i="0" u="sng" strike="noStrike" kern="1200" cap="none" spc="0" normalizeH="0" baseline="0" noProof="0">
                <a:ln>
                  <a:noFill/>
                </a:ln>
                <a:solidFill>
                  <a:srgbClr val="0F9ED5">
                    <a:lumMod val="49000"/>
                  </a:srgbClr>
                </a:solidFill>
                <a:effectLst/>
                <a:uLnTx/>
                <a:uFillTx/>
                <a:latin typeface="Aptos Display" panose="020F0302020204030204"/>
                <a:ea typeface="+mn-ea"/>
                <a:cs typeface="+mn-cs"/>
              </a:rPr>
              <a:t>Accompagnement</a:t>
            </a:r>
            <a:r>
              <a:rPr kumimoji="0" lang="fr-FR" altLang="fr-FR" sz="3200" b="1" i="0" u="none" strike="noStrike" kern="1200" cap="none" spc="0" normalizeH="0" baseline="0" noProof="0">
                <a:ln>
                  <a:noFill/>
                </a:ln>
                <a:solidFill>
                  <a:srgbClr val="0000FF"/>
                </a:solidFill>
                <a:effectLst/>
                <a:uLnTx/>
                <a:uFillTx/>
                <a:latin typeface="Aptos Display" panose="020F0302020204030204"/>
                <a:ea typeface="+mn-ea"/>
                <a:cs typeface="+mn-cs"/>
              </a:rPr>
              <a:t> </a:t>
            </a:r>
            <a:r>
              <a:rPr kumimoji="0" lang="fr-FR" altLang="fr-FR" sz="3200" b="1" i="0" u="sng" strike="noStrike" kern="1200" cap="none" spc="0" normalizeH="0" baseline="0" noProof="0">
                <a:ln>
                  <a:noFill/>
                </a:ln>
                <a:solidFill>
                  <a:srgbClr val="0F9ED5">
                    <a:lumMod val="49000"/>
                  </a:srgbClr>
                </a:solidFill>
                <a:effectLst/>
                <a:uLnTx/>
                <a:uFillTx/>
                <a:latin typeface="Aptos Display" panose="020F0302020204030204"/>
                <a:ea typeface="+mn-ea"/>
                <a:cs typeface="+mn-cs"/>
              </a:rPr>
              <a:t>du Pôle d’Appui et de Ressources Handicap</a:t>
            </a:r>
          </a:p>
          <a:p>
            <a:pPr marL="457200" marR="0" lvl="1" indent="0" algn="ctr" defTabSz="914400" rtl="0" eaLnBrk="1" fontAlgn="auto" latinLnBrk="0" hangingPunct="1">
              <a:lnSpc>
                <a:spcPct val="100000"/>
              </a:lnSpc>
              <a:spcBef>
                <a:spcPct val="0"/>
              </a:spcBef>
              <a:spcAft>
                <a:spcPts val="0"/>
              </a:spcAft>
              <a:buClrTx/>
              <a:buSzTx/>
              <a:buFontTx/>
              <a:buNone/>
              <a:tabLst/>
              <a:defRPr/>
            </a:pPr>
            <a:r>
              <a:rPr kumimoji="0" lang="fr-FR" altLang="fr-FR" sz="1200" b="0" i="0" u="none" strike="noStrike" kern="1200" cap="none" spc="0" normalizeH="0" baseline="0" noProof="0">
                <a:ln>
                  <a:noFill/>
                </a:ln>
                <a:effectLst/>
                <a:uLnTx/>
                <a:uFillTx/>
                <a:latin typeface="Aptos Display" panose="020F0302020204030204"/>
                <a:ea typeface="+mn-ea"/>
                <a:cs typeface="+mn-cs"/>
              </a:rPr>
              <a:t>L’accueil des enfants en situation de handicap</a:t>
            </a:r>
            <a:endParaRPr lang="fr-FR" altLang="fr-FR" sz="1200" b="0" i="0" u="none" strike="noStrike" kern="1200" cap="none" spc="0" normalizeH="0" baseline="0" noProof="0">
              <a:ln>
                <a:noFill/>
              </a:ln>
              <a:effectLst/>
              <a:uLnTx/>
              <a:uFillTx/>
              <a:latin typeface="Aptos Display" panose="020F0302020204030204"/>
            </a:endParaRPr>
          </a:p>
        </p:txBody>
      </p:sp>
      <p:sp>
        <p:nvSpPr>
          <p:cNvPr id="3" name="Text Box 3">
            <a:extLst>
              <a:ext uri="{FF2B5EF4-FFF2-40B4-BE49-F238E27FC236}">
                <a16:creationId xmlns:a16="http://schemas.microsoft.com/office/drawing/2014/main" id="{FF860586-AD22-2158-4214-24D2BC438F0F}"/>
              </a:ext>
            </a:extLst>
          </p:cNvPr>
          <p:cNvSpPr txBox="1">
            <a:spLocks noChangeArrowheads="1"/>
          </p:cNvSpPr>
          <p:nvPr/>
        </p:nvSpPr>
        <p:spPr bwMode="auto">
          <a:xfrm>
            <a:off x="2210825" y="1711235"/>
            <a:ext cx="7849134" cy="3049169"/>
          </a:xfrm>
          <a:prstGeom prst="rect">
            <a:avLst/>
          </a:prstGeom>
          <a:noFill/>
          <a:ln>
            <a:noFill/>
          </a:ln>
          <a:effectLst/>
        </p:spPr>
        <p:txBody>
          <a:bodyPr wrap="square" lIns="90000" tIns="46800" rIns="90000" bIns="46800" anchor="t">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panose="020B0604020202020204" pitchFamily="34" charset="0"/>
                <a:ea typeface="Microsoft YaHei" panose="020B0503020204020204" pitchFamily="34" charset="-122"/>
              </a:defRPr>
            </a:lvl9pPr>
          </a:lstStyle>
          <a:p>
            <a:pPr marL="0" marR="0" lvl="0" indent="0" algn="just" defTabSz="914400" rtl="0" eaLnBrk="1" fontAlgn="auto" latinLnBrk="0" hangingPunct="1">
              <a:lnSpc>
                <a:spcPct val="100000"/>
              </a:lnSpc>
              <a:spcBef>
                <a:spcPts val="0"/>
              </a:spcBef>
              <a:spcAft>
                <a:spcPts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kumimoji="0" lang="fr-FR" altLang="fr-FR" sz="1600" b="1" i="0" u="none" strike="noStrike" kern="1200" cap="none" spc="0" normalizeH="0" baseline="0" noProof="0">
                <a:ln>
                  <a:noFill/>
                </a:ln>
                <a:solidFill>
                  <a:schemeClr val="tx1"/>
                </a:solidFill>
                <a:effectLst/>
                <a:uLnTx/>
                <a:uFillTx/>
                <a:latin typeface="Arial"/>
                <a:ea typeface="Microsoft YaHei"/>
                <a:cs typeface="Arial"/>
              </a:rPr>
              <a:t>Priorité affirmée</a:t>
            </a:r>
          </a:p>
          <a:p>
            <a:pPr marL="0" marR="0" lvl="0" indent="0" algn="just" defTabSz="914400" rtl="0" eaLnBrk="1" fontAlgn="auto" latinLnBrk="0" hangingPunct="1">
              <a:lnSpc>
                <a:spcPct val="100000"/>
              </a:lnSpc>
              <a:spcBef>
                <a:spcPts val="0"/>
              </a:spcBef>
              <a:spcAft>
                <a:spcPts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kumimoji="0" lang="fr-FR" altLang="fr-FR" sz="1600" b="1" i="0" u="none" strike="noStrike" kern="1200" cap="none" spc="0" normalizeH="0" baseline="0" noProof="0">
                <a:ln>
                  <a:noFill/>
                </a:ln>
                <a:solidFill>
                  <a:srgbClr val="000000"/>
                </a:solidFill>
                <a:effectLst/>
                <a:uLnTx/>
                <a:uFillTx/>
                <a:latin typeface="Arial"/>
                <a:ea typeface="Microsoft YaHei"/>
                <a:cs typeface="Arial"/>
              </a:rPr>
              <a:t> </a:t>
            </a:r>
            <a:endParaRPr lang="fr-FR" altLang="fr-FR" sz="1600" b="1" i="0" u="none" strike="noStrike" kern="1200" cap="none" spc="0" normalizeH="0" baseline="0" noProof="0">
              <a:ln>
                <a:noFill/>
              </a:ln>
              <a:solidFill>
                <a:srgbClr val="000000"/>
              </a:solidFill>
              <a:effectLst/>
              <a:uLnTx/>
              <a:uFillTx/>
              <a:latin typeface="Arial"/>
              <a:ea typeface="Microsoft YaHei"/>
              <a:cs typeface="Arial"/>
            </a:endParaRPr>
          </a:p>
          <a:p>
            <a:pPr marL="0" marR="0" lvl="0" indent="0" algn="just" defTabSz="914400" rtl="0" eaLnBrk="1" fontAlgn="auto" latinLnBrk="0" hangingPunct="1">
              <a:lnSpc>
                <a:spcPct val="100000"/>
              </a:lnSpc>
              <a:spcBef>
                <a:spcPts val="0"/>
              </a:spcBef>
              <a:spcAft>
                <a:spcPts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kumimoji="0" lang="fr-FR" altLang="fr-FR" sz="1600" b="0" i="0" u="none" strike="noStrike" kern="1200" cap="none" spc="0" normalizeH="0" baseline="0" noProof="0">
                <a:ln>
                  <a:noFill/>
                </a:ln>
                <a:solidFill>
                  <a:srgbClr val="000000"/>
                </a:solidFill>
                <a:effectLst/>
                <a:uLnTx/>
                <a:uFillTx/>
                <a:latin typeface="Arial"/>
                <a:ea typeface="Microsoft YaHei"/>
                <a:cs typeface="Arial"/>
              </a:rPr>
              <a:t>Mise en œuvre par La Caf de la Martinique et</a:t>
            </a:r>
            <a:r>
              <a:rPr kumimoji="0" lang="fr-FR" altLang="fr-FR" sz="1600" b="0" i="0" u="none" strike="noStrike" kern="1200" cap="none" spc="0" normalizeH="0" baseline="0" noProof="0">
                <a:ln>
                  <a:noFill/>
                </a:ln>
                <a:solidFill>
                  <a:schemeClr val="tx1"/>
                </a:solidFill>
                <a:effectLst/>
                <a:uLnTx/>
                <a:uFillTx/>
                <a:latin typeface="Arial"/>
                <a:ea typeface="Microsoft YaHei"/>
                <a:cs typeface="Arial"/>
              </a:rPr>
              <a:t> l’association OVE-CARAIBES,</a:t>
            </a:r>
            <a:r>
              <a:rPr kumimoji="0" lang="fr-FR" altLang="fr-FR" sz="1600" b="0" i="0" u="none" strike="noStrike" kern="1200" cap="none" spc="0" normalizeH="0" baseline="0" noProof="0">
                <a:ln>
                  <a:noFill/>
                </a:ln>
                <a:solidFill>
                  <a:srgbClr val="000000"/>
                </a:solidFill>
                <a:effectLst/>
                <a:uLnTx/>
                <a:uFillTx/>
                <a:latin typeface="Arial"/>
                <a:ea typeface="Microsoft YaHei"/>
                <a:cs typeface="Arial"/>
              </a:rPr>
              <a:t> qui peut vous accompagner dans le cadre du PARH (Pôle d’Appui et de Ressources Handicap)</a:t>
            </a:r>
            <a:endParaRPr lang="fr-FR" altLang="fr-FR" sz="1600" b="0" i="0" u="none" strike="noStrike" kern="1200" cap="none" spc="0" normalizeH="0" baseline="0" noProof="0">
              <a:ln>
                <a:noFill/>
              </a:ln>
              <a:solidFill>
                <a:srgbClr val="000000"/>
              </a:solidFill>
              <a:effectLst/>
              <a:uLnTx/>
              <a:uFillTx/>
              <a:latin typeface="Arial"/>
              <a:ea typeface="Microsoft YaHei"/>
              <a:cs typeface="Arial"/>
            </a:endParaRPr>
          </a:p>
          <a:p>
            <a:pPr marL="0" marR="0" lvl="0" indent="0" algn="just" defTabSz="914400" rtl="0" eaLnBrk="1" fontAlgn="auto" latinLnBrk="0" hangingPunct="1">
              <a:lnSpc>
                <a:spcPct val="100000"/>
              </a:lnSpc>
              <a:spcBef>
                <a:spcPts val="0"/>
              </a:spcBef>
              <a:spcAft>
                <a:spcPts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endParaRPr kumimoji="0" lang="fr-FR" altLang="fr-FR" sz="1600" b="0" i="0" u="none" strike="noStrike" kern="1200" cap="none" spc="0" normalizeH="0" baseline="0" noProof="0">
              <a:ln>
                <a:noFill/>
              </a:ln>
              <a:solidFill>
                <a:srgbClr val="000000"/>
              </a:solidFill>
              <a:effectLst/>
              <a:uLnTx/>
              <a:uFillTx/>
              <a:latin typeface="Arial" panose="020B0604020202020204" pitchFamily="34" charset="0"/>
              <a:ea typeface="Microsoft YaHei" panose="020B0503020204020204" pitchFamily="34" charset="-122"/>
              <a:cs typeface="+mn-cs"/>
            </a:endParaRPr>
          </a:p>
          <a:p>
            <a:pPr marL="285750" marR="0" lvl="0" indent="-285750" algn="just" defTabSz="914400" rtl="0" eaLnBrk="1" fontAlgn="auto" latinLnBrk="0" hangingPunct="1">
              <a:lnSpc>
                <a:spcPct val="100000"/>
              </a:lnSpc>
              <a:spcBef>
                <a:spcPts val="0"/>
              </a:spcBef>
              <a:spcAft>
                <a:spcPts val="0"/>
              </a:spcAft>
              <a:buClrTx/>
              <a:buSzPct val="100000"/>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kumimoji="0" lang="fr-FR" altLang="fr-FR" sz="1600" b="0" i="0" u="none" strike="noStrike" kern="1200" cap="none" spc="0" normalizeH="0" baseline="0" noProof="0">
                <a:ln>
                  <a:noFill/>
                </a:ln>
                <a:solidFill>
                  <a:srgbClr val="000000"/>
                </a:solidFill>
                <a:effectLst/>
                <a:uLnTx/>
                <a:uFillTx/>
                <a:latin typeface="Arial"/>
                <a:ea typeface="Microsoft YaHei"/>
                <a:cs typeface="Arial"/>
              </a:rPr>
              <a:t>Diagnostic de la situation – repérage des enfants particuliers</a:t>
            </a:r>
            <a:endParaRPr lang="fr-FR" altLang="fr-FR" sz="1600" b="0" i="0" u="none" strike="noStrike" kern="1200" cap="none" spc="0" normalizeH="0" baseline="0" noProof="0">
              <a:ln>
                <a:noFill/>
              </a:ln>
              <a:solidFill>
                <a:srgbClr val="000000"/>
              </a:solidFill>
              <a:effectLst/>
              <a:uLnTx/>
              <a:uFillTx/>
              <a:latin typeface="Arial"/>
              <a:ea typeface="Microsoft YaHei"/>
              <a:cs typeface="Arial"/>
            </a:endParaRPr>
          </a:p>
          <a:p>
            <a:pPr marL="285750" marR="0" lvl="0" indent="-285750" algn="just" defTabSz="914400" rtl="0" eaLnBrk="1" fontAlgn="auto" latinLnBrk="0" hangingPunct="1">
              <a:lnSpc>
                <a:spcPct val="100000"/>
              </a:lnSpc>
              <a:spcBef>
                <a:spcPts val="0"/>
              </a:spcBef>
              <a:spcAft>
                <a:spcPts val="0"/>
              </a:spcAft>
              <a:buClrTx/>
              <a:buSzPct val="100000"/>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kumimoji="0" lang="fr-FR" altLang="fr-FR" sz="1600" b="0" i="0" u="none" strike="noStrike" kern="1200" cap="none" spc="0" normalizeH="0" baseline="0" noProof="0">
                <a:ln>
                  <a:noFill/>
                </a:ln>
                <a:solidFill>
                  <a:srgbClr val="000000"/>
                </a:solidFill>
                <a:effectLst/>
                <a:uLnTx/>
                <a:uFillTx/>
                <a:latin typeface="Arial"/>
                <a:ea typeface="Microsoft YaHei"/>
                <a:cs typeface="Arial"/>
              </a:rPr>
              <a:t>Conseil</a:t>
            </a:r>
            <a:endParaRPr lang="fr-FR" altLang="fr-FR" sz="1600" b="0" i="0" u="none" strike="noStrike" kern="1200" cap="none" spc="0" normalizeH="0" baseline="0" noProof="0">
              <a:ln>
                <a:noFill/>
              </a:ln>
              <a:solidFill>
                <a:srgbClr val="000000"/>
              </a:solidFill>
              <a:effectLst/>
              <a:uLnTx/>
              <a:uFillTx/>
              <a:latin typeface="Arial"/>
              <a:ea typeface="Microsoft YaHei"/>
              <a:cs typeface="Arial"/>
            </a:endParaRPr>
          </a:p>
          <a:p>
            <a:pPr marL="285750" marR="0" lvl="0" indent="-285750" algn="just" defTabSz="914400" rtl="0" eaLnBrk="1" fontAlgn="auto" latinLnBrk="0" hangingPunct="1">
              <a:lnSpc>
                <a:spcPct val="100000"/>
              </a:lnSpc>
              <a:spcBef>
                <a:spcPts val="0"/>
              </a:spcBef>
              <a:spcAft>
                <a:spcPts val="0"/>
              </a:spcAft>
              <a:buClrTx/>
              <a:buSzPct val="100000"/>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kumimoji="0" lang="fr-FR" altLang="fr-FR" sz="1600" b="0" i="0" u="none" strike="noStrike" kern="1200" cap="none" spc="0" normalizeH="0" baseline="0" noProof="0">
                <a:ln>
                  <a:noFill/>
                </a:ln>
                <a:solidFill>
                  <a:srgbClr val="000000"/>
                </a:solidFill>
                <a:effectLst/>
                <a:uLnTx/>
                <a:uFillTx/>
                <a:latin typeface="Arial"/>
                <a:ea typeface="Microsoft YaHei"/>
                <a:cs typeface="Arial"/>
              </a:rPr>
              <a:t>Appui technique, pédagogique, organisationnel </a:t>
            </a:r>
            <a:endParaRPr lang="fr-FR" altLang="fr-FR" sz="1600" b="0" i="0" u="none" strike="noStrike" kern="1200" cap="none" spc="0" normalizeH="0" baseline="0" noProof="0">
              <a:ln>
                <a:noFill/>
              </a:ln>
              <a:solidFill>
                <a:srgbClr val="000000"/>
              </a:solidFill>
              <a:effectLst/>
              <a:uLnTx/>
              <a:uFillTx/>
              <a:latin typeface="Arial"/>
              <a:ea typeface="Microsoft YaHei"/>
              <a:cs typeface="Arial"/>
            </a:endParaRPr>
          </a:p>
          <a:p>
            <a:pPr marL="285750" marR="0" lvl="0" indent="-285750" algn="just" defTabSz="914400" rtl="0" eaLnBrk="1" fontAlgn="auto" latinLnBrk="0" hangingPunct="1">
              <a:lnSpc>
                <a:spcPct val="100000"/>
              </a:lnSpc>
              <a:spcBef>
                <a:spcPts val="0"/>
              </a:spcBef>
              <a:spcAft>
                <a:spcPts val="0"/>
              </a:spcAft>
              <a:buClrTx/>
              <a:buSzPct val="100000"/>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kumimoji="0" lang="fr-FR" altLang="fr-FR" sz="1600" b="0" i="0" u="none" strike="noStrike" kern="1200" cap="none" spc="0" normalizeH="0" baseline="0" noProof="0">
                <a:ln>
                  <a:noFill/>
                </a:ln>
                <a:solidFill>
                  <a:srgbClr val="000000"/>
                </a:solidFill>
                <a:effectLst/>
                <a:uLnTx/>
                <a:uFillTx/>
                <a:latin typeface="Arial"/>
                <a:ea typeface="Microsoft YaHei"/>
                <a:cs typeface="Arial"/>
              </a:rPr>
              <a:t>Identification des moyens à mobiliser pour rendre effectif l'accueil de l'enfant.</a:t>
            </a:r>
            <a:endParaRPr lang="fr-FR" altLang="fr-FR" sz="1600" b="0" i="0" u="none" strike="noStrike" kern="1200" cap="none" spc="0" normalizeH="0" baseline="0" noProof="0">
              <a:ln>
                <a:noFill/>
              </a:ln>
              <a:solidFill>
                <a:srgbClr val="000000"/>
              </a:solidFill>
              <a:effectLst/>
              <a:uLnTx/>
              <a:uFillTx/>
              <a:latin typeface="Arial"/>
              <a:ea typeface="Microsoft YaHei"/>
              <a:cs typeface="Arial"/>
            </a:endParaRPr>
          </a:p>
          <a:p>
            <a:pPr marL="285750" marR="0" lvl="0" indent="-285750" algn="just" defTabSz="914400" rtl="0" eaLnBrk="1" fontAlgn="auto" latinLnBrk="0" hangingPunct="1">
              <a:lnSpc>
                <a:spcPct val="100000"/>
              </a:lnSpc>
              <a:spcBef>
                <a:spcPts val="0"/>
              </a:spcBef>
              <a:spcAft>
                <a:spcPts val="0"/>
              </a:spcAft>
              <a:buClrTx/>
              <a:buSzPct val="100000"/>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kumimoji="0" lang="fr-FR" altLang="fr-FR" sz="1600" b="0" i="0" u="none" strike="noStrike" kern="1200" cap="none" spc="0" normalizeH="0" baseline="0" noProof="0">
                <a:ln>
                  <a:noFill/>
                </a:ln>
                <a:solidFill>
                  <a:srgbClr val="000000"/>
                </a:solidFill>
                <a:effectLst/>
                <a:uLnTx/>
                <a:uFillTx/>
                <a:latin typeface="Arial"/>
                <a:ea typeface="Microsoft YaHei"/>
                <a:cs typeface="Arial"/>
              </a:rPr>
              <a:t>Sensibilisation du personnel – Formation - Travail en réseau</a:t>
            </a:r>
          </a:p>
          <a:p>
            <a:pPr marL="0" marR="0" lvl="0" indent="0" algn="just" defTabSz="914400" rtl="0" eaLnBrk="1" fontAlgn="auto" latinLnBrk="0" hangingPunct="1">
              <a:lnSpc>
                <a:spcPct val="100000"/>
              </a:lnSpc>
              <a:spcBef>
                <a:spcPts val="0"/>
              </a:spcBef>
              <a:spcAft>
                <a:spcPts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endParaRPr kumimoji="0" lang="fr-FR" altLang="fr-FR" sz="1600" b="0" i="0" u="none" strike="noStrike" kern="1200" cap="none" spc="0" normalizeH="0" baseline="0" noProof="0">
              <a:ln>
                <a:noFill/>
              </a:ln>
              <a:solidFill>
                <a:srgbClr val="000000"/>
              </a:solidFill>
              <a:effectLst/>
              <a:uLnTx/>
              <a:uFillTx/>
              <a:latin typeface="Calibri" panose="020F0502020204030204" pitchFamily="34" charset="0"/>
              <a:ea typeface="Microsoft YaHei" panose="020B0503020204020204" pitchFamily="34" charset="-122"/>
              <a:cs typeface="+mn-cs"/>
            </a:endParaRPr>
          </a:p>
        </p:txBody>
      </p:sp>
      <p:sp>
        <p:nvSpPr>
          <p:cNvPr id="5" name="Text Box 5">
            <a:extLst>
              <a:ext uri="{FF2B5EF4-FFF2-40B4-BE49-F238E27FC236}">
                <a16:creationId xmlns:a16="http://schemas.microsoft.com/office/drawing/2014/main" id="{E1433F7B-BF91-EC07-8965-CAFB26E3BF0C}"/>
              </a:ext>
            </a:extLst>
          </p:cNvPr>
          <p:cNvSpPr txBox="1">
            <a:spLocks noChangeArrowheads="1"/>
          </p:cNvSpPr>
          <p:nvPr/>
        </p:nvSpPr>
        <p:spPr bwMode="auto">
          <a:xfrm>
            <a:off x="4150669" y="4885116"/>
            <a:ext cx="4206875" cy="1171575"/>
          </a:xfrm>
          <a:prstGeom prst="rect">
            <a:avLst/>
          </a:prstGeom>
          <a:noFill/>
          <a:ln w="76200">
            <a:solidFill>
              <a:srgbClr val="3465A4"/>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a:lnSpc>
                <a:spcPct val="93000"/>
              </a:lnSpc>
              <a:spcBef>
                <a:spcPts val="1425"/>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cs typeface="DejaVu Sans" panose="020B0603030804020204" pitchFamily="34" charset="0"/>
              </a:defRPr>
            </a:lvl1pPr>
            <a:lvl2pPr>
              <a:lnSpc>
                <a:spcPct val="93000"/>
              </a:lnSpc>
              <a:spcBef>
                <a:spcPts val="1138"/>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cs typeface="DejaVu Sans" panose="020B0603030804020204" pitchFamily="34" charset="0"/>
              </a:defRPr>
            </a:lvl2pPr>
            <a:lvl3pPr>
              <a:lnSpc>
                <a:spcPct val="93000"/>
              </a:lnSpc>
              <a:spcBef>
                <a:spcPts val="85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cs typeface="DejaVu Sans" panose="020B0603030804020204" pitchFamily="34" charset="0"/>
              </a:defRPr>
            </a:lvl3pPr>
            <a:lvl4pPr>
              <a:lnSpc>
                <a:spcPct val="93000"/>
              </a:lnSpc>
              <a:spcBef>
                <a:spcPts val="575"/>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cs typeface="DejaVu Sans" panose="020B0603030804020204" pitchFamily="34" charset="0"/>
              </a:defRPr>
            </a:lvl4pPr>
            <a:lvl5pPr>
              <a:lnSpc>
                <a:spcPct val="93000"/>
              </a:lnSpc>
              <a:spcBef>
                <a:spcPts val="288"/>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DejaVu Sans" panose="020B0603030804020204" pitchFamily="34" charset="0"/>
              </a:defRPr>
            </a:lvl5pPr>
            <a:lvl6pPr marL="2514600" indent="-228600" defTabSz="449263"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DejaVu Sans" panose="020B0603030804020204" pitchFamily="34" charset="0"/>
              </a:defRPr>
            </a:lvl6pPr>
            <a:lvl7pPr marL="2971800" indent="-228600" defTabSz="449263"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DejaVu Sans" panose="020B0603030804020204" pitchFamily="34" charset="0"/>
              </a:defRPr>
            </a:lvl7pPr>
            <a:lvl8pPr marL="3429000" indent="-228600" defTabSz="449263"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DejaVu Sans" panose="020B0603030804020204" pitchFamily="34" charset="0"/>
              </a:defRPr>
            </a:lvl8pPr>
            <a:lvl9pPr marL="3886200" indent="-228600" defTabSz="449263" eaLnBrk="0" fontAlgn="base" hangingPunct="0">
              <a:lnSpc>
                <a:spcPct val="93000"/>
              </a:lnSpc>
              <a:spcBef>
                <a:spcPts val="288"/>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DejaVu Sans" panose="020B0603030804020204" pitchFamily="34" charset="0"/>
              </a:defRPr>
            </a:lvl9pPr>
          </a:lstStyle>
          <a:p>
            <a:pPr marL="0" marR="0" lvl="0" indent="0" algn="just" defTabSz="914400" rtl="0" eaLnBrk="1" fontAlgn="auto" latinLnBrk="0" hangingPunct="1">
              <a:lnSpc>
                <a:spcPct val="100000"/>
              </a:lnSpc>
              <a:spcBef>
                <a:spcPct val="0"/>
              </a:spcBef>
              <a:spcAft>
                <a:spcPts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kumimoji="0" lang="fr-FR" alt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DejaVu Sans" panose="020B0603030804020204" pitchFamily="34" charset="0"/>
              </a:rPr>
              <a:t>Contact : </a:t>
            </a:r>
          </a:p>
          <a:p>
            <a:pPr marL="0" marR="0" lvl="0" indent="0" algn="just" defTabSz="914400" rtl="0" eaLnBrk="1" fontAlgn="auto" latinLnBrk="0" hangingPunct="1">
              <a:lnSpc>
                <a:spcPct val="100000"/>
              </a:lnSpc>
              <a:spcBef>
                <a:spcPct val="0"/>
              </a:spcBef>
              <a:spcAft>
                <a:spcPts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kumimoji="0" lang="fr-FR" alt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DejaVu Sans" panose="020B0603030804020204" pitchFamily="34" charset="0"/>
              </a:rPr>
              <a:t>Mme ANATOLE Marie-France, </a:t>
            </a:r>
          </a:p>
          <a:p>
            <a:pPr marL="0" marR="0" lvl="0" indent="0" algn="just" defTabSz="914400" rtl="0" eaLnBrk="1" fontAlgn="auto" latinLnBrk="0" hangingPunct="1">
              <a:lnSpc>
                <a:spcPct val="100000"/>
              </a:lnSpc>
              <a:spcBef>
                <a:spcPct val="0"/>
              </a:spcBef>
              <a:spcAft>
                <a:spcPts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kumimoji="0" lang="fr-FR" alt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DejaVu Sans" panose="020B0603030804020204" pitchFamily="34" charset="0"/>
              </a:rPr>
              <a:t>Conseillère Technique PARH / OVE CARAIBES</a:t>
            </a:r>
          </a:p>
          <a:p>
            <a:pPr marL="0" marR="0" lvl="0" indent="0" algn="just" defTabSz="914400" rtl="0" eaLnBrk="1" fontAlgn="auto" latinLnBrk="0" hangingPunct="1">
              <a:lnSpc>
                <a:spcPct val="100000"/>
              </a:lnSpc>
              <a:spcBef>
                <a:spcPct val="0"/>
              </a:spcBef>
              <a:spcAft>
                <a:spcPts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kumimoji="0" lang="fr-FR" alt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DejaVu Sans" panose="020B0603030804020204" pitchFamily="34" charset="0"/>
              </a:rPr>
              <a:t>Tél : 0696 390 385</a:t>
            </a:r>
          </a:p>
          <a:p>
            <a:pPr marL="0" marR="0" lvl="0" indent="0" algn="just" defTabSz="914400" rtl="0" eaLnBrk="1" fontAlgn="auto" latinLnBrk="0" hangingPunct="1">
              <a:lnSpc>
                <a:spcPct val="100000"/>
              </a:lnSpc>
              <a:spcBef>
                <a:spcPct val="0"/>
              </a:spcBef>
              <a:spcAft>
                <a:spcPts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kumimoji="0" lang="fr-FR" altLang="fr-FR" sz="1400" b="0" i="0" u="none" strike="noStrike" kern="1200" cap="none" spc="0" normalizeH="0" baseline="0" noProof="0">
                <a:ln>
                  <a:noFill/>
                </a:ln>
                <a:solidFill>
                  <a:srgbClr val="000000"/>
                </a:solidFill>
                <a:effectLst/>
                <a:uLnTx/>
                <a:uFillTx/>
                <a:latin typeface="Arial" panose="020B0604020202020204" pitchFamily="34" charset="0"/>
                <a:ea typeface="+mn-ea"/>
                <a:cs typeface="DejaVu Sans" panose="020B0603030804020204" pitchFamily="34" charset="0"/>
              </a:rPr>
              <a:t>marie-france.anatole@ove-caraibes.com</a:t>
            </a:r>
          </a:p>
        </p:txBody>
      </p:sp>
      <p:sp>
        <p:nvSpPr>
          <p:cNvPr id="6" name="Slide Number Placeholder 5">
            <a:extLst>
              <a:ext uri="{FF2B5EF4-FFF2-40B4-BE49-F238E27FC236}">
                <a16:creationId xmlns:a16="http://schemas.microsoft.com/office/drawing/2014/main" id="{FC6B9B19-1F05-CE64-A013-20F6BFA01B3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C6CCC6-2BE5-4E42-96A4-D1E8E81A3D8E}" type="slidenum">
              <a:rPr kumimoji="0" lang="fr-FR" sz="1200" b="0" i="0" u="none" strike="noStrike" kern="1200" cap="none" spc="0" normalizeH="0" baseline="0" noProof="0" smtClean="0">
                <a:ln>
                  <a:noFill/>
                </a:ln>
                <a:solidFill>
                  <a:prstClr val="black">
                    <a:tint val="82000"/>
                  </a:prstClr>
                </a:solidFill>
                <a:effectLst/>
                <a:uLnTx/>
                <a:uFillTx/>
                <a:latin typeface="Aptos" panose="020B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tint val="82000"/>
                </a:prstClr>
              </a:solidFill>
              <a:effectLst/>
              <a:uLnTx/>
              <a:uFillTx/>
              <a:latin typeface="Aptos" panose="020B0004020202020204"/>
              <a:ea typeface="+mn-ea"/>
              <a:cs typeface="+mn-cs"/>
            </a:endParaRPr>
          </a:p>
        </p:txBody>
      </p:sp>
    </p:spTree>
    <p:extLst>
      <p:ext uri="{BB962C8B-B14F-4D97-AF65-F5344CB8AC3E}">
        <p14:creationId xmlns:p14="http://schemas.microsoft.com/office/powerpoint/2010/main" val="31161207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7E7AC2C-609A-6C1F-A7A3-F780A652CCE0}"/>
            </a:ext>
          </a:extLst>
        </p:cNvPr>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89A12941-9C5B-A90F-30EF-9CE832F20F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grpSp>
        <p:nvGrpSpPr>
          <p:cNvPr id="24" name="Group 23">
            <a:extLst>
              <a:ext uri="{FF2B5EF4-FFF2-40B4-BE49-F238E27FC236}">
                <a16:creationId xmlns:a16="http://schemas.microsoft.com/office/drawing/2014/main" id="{F555E86D-6B7B-910D-5A3B-639F07D2D72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25" name="Rectangle 24">
              <a:extLst>
                <a:ext uri="{FF2B5EF4-FFF2-40B4-BE49-F238E27FC236}">
                  <a16:creationId xmlns:a16="http://schemas.microsoft.com/office/drawing/2014/main" id="{FA4D1B69-0730-33D5-DF6E-B7AB45E00E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26" name="Rectangle 25">
              <a:extLst>
                <a:ext uri="{FF2B5EF4-FFF2-40B4-BE49-F238E27FC236}">
                  <a16:creationId xmlns:a16="http://schemas.microsoft.com/office/drawing/2014/main" id="{F575EB39-6428-ECF5-E6DA-E9BBA2DF9B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grpSp>
      <p:sp>
        <p:nvSpPr>
          <p:cNvPr id="28" name="Rectangle 27">
            <a:extLst>
              <a:ext uri="{FF2B5EF4-FFF2-40B4-BE49-F238E27FC236}">
                <a16:creationId xmlns:a16="http://schemas.microsoft.com/office/drawing/2014/main" id="{4EEE15B8-6AF9-9D9E-097E-12212D55A3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7" name="TextBox 6">
            <a:extLst>
              <a:ext uri="{FF2B5EF4-FFF2-40B4-BE49-F238E27FC236}">
                <a16:creationId xmlns:a16="http://schemas.microsoft.com/office/drawing/2014/main" id="{722BB863-895B-5632-8E2E-1C6225BD2456}"/>
              </a:ext>
            </a:extLst>
          </p:cNvPr>
          <p:cNvSpPr txBox="1"/>
          <p:nvPr/>
        </p:nvSpPr>
        <p:spPr>
          <a:xfrm>
            <a:off x="1174106" y="114873"/>
            <a:ext cx="9849751" cy="1765307"/>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2400" b="1" i="0" u="none" strike="noStrike" kern="1200" cap="none" spc="0" normalizeH="0" baseline="0" noProof="0">
                <a:ln>
                  <a:noFill/>
                </a:ln>
                <a:solidFill>
                  <a:srgbClr val="0F9ED5">
                    <a:lumMod val="49000"/>
                  </a:srgbClr>
                </a:solidFill>
                <a:effectLst/>
                <a:uLnTx/>
                <a:uFillTx/>
                <a:latin typeface="Aptos Display" panose="020F0302020204030204"/>
                <a:ea typeface="+mn-ea"/>
                <a:cs typeface="+mn-cs"/>
              </a:rPr>
              <a:t>                                                 AUTRES FINANCEMENTS:       </a:t>
            </a:r>
            <a:endParaRPr kumimoji="0" lang="en-US" sz="1800" b="0" i="0" u="none" strike="noStrike" kern="1200" cap="none" spc="0" normalizeH="0" baseline="0" noProof="0">
              <a:ln>
                <a:noFill/>
              </a:ln>
              <a:solidFill>
                <a:srgbClr val="0F9ED5">
                  <a:lumMod val="49000"/>
                </a:srgbClr>
              </a:solidFill>
              <a:effectLst/>
              <a:uLnTx/>
              <a:uFillTx/>
              <a:latin typeface="Aptos" panose="020B0004020202020204"/>
              <a:ea typeface="+mn-ea"/>
              <a:cs typeface="+mn-cs"/>
            </a:endParaRPr>
          </a:p>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2400" b="1" i="0" u="none" strike="noStrike" kern="1200" cap="none" spc="0" normalizeH="0" baseline="0" noProof="0">
                <a:ln>
                  <a:noFill/>
                </a:ln>
                <a:solidFill>
                  <a:srgbClr val="0F9ED5">
                    <a:lumMod val="49000"/>
                  </a:srgbClr>
                </a:solidFill>
                <a:effectLst/>
                <a:uLnTx/>
                <a:uFillTx/>
                <a:latin typeface="Aptos Display" panose="020F0302020204030204"/>
                <a:ea typeface="+mn-ea"/>
                <a:cs typeface="+mn-cs"/>
              </a:rPr>
              <a:t>                                              PLAN D'INVESTISSEMENT ALSH</a:t>
            </a:r>
            <a:endParaRPr kumimoji="0" lang="en-US" sz="1800" b="0" i="0" u="none" strike="noStrike" kern="1200" cap="none" spc="0" normalizeH="0" baseline="0" noProof="0">
              <a:ln>
                <a:noFill/>
              </a:ln>
              <a:solidFill>
                <a:srgbClr val="0F9ED5">
                  <a:lumMod val="49000"/>
                </a:srgbClr>
              </a:solidFill>
              <a:effectLst/>
              <a:uLnTx/>
              <a:uFillTx/>
              <a:latin typeface="Aptos" panose="020B0004020202020204"/>
              <a:ea typeface="+mn-ea"/>
              <a:cs typeface="+mn-cs"/>
            </a:endParaRP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200" b="0" i="0" u="none" strike="noStrike" kern="1200" cap="none" spc="0" normalizeH="0" baseline="0" noProof="0">
              <a:ln>
                <a:noFill/>
              </a:ln>
              <a:solidFill>
                <a:prstClr val="black"/>
              </a:solidFill>
              <a:effectLst/>
              <a:uLnTx/>
              <a:uFillTx/>
              <a:latin typeface="Aptos Display" panose="020F0302020204030204"/>
              <a:ea typeface="+mn-ea"/>
              <a:cs typeface="+mn-cs"/>
            </a:endParaRP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200" b="0" i="0" u="none" strike="noStrike" kern="1200" cap="none" spc="0" normalizeH="0" baseline="0" noProof="0">
              <a:ln>
                <a:noFill/>
              </a:ln>
              <a:solidFill>
                <a:prstClr val="black"/>
              </a:solidFill>
              <a:effectLst/>
              <a:uLnTx/>
              <a:uFillTx/>
              <a:latin typeface="Aptos Display" panose="020F0302020204030204"/>
              <a:ea typeface="+mn-ea"/>
              <a:cs typeface="+mn-cs"/>
            </a:endParaRPr>
          </a:p>
        </p:txBody>
      </p:sp>
      <p:pic>
        <p:nvPicPr>
          <p:cNvPr id="4" name="Picture 3">
            <a:extLst>
              <a:ext uri="{FF2B5EF4-FFF2-40B4-BE49-F238E27FC236}">
                <a16:creationId xmlns:a16="http://schemas.microsoft.com/office/drawing/2014/main" id="{9FBFA7C9-2C79-B3C8-555E-2B5FB459DD3B}"/>
              </a:ext>
            </a:extLst>
          </p:cNvPr>
          <p:cNvPicPr>
            <a:picLocks noChangeAspect="1"/>
          </p:cNvPicPr>
          <p:nvPr/>
        </p:nvPicPr>
        <p:blipFill>
          <a:blip r:embed="rId2"/>
          <a:stretch>
            <a:fillRect/>
          </a:stretch>
        </p:blipFill>
        <p:spPr>
          <a:xfrm>
            <a:off x="739275" y="2010215"/>
            <a:ext cx="5725763" cy="2519858"/>
          </a:xfrm>
          <a:prstGeom prst="rect">
            <a:avLst/>
          </a:prstGeom>
        </p:spPr>
      </p:pic>
      <p:sp>
        <p:nvSpPr>
          <p:cNvPr id="8" name="TextBox 7">
            <a:extLst>
              <a:ext uri="{FF2B5EF4-FFF2-40B4-BE49-F238E27FC236}">
                <a16:creationId xmlns:a16="http://schemas.microsoft.com/office/drawing/2014/main" id="{3A46BED6-F017-6582-8C4D-8FB6FDC78794}"/>
              </a:ext>
            </a:extLst>
          </p:cNvPr>
          <p:cNvSpPr txBox="1"/>
          <p:nvPr/>
        </p:nvSpPr>
        <p:spPr>
          <a:xfrm>
            <a:off x="6901218" y="2011155"/>
            <a:ext cx="4639541" cy="2526241"/>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fontScale="92500" lnSpcReduction="10000"/>
          </a:bodyPr>
          <a:lstStyle/>
          <a:p>
            <a:pPr marL="342900" marR="0" lvl="0" indent="-228600" algn="l" defTabSz="914400" rtl="0" eaLnBrk="1" fontAlgn="auto" latinLnBrk="0" hangingPunct="1">
              <a:lnSpc>
                <a:spcPct val="90000"/>
              </a:lnSpc>
              <a:spcBef>
                <a:spcPts val="800"/>
              </a:spcBef>
              <a:spcAft>
                <a:spcPct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prstClr val="black"/>
              </a:solidFill>
              <a:effectLst/>
              <a:uLnTx/>
              <a:uFillTx/>
              <a:latin typeface="Aptos" panose="020B0004020202020204"/>
              <a:ea typeface="+mn-ea"/>
              <a:cs typeface="+mn-cs"/>
            </a:endParaRPr>
          </a:p>
          <a:p>
            <a:pPr marL="114300" marR="0" lvl="0" indent="0" algn="l" defTabSz="914400" rtl="0" eaLnBrk="1" fontAlgn="auto" latinLnBrk="0" hangingPunct="1">
              <a:lnSpc>
                <a:spcPct val="90000"/>
              </a:lnSpc>
              <a:spcBef>
                <a:spcPts val="800"/>
              </a:spcBef>
              <a:spcAft>
                <a:spcPct val="0"/>
              </a:spcAft>
              <a:buClrTx/>
              <a:buSzTx/>
              <a:buFontTx/>
              <a:buNone/>
              <a:tabLst/>
              <a:defRPr/>
            </a:pPr>
            <a:r>
              <a:rPr kumimoji="0" lang="fr-FR" sz="1800" b="0" i="0" u="none" strike="noStrike" kern="1200" cap="none" spc="0" normalizeH="0" baseline="0" noProof="0">
                <a:ln>
                  <a:noFill/>
                </a:ln>
                <a:solidFill>
                  <a:prstClr val="black"/>
                </a:solidFill>
                <a:effectLst/>
                <a:uLnTx/>
                <a:uFillTx/>
                <a:latin typeface="Arial"/>
                <a:ea typeface="+mn-ea"/>
                <a:cs typeface="Arial"/>
              </a:rPr>
              <a:t>Le fonds d'aide à l'investissement ALSH permet de financer des projets de :</a:t>
            </a:r>
          </a:p>
          <a:p>
            <a:pPr marL="285750" marR="0" lvl="0" indent="-228600" algn="l" defTabSz="914400" rtl="0" eaLnBrk="1" fontAlgn="auto" latinLnBrk="0" hangingPunct="1">
              <a:lnSpc>
                <a:spcPct val="90000"/>
              </a:lnSpc>
              <a:spcBef>
                <a:spcPts val="800"/>
              </a:spcBef>
              <a:spcAft>
                <a:spcPct val="0"/>
              </a:spcAft>
              <a:buClrTx/>
              <a:buSzTx/>
              <a:buFont typeface="Arial" panose="020B0604020202020204" pitchFamily="34" charset="0"/>
              <a:buChar char="•"/>
              <a:tabLst/>
              <a:defRPr/>
            </a:pPr>
            <a:r>
              <a:rPr kumimoji="0" lang="fr-FR" sz="1800" b="0" i="0" u="none" strike="noStrike" kern="1200" cap="none" spc="0" normalizeH="0" baseline="0" noProof="0">
                <a:ln>
                  <a:noFill/>
                </a:ln>
                <a:solidFill>
                  <a:prstClr val="black"/>
                </a:solidFill>
                <a:effectLst/>
                <a:uLnTx/>
                <a:uFillTx/>
                <a:latin typeface="Arial"/>
                <a:ea typeface="+mn-ea"/>
                <a:cs typeface="Arial"/>
              </a:rPr>
              <a:t>Création de nouveaux locaux ;</a:t>
            </a:r>
          </a:p>
          <a:p>
            <a:pPr marL="285750" marR="0" lvl="0" indent="-228600" algn="l" defTabSz="914400" rtl="0" eaLnBrk="1" fontAlgn="auto" latinLnBrk="0" hangingPunct="1">
              <a:lnSpc>
                <a:spcPct val="90000"/>
              </a:lnSpc>
              <a:spcBef>
                <a:spcPts val="800"/>
              </a:spcBef>
              <a:spcAft>
                <a:spcPct val="0"/>
              </a:spcAft>
              <a:buClrTx/>
              <a:buSzTx/>
              <a:buFont typeface="Arial" panose="020B0604020202020204" pitchFamily="34" charset="0"/>
              <a:buChar char="•"/>
              <a:tabLst/>
              <a:defRPr/>
            </a:pPr>
            <a:r>
              <a:rPr kumimoji="0" lang="fr-FR" sz="1800" b="0" i="0" u="none" strike="noStrike" kern="1200" cap="none" spc="0" normalizeH="0" baseline="0" noProof="0">
                <a:ln>
                  <a:noFill/>
                </a:ln>
                <a:solidFill>
                  <a:prstClr val="black"/>
                </a:solidFill>
                <a:effectLst/>
                <a:uLnTx/>
                <a:uFillTx/>
                <a:latin typeface="Arial"/>
                <a:ea typeface="+mn-ea"/>
                <a:cs typeface="Arial"/>
              </a:rPr>
              <a:t>Rénovation et transplantation des locaux avec ou sans extension de la capacité d'accueil ;</a:t>
            </a:r>
          </a:p>
          <a:p>
            <a:pPr marL="285750" marR="0" lvl="0" indent="-228600" algn="l" defTabSz="914400" rtl="0" eaLnBrk="1" fontAlgn="auto" latinLnBrk="0" hangingPunct="1">
              <a:lnSpc>
                <a:spcPct val="90000"/>
              </a:lnSpc>
              <a:spcBef>
                <a:spcPts val="800"/>
              </a:spcBef>
              <a:spcAft>
                <a:spcPct val="0"/>
              </a:spcAft>
              <a:buClrTx/>
              <a:buSzTx/>
              <a:buFont typeface="Arial" panose="020B0604020202020204" pitchFamily="34" charset="0"/>
              <a:buChar char="•"/>
              <a:tabLst/>
              <a:defRPr/>
            </a:pPr>
            <a:r>
              <a:rPr kumimoji="0" lang="fr-FR" sz="1800" b="0" i="0" u="none" strike="noStrike" kern="1200" cap="none" spc="0" normalizeH="0" baseline="0" noProof="0">
                <a:ln>
                  <a:noFill/>
                </a:ln>
                <a:solidFill>
                  <a:prstClr val="black"/>
                </a:solidFill>
                <a:effectLst/>
                <a:uLnTx/>
                <a:uFillTx/>
                <a:latin typeface="Arial"/>
                <a:ea typeface="+mn-ea"/>
                <a:cs typeface="Arial"/>
              </a:rPr>
              <a:t>Aménagement des locaux ;</a:t>
            </a:r>
          </a:p>
          <a:p>
            <a:pPr marL="285750" marR="0" lvl="0" indent="-228600" algn="l" defTabSz="914400" rtl="0" eaLnBrk="1" fontAlgn="auto" latinLnBrk="0" hangingPunct="1">
              <a:lnSpc>
                <a:spcPct val="90000"/>
              </a:lnSpc>
              <a:spcBef>
                <a:spcPts val="800"/>
              </a:spcBef>
              <a:spcAft>
                <a:spcPct val="0"/>
              </a:spcAft>
              <a:buClrTx/>
              <a:buSzTx/>
              <a:buFont typeface="Arial" panose="020B0604020202020204" pitchFamily="34" charset="0"/>
              <a:buChar char="•"/>
              <a:tabLst/>
              <a:defRPr/>
            </a:pPr>
            <a:r>
              <a:rPr kumimoji="0" lang="fr-FR" sz="1800" b="0" i="0" u="none" strike="noStrike" kern="1200" cap="none" spc="0" normalizeH="0" baseline="0" noProof="0">
                <a:ln>
                  <a:noFill/>
                </a:ln>
                <a:solidFill>
                  <a:prstClr val="black"/>
                </a:solidFill>
                <a:effectLst/>
                <a:uLnTx/>
                <a:uFillTx/>
                <a:latin typeface="Arial"/>
                <a:ea typeface="+mn-ea"/>
                <a:cs typeface="Arial"/>
              </a:rPr>
              <a:t>Acquisition du matériel et mobilier </a:t>
            </a:r>
          </a:p>
          <a:p>
            <a:pPr marL="285750" marR="0" lvl="0" indent="-228600" algn="l" defTabSz="914400" rtl="0" eaLnBrk="1" fontAlgn="auto" latinLnBrk="0" hangingPunct="1">
              <a:lnSpc>
                <a:spcPct val="90000"/>
              </a:lnSpc>
              <a:spcBef>
                <a:spcPts val="800"/>
              </a:spcBef>
              <a:spcAft>
                <a:spcPct val="0"/>
              </a:spcAft>
              <a:buClrTx/>
              <a:buSzTx/>
              <a:buFont typeface="Arial" panose="020B0604020202020204" pitchFamily="34" charset="0"/>
              <a:buChar char="•"/>
              <a:tabLst/>
              <a:defRPr/>
            </a:pPr>
            <a:endParaRPr kumimoji="0" lang="fr-FR" sz="1800" b="0" i="0" u="none" strike="noStrike" kern="1200" cap="none" spc="0" normalizeH="0" baseline="0" noProof="0">
              <a:ln>
                <a:noFill/>
              </a:ln>
              <a:solidFill>
                <a:srgbClr val="0E2841"/>
              </a:solidFill>
              <a:effectLst/>
              <a:uLnTx/>
              <a:uFillTx/>
              <a:latin typeface="Aptos" panose="020B0004020202020204"/>
              <a:ea typeface="+mn-ea"/>
              <a:cs typeface="+mn-cs"/>
            </a:endParaRPr>
          </a:p>
        </p:txBody>
      </p:sp>
      <p:sp>
        <p:nvSpPr>
          <p:cNvPr id="10" name="TextBox 9">
            <a:extLst>
              <a:ext uri="{FF2B5EF4-FFF2-40B4-BE49-F238E27FC236}">
                <a16:creationId xmlns:a16="http://schemas.microsoft.com/office/drawing/2014/main" id="{CECA8CEB-BAE4-32B6-AC8D-B0AEAF786EAE}"/>
              </a:ext>
            </a:extLst>
          </p:cNvPr>
          <p:cNvSpPr txBox="1"/>
          <p:nvPr/>
        </p:nvSpPr>
        <p:spPr>
          <a:xfrm>
            <a:off x="1173843" y="1061109"/>
            <a:ext cx="10446655" cy="61555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1" u="none" strike="noStrike" kern="1200" cap="none" spc="0" normalizeH="0" baseline="0" noProof="0">
                <a:ln>
                  <a:noFill/>
                </a:ln>
                <a:solidFill>
                  <a:prstClr val="black"/>
                </a:solidFill>
                <a:effectLst/>
                <a:uLnTx/>
                <a:uFillTx/>
                <a:latin typeface="Arial"/>
                <a:ea typeface="+mn-ea"/>
                <a:cs typeface="Arial"/>
              </a:rPr>
              <a:t>Financement jusqu'à 60%</a:t>
            </a:r>
            <a:r>
              <a:rPr kumimoji="0" lang="fr-FR" sz="1600" b="0" i="1" u="none" strike="noStrike" kern="1200" cap="none" spc="0" normalizeH="0" baseline="0" noProof="0">
                <a:ln>
                  <a:noFill/>
                </a:ln>
                <a:solidFill>
                  <a:prstClr val="black"/>
                </a:solidFill>
                <a:effectLst/>
                <a:uLnTx/>
                <a:uFillTx/>
                <a:latin typeface="Arial"/>
                <a:ea typeface="+mn-ea"/>
                <a:cs typeface="Arial"/>
              </a:rPr>
              <a:t> des dépenses subventionnables dans la limite de plafonds.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1" u="none" strike="noStrike" kern="1200" cap="none" spc="0" normalizeH="0" baseline="0" noProof="0">
                <a:ln>
                  <a:noFill/>
                </a:ln>
                <a:solidFill>
                  <a:prstClr val="black"/>
                </a:solidFill>
                <a:effectLst/>
                <a:uLnTx/>
                <a:uFillTx/>
                <a:latin typeface="Arial"/>
                <a:ea typeface="+mn-ea"/>
                <a:cs typeface="Arial"/>
              </a:rPr>
              <a:t>Majoration du financement en cas d'engagement dans une démarche de développement durable</a:t>
            </a:r>
            <a:r>
              <a:rPr kumimoji="0" lang="fr-FR" sz="1600" b="0" i="1" u="none" strike="noStrike" kern="1200" cap="none" spc="0" normalizeH="0" baseline="0" noProof="0">
                <a:ln>
                  <a:noFill/>
                </a:ln>
                <a:solidFill>
                  <a:prstClr val="black"/>
                </a:solidFill>
                <a:effectLst/>
                <a:uLnTx/>
                <a:uFillTx/>
                <a:latin typeface="Arial"/>
                <a:ea typeface="Aptos Display"/>
                <a:cs typeface="Aptos Display"/>
              </a:rPr>
              <a:t>​.</a:t>
            </a:r>
            <a:endParaRPr kumimoji="0" lang="fr-FR" sz="1600" b="0" i="1" u="none" strike="noStrike" kern="1200" cap="none" spc="0" normalizeH="0" baseline="0" noProof="0">
              <a:ln>
                <a:noFill/>
              </a:ln>
              <a:solidFill>
                <a:prstClr val="black"/>
              </a:solidFill>
              <a:effectLst/>
              <a:uLnTx/>
              <a:uFillTx/>
              <a:latin typeface="Arial"/>
              <a:ea typeface="+mn-ea"/>
              <a:cs typeface="Arial"/>
            </a:endParaRPr>
          </a:p>
        </p:txBody>
      </p:sp>
      <p:sp>
        <p:nvSpPr>
          <p:cNvPr id="5" name="TextBox 4">
            <a:extLst>
              <a:ext uri="{FF2B5EF4-FFF2-40B4-BE49-F238E27FC236}">
                <a16:creationId xmlns:a16="http://schemas.microsoft.com/office/drawing/2014/main" id="{E7D6C406-4A65-700A-B1E1-7017482842EF}"/>
              </a:ext>
            </a:extLst>
          </p:cNvPr>
          <p:cNvSpPr txBox="1"/>
          <p:nvPr/>
        </p:nvSpPr>
        <p:spPr>
          <a:xfrm>
            <a:off x="1061012" y="5009265"/>
            <a:ext cx="10484426"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1" u="none" strike="noStrike" kern="1200" cap="none" spc="0" normalizeH="0" baseline="0" noProof="0">
                <a:ln>
                  <a:noFill/>
                </a:ln>
                <a:effectLst/>
                <a:uLnTx/>
                <a:uFillTx/>
                <a:latin typeface="Arial"/>
                <a:ea typeface="+mn-ea"/>
                <a:cs typeface="+mn-cs"/>
              </a:rPr>
              <a:t>(Ces aides doivent faire l'objet d'une demande de subvention via la plateforme "démarches simplifiées" ou après vous être rapproché de l'agent de développement de votre territoire)</a:t>
            </a:r>
            <a:endParaRPr kumimoji="0" lang="en-US" sz="1800" b="0" i="0" u="none" strike="noStrike" kern="1200" cap="none" spc="0" normalizeH="0" baseline="0" noProof="0">
              <a:ln>
                <a:noFill/>
              </a:ln>
              <a:effectLst/>
              <a:uLnTx/>
              <a:uFillTx/>
              <a:latin typeface="Aptos" panose="020B0004020202020204"/>
              <a:ea typeface="+mn-ea"/>
              <a:cs typeface="+mn-cs"/>
            </a:endParaRPr>
          </a:p>
        </p:txBody>
      </p:sp>
      <p:sp>
        <p:nvSpPr>
          <p:cNvPr id="2" name="Slide Number Placeholder 1">
            <a:extLst>
              <a:ext uri="{FF2B5EF4-FFF2-40B4-BE49-F238E27FC236}">
                <a16:creationId xmlns:a16="http://schemas.microsoft.com/office/drawing/2014/main" id="{F7AA47BE-78F5-639A-4AB0-466F524440F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C6CCC6-2BE5-4E42-96A4-D1E8E81A3D8E}" type="slidenum">
              <a:rPr kumimoji="0" lang="fr-FR" sz="1200" b="0" i="0" u="none" strike="noStrike" kern="1200" cap="none" spc="0" normalizeH="0" baseline="0" noProof="0" smtClean="0">
                <a:ln>
                  <a:noFill/>
                </a:ln>
                <a:solidFill>
                  <a:prstClr val="black">
                    <a:tint val="82000"/>
                  </a:prstClr>
                </a:solidFill>
                <a:effectLst/>
                <a:uLnTx/>
                <a:uFillTx/>
                <a:latin typeface="Aptos" panose="020B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tint val="82000"/>
                </a:prstClr>
              </a:solidFill>
              <a:effectLst/>
              <a:uLnTx/>
              <a:uFillTx/>
              <a:latin typeface="Aptos" panose="020B0004020202020204"/>
              <a:ea typeface="+mn-ea"/>
              <a:cs typeface="+mn-cs"/>
            </a:endParaRPr>
          </a:p>
        </p:txBody>
      </p:sp>
    </p:spTree>
    <p:extLst>
      <p:ext uri="{BB962C8B-B14F-4D97-AF65-F5344CB8AC3E}">
        <p14:creationId xmlns:p14="http://schemas.microsoft.com/office/powerpoint/2010/main" val="17181788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386BF09-FF36-9C93-C539-38D1FA9AB0A1}"/>
            </a:ext>
          </a:extLst>
        </p:cNvPr>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203B5D60-6E03-38A0-DF31-F1FD2E5A48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grpSp>
        <p:nvGrpSpPr>
          <p:cNvPr id="24" name="Group 23">
            <a:extLst>
              <a:ext uri="{FF2B5EF4-FFF2-40B4-BE49-F238E27FC236}">
                <a16:creationId xmlns:a16="http://schemas.microsoft.com/office/drawing/2014/main" id="{81EAE83B-FD37-F673-13CF-5C68419C96F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25" name="Rectangle 24">
              <a:extLst>
                <a:ext uri="{FF2B5EF4-FFF2-40B4-BE49-F238E27FC236}">
                  <a16:creationId xmlns:a16="http://schemas.microsoft.com/office/drawing/2014/main" id="{A53E1CAF-F9A1-8284-36CE-66F6897F62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26" name="Rectangle 25">
              <a:extLst>
                <a:ext uri="{FF2B5EF4-FFF2-40B4-BE49-F238E27FC236}">
                  <a16:creationId xmlns:a16="http://schemas.microsoft.com/office/drawing/2014/main" id="{C431FD17-8F55-CC42-4083-D45AE3F6FC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grpSp>
      <p:sp>
        <p:nvSpPr>
          <p:cNvPr id="28" name="Rectangle 27">
            <a:extLst>
              <a:ext uri="{FF2B5EF4-FFF2-40B4-BE49-F238E27FC236}">
                <a16:creationId xmlns:a16="http://schemas.microsoft.com/office/drawing/2014/main" id="{3FDA2817-DF5F-DA1A-0659-DCD455ABBC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7" name="TextBox 6">
            <a:extLst>
              <a:ext uri="{FF2B5EF4-FFF2-40B4-BE49-F238E27FC236}">
                <a16:creationId xmlns:a16="http://schemas.microsoft.com/office/drawing/2014/main" id="{6DC0D274-1BAE-AC72-C0F5-28C0DC5E2740}"/>
              </a:ext>
            </a:extLst>
          </p:cNvPr>
          <p:cNvSpPr txBox="1"/>
          <p:nvPr/>
        </p:nvSpPr>
        <p:spPr>
          <a:xfrm>
            <a:off x="904872" y="69011"/>
            <a:ext cx="9841092" cy="1249825"/>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3200" b="1" i="0" u="sng" strike="noStrike" kern="1200" cap="none" spc="0" normalizeH="0" baseline="0" noProof="0">
              <a:ln>
                <a:noFill/>
              </a:ln>
              <a:solidFill>
                <a:srgbClr val="0F9ED5">
                  <a:lumMod val="49000"/>
                </a:srgbClr>
              </a:solidFill>
              <a:effectLst/>
              <a:uLnTx/>
              <a:uFillTx/>
              <a:latin typeface="Aptos Display" panose="020F0302020204030204"/>
              <a:ea typeface="+mn-ea"/>
              <a:cs typeface="+mn-cs"/>
            </a:endParaRP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400" b="1" i="0" u="sng" strike="noStrike" kern="1200" cap="none" spc="0" normalizeH="0" baseline="0" noProof="0">
              <a:ln>
                <a:noFill/>
              </a:ln>
              <a:solidFill>
                <a:srgbClr val="0F9ED5">
                  <a:lumMod val="49000"/>
                </a:srgbClr>
              </a:solidFill>
              <a:effectLst/>
              <a:uLnTx/>
              <a:uFillTx/>
              <a:latin typeface="Aptos Display" panose="020F0302020204030204"/>
              <a:ea typeface="+mn-ea"/>
              <a:cs typeface="+mn-cs"/>
            </a:endParaRP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400" b="1" i="0" u="none" strike="noStrike" kern="1200" cap="none" spc="0" normalizeH="0" baseline="0" noProof="0">
              <a:ln>
                <a:noFill/>
              </a:ln>
              <a:solidFill>
                <a:srgbClr val="0F9ED5">
                  <a:lumMod val="49000"/>
                </a:srgbClr>
              </a:solidFill>
              <a:effectLst/>
              <a:uLnTx/>
              <a:uFillTx/>
              <a:latin typeface="Arial"/>
              <a:ea typeface="+mn-ea"/>
              <a:cs typeface="Arial"/>
            </a:endParaRP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400" b="1" i="0" u="none" strike="noStrike" kern="1200" cap="none" spc="0" normalizeH="0" baseline="0" noProof="0">
              <a:ln>
                <a:noFill/>
              </a:ln>
              <a:solidFill>
                <a:srgbClr val="0F9ED5">
                  <a:lumMod val="49000"/>
                </a:srgbClr>
              </a:solidFill>
              <a:effectLst/>
              <a:uLnTx/>
              <a:uFillTx/>
              <a:latin typeface="Arial"/>
              <a:ea typeface="+mn-ea"/>
              <a:cs typeface="Arial"/>
            </a:endParaRP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400" b="1" i="0" u="none" strike="noStrike" kern="1200" cap="none" spc="0" normalizeH="0" baseline="0" noProof="0">
              <a:ln>
                <a:noFill/>
              </a:ln>
              <a:solidFill>
                <a:srgbClr val="0F9ED5">
                  <a:lumMod val="49000"/>
                </a:srgbClr>
              </a:solidFill>
              <a:effectLst/>
              <a:uLnTx/>
              <a:uFillTx/>
              <a:latin typeface="Arial"/>
              <a:ea typeface="+mn-ea"/>
              <a:cs typeface="Arial"/>
            </a:endParaRPr>
          </a:p>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2400" b="1" i="0" u="none" strike="noStrike" kern="1200" cap="none" spc="0" normalizeH="0" baseline="0" noProof="0">
                <a:ln>
                  <a:noFill/>
                </a:ln>
                <a:solidFill>
                  <a:srgbClr val="0F9ED5">
                    <a:lumMod val="49000"/>
                  </a:srgbClr>
                </a:solidFill>
                <a:effectLst/>
                <a:uLnTx/>
                <a:uFillTx/>
                <a:latin typeface="Arial"/>
                <a:ea typeface="+mn-ea"/>
                <a:cs typeface="Arial"/>
              </a:rPr>
              <a:t>                                     </a:t>
            </a:r>
            <a:endParaRPr kumimoji="0" lang="en-US" sz="2400" b="1" i="0" u="sng" strike="noStrike" kern="1200" cap="none" spc="0" normalizeH="0" baseline="0" noProof="0">
              <a:ln>
                <a:noFill/>
              </a:ln>
              <a:solidFill>
                <a:srgbClr val="0F9ED5">
                  <a:lumMod val="49000"/>
                </a:srgbClr>
              </a:solidFill>
              <a:effectLst/>
              <a:uLnTx/>
              <a:uFillTx/>
              <a:latin typeface="Arial"/>
              <a:ea typeface="+mn-ea"/>
              <a:cs typeface="Arial"/>
            </a:endParaRPr>
          </a:p>
          <a:p>
            <a:pPr marL="0" marR="0" lvl="0" indent="0" algn="l" defTabSz="914400" rtl="0" eaLnBrk="1" fontAlgn="auto" latinLnBrk="0" hangingPunct="1">
              <a:lnSpc>
                <a:spcPct val="90000"/>
              </a:lnSpc>
              <a:spcBef>
                <a:spcPct val="0"/>
              </a:spcBef>
              <a:spcAft>
                <a:spcPts val="600"/>
              </a:spcAft>
              <a:buClrTx/>
              <a:buSzTx/>
              <a:buFontTx/>
              <a:buNone/>
              <a:tabLst/>
              <a:defRPr/>
            </a:pPr>
            <a:endParaRPr lang="fr-FR" sz="2400" b="1">
              <a:solidFill>
                <a:srgbClr val="0F9ED5">
                  <a:lumMod val="49000"/>
                </a:srgbClr>
              </a:solidFill>
              <a:latin typeface="Arial"/>
              <a:cs typeface="Arial"/>
            </a:endParaRPr>
          </a:p>
          <a:p>
            <a:pPr marL="0" marR="0" lvl="0" indent="0" algn="l" defTabSz="914400" rtl="0" eaLnBrk="1" fontAlgn="auto" latinLnBrk="0" hangingPunct="1">
              <a:lnSpc>
                <a:spcPct val="90000"/>
              </a:lnSpc>
              <a:spcBef>
                <a:spcPct val="0"/>
              </a:spcBef>
              <a:spcAft>
                <a:spcPts val="600"/>
              </a:spcAft>
              <a:buClrTx/>
              <a:buSzTx/>
              <a:buFontTx/>
              <a:buNone/>
              <a:tabLst/>
              <a:defRPr/>
            </a:pPr>
            <a:endParaRPr lang="fr-FR" sz="2400" b="1">
              <a:solidFill>
                <a:srgbClr val="0F9ED5">
                  <a:lumMod val="49000"/>
                </a:srgbClr>
              </a:solidFill>
              <a:latin typeface="Arial"/>
              <a:cs typeface="Arial"/>
            </a:endParaRPr>
          </a:p>
          <a:p>
            <a:pPr marL="0" marR="0" lvl="0" indent="0" algn="l" defTabSz="914400" rtl="0" eaLnBrk="1" fontAlgn="auto" latinLnBrk="0" hangingPunct="1">
              <a:lnSpc>
                <a:spcPct val="90000"/>
              </a:lnSpc>
              <a:spcBef>
                <a:spcPct val="0"/>
              </a:spcBef>
              <a:spcAft>
                <a:spcPts val="600"/>
              </a:spcAft>
              <a:buClrTx/>
              <a:buSzTx/>
              <a:buFontTx/>
              <a:buNone/>
              <a:tabLst/>
              <a:defRPr/>
            </a:pPr>
            <a:endParaRPr lang="fr-FR" sz="2400" b="1">
              <a:solidFill>
                <a:srgbClr val="0F9ED5">
                  <a:lumMod val="49000"/>
                </a:srgbClr>
              </a:solidFill>
              <a:latin typeface="Arial"/>
              <a:cs typeface="Arial"/>
            </a:endParaRPr>
          </a:p>
          <a:p>
            <a:pPr marL="0" marR="0" lvl="0" indent="0" algn="l" defTabSz="914400" rtl="0" eaLnBrk="1" fontAlgn="auto" latinLnBrk="0" hangingPunct="1">
              <a:lnSpc>
                <a:spcPct val="90000"/>
              </a:lnSpc>
              <a:spcBef>
                <a:spcPct val="0"/>
              </a:spcBef>
              <a:spcAft>
                <a:spcPts val="600"/>
              </a:spcAft>
              <a:buClrTx/>
              <a:buSzTx/>
              <a:buFontTx/>
              <a:buNone/>
              <a:tabLst/>
              <a:defRPr/>
            </a:pPr>
            <a:endParaRPr lang="fr-FR" sz="2400" b="1">
              <a:solidFill>
                <a:srgbClr val="0F9ED5">
                  <a:lumMod val="49000"/>
                </a:srgbClr>
              </a:solidFill>
              <a:latin typeface="Arial"/>
              <a:cs typeface="Arial"/>
            </a:endParaRPr>
          </a:p>
          <a:p>
            <a:pPr marL="0" marR="0" lvl="0" indent="0" algn="ctr" defTabSz="914400" rtl="0" eaLnBrk="1" fontAlgn="auto" latinLnBrk="0" hangingPunct="1">
              <a:lnSpc>
                <a:spcPct val="90000"/>
              </a:lnSpc>
              <a:spcBef>
                <a:spcPct val="0"/>
              </a:spcBef>
              <a:spcAft>
                <a:spcPts val="600"/>
              </a:spcAft>
              <a:buClrTx/>
              <a:buSzTx/>
              <a:buFontTx/>
              <a:buNone/>
              <a:tabLst/>
              <a:defRPr/>
            </a:pPr>
            <a:r>
              <a:rPr lang="fr-FR" sz="2400" b="1" u="sng">
                <a:solidFill>
                  <a:srgbClr val="0F9ED5">
                    <a:lumMod val="49000"/>
                  </a:srgbClr>
                </a:solidFill>
                <a:latin typeface="Arial"/>
                <a:cs typeface="Arial"/>
              </a:rPr>
              <a:t>Accueil de Loisirs Sans Hébergement </a:t>
            </a:r>
          </a:p>
          <a:p>
            <a:pPr marL="0" marR="0" lvl="0" indent="0" algn="ctr" defTabSz="914400" rtl="0" eaLnBrk="1" fontAlgn="auto" latinLnBrk="0" hangingPunct="1">
              <a:lnSpc>
                <a:spcPct val="90000"/>
              </a:lnSpc>
              <a:spcBef>
                <a:spcPct val="0"/>
              </a:spcBef>
              <a:spcAft>
                <a:spcPts val="600"/>
              </a:spcAft>
              <a:buClrTx/>
              <a:buSzTx/>
              <a:buFontTx/>
              <a:buNone/>
              <a:tabLst/>
              <a:defRPr/>
            </a:pPr>
            <a:r>
              <a:rPr lang="fr-FR" sz="2400" b="1" i="1">
                <a:solidFill>
                  <a:srgbClr val="0F9ED5">
                    <a:lumMod val="49000"/>
                  </a:srgbClr>
                </a:solidFill>
                <a:latin typeface="Arial"/>
                <a:cs typeface="Arial"/>
              </a:rPr>
              <a:t>Poids financier ALSH 2024</a:t>
            </a: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400" b="1" i="0" u="sng" strike="noStrike" kern="1200" cap="none" spc="0" normalizeH="0" baseline="0" noProof="0">
              <a:ln>
                <a:noFill/>
              </a:ln>
              <a:solidFill>
                <a:srgbClr val="0F9ED5">
                  <a:lumMod val="49000"/>
                </a:srgbClr>
              </a:solidFill>
              <a:effectLst/>
              <a:uLnTx/>
              <a:uFillTx/>
              <a:latin typeface="Arial"/>
              <a:ea typeface="+mn-ea"/>
              <a:cs typeface="Arial"/>
            </a:endParaRPr>
          </a:p>
        </p:txBody>
      </p:sp>
      <p:sp>
        <p:nvSpPr>
          <p:cNvPr id="4" name="ZoneTexte 7">
            <a:extLst>
              <a:ext uri="{FF2B5EF4-FFF2-40B4-BE49-F238E27FC236}">
                <a16:creationId xmlns:a16="http://schemas.microsoft.com/office/drawing/2014/main" id="{548145D0-49CC-CABF-648E-42851D0585C5}"/>
              </a:ext>
            </a:extLst>
          </p:cNvPr>
          <p:cNvSpPr txBox="1"/>
          <p:nvPr/>
        </p:nvSpPr>
        <p:spPr>
          <a:xfrm>
            <a:off x="882263" y="927953"/>
            <a:ext cx="10506258" cy="5847755"/>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a:ea typeface="+mn-ea"/>
              <a:cs typeface="Arial"/>
            </a:endParaRPr>
          </a:p>
          <a:p>
            <a:pPr marL="285750" indent="-285750">
              <a:buFontTx/>
              <a:buChar char="-"/>
            </a:pPr>
            <a:r>
              <a:rPr lang="fr-FR" sz="2000" b="1">
                <a:solidFill>
                  <a:srgbClr val="00B050"/>
                </a:solidFill>
              </a:rPr>
              <a:t>Aides financières collectives : </a:t>
            </a:r>
          </a:p>
          <a:p>
            <a:endParaRPr lang="fr-FR" b="1"/>
          </a:p>
          <a:p>
            <a:r>
              <a:rPr lang="fr-FR" b="1"/>
              <a:t>Nombre de conventions Prestation de service ALSH signées : 143</a:t>
            </a:r>
          </a:p>
          <a:p>
            <a:pPr marL="285750" indent="-285750">
              <a:buFont typeface="Wingdings" panose="05000000000000000000" pitchFamily="2" charset="2"/>
              <a:buChar char="§"/>
            </a:pPr>
            <a:r>
              <a:rPr lang="fr-FR"/>
              <a:t>29 communes </a:t>
            </a:r>
          </a:p>
          <a:p>
            <a:pPr marL="285750" indent="-285750">
              <a:buFont typeface="Wingdings" panose="05000000000000000000" pitchFamily="2" charset="2"/>
              <a:buChar char="§"/>
            </a:pPr>
            <a:r>
              <a:rPr lang="fr-FR"/>
              <a:t>57 gestionnaires</a:t>
            </a:r>
          </a:p>
          <a:p>
            <a:endParaRPr lang="fr-FR" b="1"/>
          </a:p>
          <a:p>
            <a:r>
              <a:rPr lang="fr-FR" b="1"/>
              <a:t>Prestation de service ALSH </a:t>
            </a:r>
            <a:r>
              <a:rPr lang="fr-FR"/>
              <a:t>: </a:t>
            </a:r>
            <a:r>
              <a:rPr lang="fr-FR" b="1"/>
              <a:t>12 570 616 € </a:t>
            </a:r>
          </a:p>
          <a:p>
            <a:endParaRPr lang="fr-FR"/>
          </a:p>
          <a:p>
            <a:pPr marL="285750" indent="-285750">
              <a:buFont typeface="Wingdings" panose="05000000000000000000" pitchFamily="2" charset="2"/>
              <a:buChar char="§"/>
            </a:pPr>
            <a:r>
              <a:rPr lang="fr-FR"/>
              <a:t>PS ALSH : </a:t>
            </a:r>
            <a:r>
              <a:rPr lang="fr-FR" b="1"/>
              <a:t>8 559 730 €</a:t>
            </a:r>
          </a:p>
          <a:p>
            <a:pPr marL="285750" indent="-285750">
              <a:buFont typeface="Wingdings" panose="05000000000000000000" pitchFamily="2" charset="2"/>
              <a:buChar char="§"/>
            </a:pPr>
            <a:r>
              <a:rPr lang="fr-FR"/>
              <a:t>BONUS TERRITOIRES : </a:t>
            </a:r>
            <a:r>
              <a:rPr lang="fr-FR" b="1"/>
              <a:t>4 010 886 €</a:t>
            </a:r>
          </a:p>
          <a:p>
            <a:endParaRPr lang="fr-FR">
              <a:solidFill>
                <a:srgbClr val="FF0000"/>
              </a:solidFill>
            </a:endParaRPr>
          </a:p>
          <a:p>
            <a:pPr marL="285750" indent="-285750">
              <a:buFontTx/>
              <a:buChar char="-"/>
            </a:pPr>
            <a:r>
              <a:rPr lang="fr-FR" sz="2000" b="1">
                <a:solidFill>
                  <a:srgbClr val="00B050"/>
                </a:solidFill>
              </a:rPr>
              <a:t>Aides Financières individuelles </a:t>
            </a:r>
            <a:r>
              <a:rPr lang="fr-FR" b="1">
                <a:solidFill>
                  <a:srgbClr val="00B050"/>
                </a:solidFill>
              </a:rPr>
              <a:t>: </a:t>
            </a:r>
          </a:p>
          <a:p>
            <a:endParaRPr lang="fr-FR" b="1">
              <a:solidFill>
                <a:srgbClr val="00B050"/>
              </a:solidFill>
            </a:endParaRPr>
          </a:p>
          <a:p>
            <a:r>
              <a:rPr lang="fr-FR" b="1"/>
              <a:t>Nombre de gestionnaires conventionnés Aide Aux Gestionnaires (AAG) : 112</a:t>
            </a:r>
          </a:p>
          <a:p>
            <a:endParaRPr lang="fr-FR" b="1"/>
          </a:p>
          <a:p>
            <a:r>
              <a:rPr lang="fr-FR" b="1"/>
              <a:t>Aide au temps libre : 3 243 553,69 €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Arial"/>
            </a:endParaRPr>
          </a:p>
          <a:p>
            <a:pPr marL="285750" marR="0" lvl="0" indent="-285750" algn="l" defTabSz="914400" rtl="0" eaLnBrk="1" fontAlgn="auto" latinLnBrk="0" hangingPunct="1">
              <a:lnSpc>
                <a:spcPct val="100000"/>
              </a:lnSpc>
              <a:spcBef>
                <a:spcPts val="0"/>
              </a:spcBef>
              <a:spcAft>
                <a:spcPts val="0"/>
              </a:spcAft>
              <a:buClrTx/>
              <a:buSzTx/>
              <a:buFont typeface="Calibri"/>
              <a:buChar char="-"/>
              <a:tabLst/>
              <a:defRPr/>
            </a:pPr>
            <a:endParaRPr kumimoji="0" lang="fr-FR" sz="1400" b="1"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Arial"/>
            </a:endParaRPr>
          </a:p>
        </p:txBody>
      </p:sp>
      <p:sp>
        <p:nvSpPr>
          <p:cNvPr id="2" name="Slide Number Placeholder 1">
            <a:extLst>
              <a:ext uri="{FF2B5EF4-FFF2-40B4-BE49-F238E27FC236}">
                <a16:creationId xmlns:a16="http://schemas.microsoft.com/office/drawing/2014/main" id="{137F9E94-5835-86C7-4E41-8F311CBFA58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C6CCC6-2BE5-4E42-96A4-D1E8E81A3D8E}" type="slidenum">
              <a:rPr kumimoji="0" lang="fr-FR" sz="1400" b="1" i="0" u="none" strike="noStrike" kern="1200" cap="none" spc="0" normalizeH="0" baseline="0" noProof="0" dirty="0" smtClean="0">
                <a:ln>
                  <a:noFill/>
                </a:ln>
                <a:solidFill>
                  <a:prstClr val="black">
                    <a:tint val="82000"/>
                  </a:prstClr>
                </a:solidFill>
                <a:effectLst/>
                <a:uLnTx/>
                <a:uFillTx/>
                <a:latin typeface="Aptos" panose="020B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400" b="1" i="0" u="none" strike="noStrike" kern="1200" cap="none" spc="0" normalizeH="0" baseline="0" noProof="0">
              <a:ln>
                <a:noFill/>
              </a:ln>
              <a:solidFill>
                <a:prstClr val="black">
                  <a:tint val="82000"/>
                </a:prstClr>
              </a:solidFill>
              <a:effectLst/>
              <a:uLnTx/>
              <a:uFillTx/>
              <a:latin typeface="Aptos" panose="020B0004020202020204"/>
              <a:ea typeface="+mn-ea"/>
              <a:cs typeface="+mn-cs"/>
            </a:endParaRPr>
          </a:p>
        </p:txBody>
      </p:sp>
    </p:spTree>
    <p:extLst>
      <p:ext uri="{BB962C8B-B14F-4D97-AF65-F5344CB8AC3E}">
        <p14:creationId xmlns:p14="http://schemas.microsoft.com/office/powerpoint/2010/main" val="39817741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3D4E14C-EDCF-B045-371B-3DBD16BBAEFB}"/>
            </a:ext>
          </a:extLst>
        </p:cNvPr>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8D93B3DB-032F-C7D0-2CF1-DFBDFBDC30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grpSp>
        <p:nvGrpSpPr>
          <p:cNvPr id="24" name="Group 23">
            <a:extLst>
              <a:ext uri="{FF2B5EF4-FFF2-40B4-BE49-F238E27FC236}">
                <a16:creationId xmlns:a16="http://schemas.microsoft.com/office/drawing/2014/main" id="{D5A4AFCC-97FE-179A-FD3B-FBF5BFFEF3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25" name="Rectangle 24">
              <a:extLst>
                <a:ext uri="{FF2B5EF4-FFF2-40B4-BE49-F238E27FC236}">
                  <a16:creationId xmlns:a16="http://schemas.microsoft.com/office/drawing/2014/main" id="{6D84619E-250F-B28B-935D-EDFA62630A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26" name="Rectangle 25">
              <a:extLst>
                <a:ext uri="{FF2B5EF4-FFF2-40B4-BE49-F238E27FC236}">
                  <a16:creationId xmlns:a16="http://schemas.microsoft.com/office/drawing/2014/main" id="{5CF1D81A-BCF3-773F-6305-6E04BCE362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grpSp>
      <p:sp>
        <p:nvSpPr>
          <p:cNvPr id="28" name="Rectangle 27">
            <a:extLst>
              <a:ext uri="{FF2B5EF4-FFF2-40B4-BE49-F238E27FC236}">
                <a16:creationId xmlns:a16="http://schemas.microsoft.com/office/drawing/2014/main" id="{2E018833-C210-8C4C-71B1-FD636B8A7B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7" name="TextBox 6">
            <a:extLst>
              <a:ext uri="{FF2B5EF4-FFF2-40B4-BE49-F238E27FC236}">
                <a16:creationId xmlns:a16="http://schemas.microsoft.com/office/drawing/2014/main" id="{A7AC9E73-40C9-A2BC-7505-7ECB38C284F3}"/>
              </a:ext>
            </a:extLst>
          </p:cNvPr>
          <p:cNvSpPr txBox="1"/>
          <p:nvPr/>
        </p:nvSpPr>
        <p:spPr>
          <a:xfrm>
            <a:off x="904872" y="69011"/>
            <a:ext cx="9841092" cy="1249825"/>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3200" b="1" i="0" u="sng" strike="noStrike" kern="1200" cap="none" spc="0" normalizeH="0" baseline="0" noProof="0">
              <a:ln>
                <a:noFill/>
              </a:ln>
              <a:solidFill>
                <a:srgbClr val="0F9ED5">
                  <a:lumMod val="49000"/>
                </a:srgbClr>
              </a:solidFill>
              <a:effectLst/>
              <a:uLnTx/>
              <a:uFillTx/>
              <a:latin typeface="Aptos Display" panose="020F0302020204030204"/>
              <a:ea typeface="+mn-ea"/>
              <a:cs typeface="+mn-cs"/>
            </a:endParaRP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400" b="1" i="0" u="sng" strike="noStrike" kern="1200" cap="none" spc="0" normalizeH="0" baseline="0" noProof="0">
              <a:ln>
                <a:noFill/>
              </a:ln>
              <a:solidFill>
                <a:srgbClr val="0F9ED5">
                  <a:lumMod val="49000"/>
                </a:srgbClr>
              </a:solidFill>
              <a:effectLst/>
              <a:uLnTx/>
              <a:uFillTx/>
              <a:latin typeface="Aptos Display" panose="020F0302020204030204"/>
              <a:ea typeface="+mn-ea"/>
              <a:cs typeface="+mn-cs"/>
            </a:endParaRP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400" b="1" i="0" u="none" strike="noStrike" kern="1200" cap="none" spc="0" normalizeH="0" baseline="0" noProof="0">
              <a:ln>
                <a:noFill/>
              </a:ln>
              <a:solidFill>
                <a:srgbClr val="0F9ED5">
                  <a:lumMod val="49000"/>
                </a:srgbClr>
              </a:solidFill>
              <a:effectLst/>
              <a:uLnTx/>
              <a:uFillTx/>
              <a:latin typeface="Arial"/>
              <a:ea typeface="+mn-ea"/>
              <a:cs typeface="Arial"/>
            </a:endParaRP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400" b="1" i="0" u="none" strike="noStrike" kern="1200" cap="none" spc="0" normalizeH="0" baseline="0" noProof="0">
              <a:ln>
                <a:noFill/>
              </a:ln>
              <a:solidFill>
                <a:srgbClr val="0F9ED5">
                  <a:lumMod val="49000"/>
                </a:srgbClr>
              </a:solidFill>
              <a:effectLst/>
              <a:uLnTx/>
              <a:uFillTx/>
              <a:latin typeface="Arial"/>
              <a:ea typeface="+mn-ea"/>
              <a:cs typeface="Arial"/>
            </a:endParaRP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400" b="1" i="0" u="none" strike="noStrike" kern="1200" cap="none" spc="0" normalizeH="0" baseline="0" noProof="0">
              <a:ln>
                <a:noFill/>
              </a:ln>
              <a:solidFill>
                <a:srgbClr val="0F9ED5">
                  <a:lumMod val="49000"/>
                </a:srgbClr>
              </a:solidFill>
              <a:effectLst/>
              <a:uLnTx/>
              <a:uFillTx/>
              <a:latin typeface="Arial"/>
              <a:ea typeface="+mn-ea"/>
              <a:cs typeface="Arial"/>
            </a:endParaRPr>
          </a:p>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2400" b="1" i="0" u="none" strike="noStrike" kern="1200" cap="none" spc="0" normalizeH="0" baseline="0" noProof="0">
                <a:ln>
                  <a:noFill/>
                </a:ln>
                <a:solidFill>
                  <a:srgbClr val="0F9ED5">
                    <a:lumMod val="49000"/>
                  </a:srgbClr>
                </a:solidFill>
                <a:effectLst/>
                <a:uLnTx/>
                <a:uFillTx/>
                <a:latin typeface="Arial"/>
                <a:ea typeface="+mn-ea"/>
                <a:cs typeface="Arial"/>
              </a:rPr>
              <a:t>                                     </a:t>
            </a:r>
            <a:endParaRPr kumimoji="0" lang="en-US" sz="2400" b="1" i="0" u="sng" strike="noStrike" kern="1200" cap="none" spc="0" normalizeH="0" baseline="0" noProof="0">
              <a:ln>
                <a:noFill/>
              </a:ln>
              <a:solidFill>
                <a:srgbClr val="0F9ED5">
                  <a:lumMod val="49000"/>
                </a:srgbClr>
              </a:solidFill>
              <a:effectLst/>
              <a:uLnTx/>
              <a:uFillTx/>
              <a:latin typeface="Arial"/>
              <a:ea typeface="+mn-ea"/>
              <a:cs typeface="Arial"/>
            </a:endParaRP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fr-FR" sz="2400" b="1" i="0" u="none" strike="noStrike" kern="1200" cap="none" spc="0" normalizeH="0" baseline="0" noProof="0">
              <a:ln>
                <a:noFill/>
              </a:ln>
              <a:solidFill>
                <a:srgbClr val="0F9ED5">
                  <a:lumMod val="49000"/>
                </a:srgbClr>
              </a:solidFill>
              <a:effectLst/>
              <a:uLnTx/>
              <a:uFillTx/>
              <a:latin typeface="Arial"/>
              <a:ea typeface="+mn-ea"/>
              <a:cs typeface="Arial"/>
            </a:endParaRP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fr-FR" sz="2400" b="1" i="0" u="none" strike="noStrike" kern="1200" cap="none" spc="0" normalizeH="0" baseline="0" noProof="0">
              <a:ln>
                <a:noFill/>
              </a:ln>
              <a:solidFill>
                <a:srgbClr val="0F9ED5">
                  <a:lumMod val="49000"/>
                </a:srgbClr>
              </a:solidFill>
              <a:effectLst/>
              <a:uLnTx/>
              <a:uFillTx/>
              <a:latin typeface="Arial"/>
              <a:ea typeface="+mn-ea"/>
              <a:cs typeface="Arial"/>
            </a:endParaRP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fr-FR" sz="2400" b="1" i="0" u="none" strike="noStrike" kern="1200" cap="none" spc="0" normalizeH="0" baseline="0" noProof="0">
              <a:ln>
                <a:noFill/>
              </a:ln>
              <a:solidFill>
                <a:srgbClr val="0F9ED5">
                  <a:lumMod val="49000"/>
                </a:srgbClr>
              </a:solidFill>
              <a:effectLst/>
              <a:uLnTx/>
              <a:uFillTx/>
              <a:latin typeface="Arial"/>
              <a:ea typeface="+mn-ea"/>
              <a:cs typeface="Arial"/>
            </a:endParaRP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fr-FR" sz="2400" b="1" i="0" u="none" strike="noStrike" kern="1200" cap="none" spc="0" normalizeH="0" baseline="0" noProof="0">
              <a:ln>
                <a:noFill/>
              </a:ln>
              <a:solidFill>
                <a:srgbClr val="0F9ED5">
                  <a:lumMod val="49000"/>
                </a:srgbClr>
              </a:solidFill>
              <a:effectLst/>
              <a:uLnTx/>
              <a:uFillTx/>
              <a:latin typeface="Arial"/>
              <a:ea typeface="+mn-ea"/>
              <a:cs typeface="Arial"/>
            </a:endParaRPr>
          </a:p>
          <a:p>
            <a:pPr marL="0" marR="0" lvl="0" indent="0" algn="ctr" defTabSz="914400" rtl="0" eaLnBrk="1" fontAlgn="auto" latinLnBrk="0" hangingPunct="1">
              <a:lnSpc>
                <a:spcPct val="90000"/>
              </a:lnSpc>
              <a:spcBef>
                <a:spcPct val="0"/>
              </a:spcBef>
              <a:spcAft>
                <a:spcPts val="600"/>
              </a:spcAft>
              <a:buClrTx/>
              <a:buSzTx/>
              <a:buFontTx/>
              <a:buNone/>
              <a:tabLst/>
              <a:defRPr/>
            </a:pPr>
            <a:r>
              <a:rPr kumimoji="0" lang="fr-FR" sz="2400" b="1" i="0" u="sng" strike="noStrike" kern="1200" cap="none" spc="0" normalizeH="0" baseline="0" noProof="0">
                <a:ln>
                  <a:noFill/>
                </a:ln>
                <a:solidFill>
                  <a:srgbClr val="0F9ED5">
                    <a:lumMod val="49000"/>
                  </a:srgbClr>
                </a:solidFill>
                <a:effectLst/>
                <a:uLnTx/>
                <a:uFillTx/>
                <a:latin typeface="Arial"/>
                <a:ea typeface="+mn-ea"/>
                <a:cs typeface="Arial"/>
              </a:rPr>
              <a:t>Accueil de Loisirs Sans Hébergement </a:t>
            </a:r>
          </a:p>
          <a:p>
            <a:pPr marL="0" marR="0" lvl="0" indent="0" algn="ctr" defTabSz="914400" rtl="0" eaLnBrk="1" fontAlgn="auto" latinLnBrk="0" hangingPunct="1">
              <a:lnSpc>
                <a:spcPct val="90000"/>
              </a:lnSpc>
              <a:spcBef>
                <a:spcPct val="0"/>
              </a:spcBef>
              <a:spcAft>
                <a:spcPts val="600"/>
              </a:spcAft>
              <a:buClrTx/>
              <a:buSzTx/>
              <a:buFontTx/>
              <a:buNone/>
              <a:tabLst/>
              <a:defRPr/>
            </a:pPr>
            <a:r>
              <a:rPr kumimoji="0" lang="fr-FR" sz="2400" b="1" i="1" u="none" strike="noStrike" kern="1200" cap="none" spc="0" normalizeH="0" baseline="0" noProof="0">
                <a:ln>
                  <a:noFill/>
                </a:ln>
                <a:solidFill>
                  <a:srgbClr val="0F9ED5">
                    <a:lumMod val="49000"/>
                  </a:srgbClr>
                </a:solidFill>
                <a:effectLst/>
                <a:uLnTx/>
                <a:uFillTx/>
                <a:latin typeface="Arial"/>
                <a:ea typeface="+mn-ea"/>
                <a:cs typeface="Arial"/>
              </a:rPr>
              <a:t>Poids financier </a:t>
            </a:r>
            <a:r>
              <a:rPr lang="fr-FR" sz="2400" b="1" i="1">
                <a:solidFill>
                  <a:srgbClr val="0F9ED5">
                    <a:lumMod val="49000"/>
                  </a:srgbClr>
                </a:solidFill>
                <a:latin typeface="Arial"/>
                <a:cs typeface="Arial"/>
              </a:rPr>
              <a:t>Bonification Plan Mercredi</a:t>
            </a:r>
            <a:endParaRPr kumimoji="0" lang="fr-FR" sz="2400" b="1" i="1" u="none" strike="noStrike" kern="1200" cap="none" spc="0" normalizeH="0" baseline="0" noProof="0">
              <a:ln>
                <a:noFill/>
              </a:ln>
              <a:solidFill>
                <a:srgbClr val="0F9ED5">
                  <a:lumMod val="49000"/>
                </a:srgbClr>
              </a:solidFill>
              <a:effectLst/>
              <a:uLnTx/>
              <a:uFillTx/>
              <a:latin typeface="Arial"/>
              <a:ea typeface="+mn-ea"/>
              <a:cs typeface="Arial"/>
            </a:endParaRP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400" b="1" i="0" u="sng" strike="noStrike" kern="1200" cap="none" spc="0" normalizeH="0" baseline="0" noProof="0">
              <a:ln>
                <a:noFill/>
              </a:ln>
              <a:solidFill>
                <a:srgbClr val="0F9ED5">
                  <a:lumMod val="49000"/>
                </a:srgbClr>
              </a:solidFill>
              <a:effectLst/>
              <a:uLnTx/>
              <a:uFillTx/>
              <a:latin typeface="Arial"/>
              <a:ea typeface="+mn-ea"/>
              <a:cs typeface="Arial"/>
            </a:endParaRPr>
          </a:p>
        </p:txBody>
      </p:sp>
      <p:sp>
        <p:nvSpPr>
          <p:cNvPr id="4" name="ZoneTexte 7">
            <a:extLst>
              <a:ext uri="{FF2B5EF4-FFF2-40B4-BE49-F238E27FC236}">
                <a16:creationId xmlns:a16="http://schemas.microsoft.com/office/drawing/2014/main" id="{A9930C7D-E264-8170-F336-90056A999F53}"/>
              </a:ext>
            </a:extLst>
          </p:cNvPr>
          <p:cNvSpPr txBox="1"/>
          <p:nvPr/>
        </p:nvSpPr>
        <p:spPr>
          <a:xfrm>
            <a:off x="882263" y="927953"/>
            <a:ext cx="10404865" cy="4462760"/>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a:ea typeface="+mn-ea"/>
              <a:cs typeface="Arial"/>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fr-FR" sz="2000" b="1" i="0" u="none" strike="noStrike" kern="1200" cap="none" spc="0" normalizeH="0" baseline="0" noProof="0">
                <a:ln>
                  <a:noFill/>
                </a:ln>
                <a:solidFill>
                  <a:srgbClr val="00B050"/>
                </a:solidFill>
                <a:effectLst/>
                <a:uLnTx/>
                <a:uFillTx/>
                <a:latin typeface="Aptos" panose="020B0004020202020204"/>
                <a:ea typeface="+mn-ea"/>
                <a:cs typeface="+mn-cs"/>
              </a:rPr>
              <a:t>Conventions :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1" i="0" u="none" strike="noStrike" kern="1200" cap="none" spc="0" normalizeH="0" baseline="0" noProof="0">
              <a:ln>
                <a:noFill/>
              </a:ln>
              <a:solidFill>
                <a:prstClr val="black"/>
              </a:solidFill>
              <a:effectLst/>
              <a:uLnTx/>
              <a:uFillTx/>
              <a:latin typeface="Aptos" panose="020B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a:ln>
                  <a:noFill/>
                </a:ln>
                <a:solidFill>
                  <a:prstClr val="black"/>
                </a:solidFill>
                <a:effectLst/>
                <a:uLnTx/>
                <a:uFillTx/>
                <a:latin typeface="Aptos" panose="020B0004020202020204"/>
                <a:ea typeface="+mn-ea"/>
                <a:cs typeface="+mn-cs"/>
              </a:rPr>
              <a:t>Depuis 2018, 21 collectivités ont signé un PEDT Plan mercredi pour une période de 3 ans.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b="1">
              <a:solidFill>
                <a:prstClr val="black"/>
              </a:solidFill>
              <a:latin typeface="Aptos" panose="020B000402020202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a:ln>
                  <a:noFill/>
                </a:ln>
                <a:effectLst/>
                <a:uLnTx/>
                <a:uFillTx/>
                <a:latin typeface="Aptos" panose="020B0004020202020204"/>
                <a:ea typeface="+mn-ea"/>
                <a:cs typeface="+mn-cs"/>
              </a:rPr>
              <a:t>2025 </a:t>
            </a:r>
            <a:r>
              <a:rPr lang="fr-FR" b="1">
                <a:latin typeface="Aptos" panose="020B0004020202020204"/>
              </a:rPr>
              <a:t>: 16 conventions PEDT PM sont à renouveler</a:t>
            </a:r>
            <a:endParaRPr kumimoji="0" lang="fr-FR" sz="1800" b="0" i="0" u="none" strike="noStrike" kern="1200" cap="none" spc="0" normalizeH="0" baseline="0" noProof="0">
              <a:ln>
                <a:noFill/>
              </a:ln>
              <a:effectLst/>
              <a:uLnTx/>
              <a:uFillTx/>
              <a:latin typeface="Aptos" panose="020B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1" i="0" u="none" strike="noStrike" kern="1200" cap="none" spc="0" normalizeH="0" baseline="0" noProof="0">
              <a:ln>
                <a:noFill/>
              </a:ln>
              <a:solidFill>
                <a:prstClr val="black"/>
              </a:solidFill>
              <a:effectLst/>
              <a:uLnTx/>
              <a:uFillTx/>
              <a:latin typeface="Aptos" panose="020B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0000"/>
              </a:solidFill>
              <a:effectLst/>
              <a:uLnTx/>
              <a:uFillTx/>
              <a:latin typeface="Aptos" panose="020B00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fr-FR" sz="2000" b="1" i="0" u="none" strike="noStrike" kern="1200" cap="none" spc="0" normalizeH="0" baseline="0" noProof="0">
                <a:ln>
                  <a:noFill/>
                </a:ln>
                <a:solidFill>
                  <a:srgbClr val="00B050"/>
                </a:solidFill>
                <a:effectLst/>
                <a:uLnTx/>
                <a:uFillTx/>
                <a:latin typeface="Aptos" panose="020B0004020202020204"/>
                <a:ea typeface="+mn-ea"/>
                <a:cs typeface="+mn-cs"/>
              </a:rPr>
              <a:t>Montants de Bonification PM payés </a:t>
            </a:r>
            <a:r>
              <a:rPr kumimoji="0" lang="fr-FR" sz="1800" b="1" i="0" u="none" strike="noStrike" kern="1200" cap="none" spc="0" normalizeH="0" baseline="0" noProof="0">
                <a:ln>
                  <a:noFill/>
                </a:ln>
                <a:solidFill>
                  <a:srgbClr val="00B050"/>
                </a:solidFill>
                <a:effectLst/>
                <a:uLnTx/>
                <a:uFillTx/>
                <a:latin typeface="Aptos" panose="020B000402020202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solidFill>
                <a:prstClr val="black"/>
              </a:solidFill>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Arial"/>
            </a:endParaRPr>
          </a:p>
          <a:p>
            <a:pPr marL="285750" marR="0" lvl="0" indent="-285750" algn="l" defTabSz="914400" rtl="0" eaLnBrk="1" fontAlgn="auto" latinLnBrk="0" hangingPunct="1">
              <a:lnSpc>
                <a:spcPct val="100000"/>
              </a:lnSpc>
              <a:spcBef>
                <a:spcPts val="0"/>
              </a:spcBef>
              <a:spcAft>
                <a:spcPts val="0"/>
              </a:spcAft>
              <a:buClrTx/>
              <a:buSzTx/>
              <a:buFont typeface="Calibri"/>
              <a:buChar char="-"/>
              <a:tabLst/>
              <a:defRPr/>
            </a:pPr>
            <a:endParaRPr kumimoji="0" lang="fr-FR" sz="1400" b="1"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rial"/>
              <a:ea typeface="+mn-ea"/>
              <a:cs typeface="Arial"/>
            </a:endParaRPr>
          </a:p>
        </p:txBody>
      </p:sp>
      <p:sp>
        <p:nvSpPr>
          <p:cNvPr id="2" name="Slide Number Placeholder 1">
            <a:extLst>
              <a:ext uri="{FF2B5EF4-FFF2-40B4-BE49-F238E27FC236}">
                <a16:creationId xmlns:a16="http://schemas.microsoft.com/office/drawing/2014/main" id="{31D65AFE-5E55-EE6D-0D57-E152776D813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C6CCC6-2BE5-4E42-96A4-D1E8E81A3D8E}" type="slidenum">
              <a:rPr kumimoji="0" lang="fr-FR" sz="1400" b="1" i="0" u="none" strike="noStrike" kern="1200" cap="none" spc="0" normalizeH="0" baseline="0" noProof="0" smtClean="0">
                <a:ln>
                  <a:noFill/>
                </a:ln>
                <a:solidFill>
                  <a:prstClr val="black">
                    <a:tint val="82000"/>
                  </a:prstClr>
                </a:solidFill>
                <a:effectLst/>
                <a:uLnTx/>
                <a:uFillTx/>
                <a:latin typeface="Aptos" panose="020B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400" b="1" i="0" u="none" strike="noStrike" kern="1200" cap="none" spc="0" normalizeH="0" baseline="0" noProof="0">
              <a:ln>
                <a:noFill/>
              </a:ln>
              <a:solidFill>
                <a:prstClr val="black">
                  <a:tint val="82000"/>
                </a:prstClr>
              </a:solidFill>
              <a:effectLst/>
              <a:uLnTx/>
              <a:uFillTx/>
              <a:latin typeface="Aptos" panose="020B0004020202020204"/>
              <a:ea typeface="+mn-ea"/>
              <a:cs typeface="+mn-cs"/>
            </a:endParaRPr>
          </a:p>
        </p:txBody>
      </p:sp>
      <p:graphicFrame>
        <p:nvGraphicFramePr>
          <p:cNvPr id="3" name="Tableau 2">
            <a:extLst>
              <a:ext uri="{FF2B5EF4-FFF2-40B4-BE49-F238E27FC236}">
                <a16:creationId xmlns:a16="http://schemas.microsoft.com/office/drawing/2014/main" id="{19FFB83E-E2D5-A1BD-8424-16B9E3A52E92}"/>
              </a:ext>
            </a:extLst>
          </p:cNvPr>
          <p:cNvGraphicFramePr>
            <a:graphicFrameLocks noGrp="1"/>
          </p:cNvGraphicFramePr>
          <p:nvPr>
            <p:extLst>
              <p:ext uri="{D42A27DB-BD31-4B8C-83A1-F6EECF244321}">
                <p14:modId xmlns:p14="http://schemas.microsoft.com/office/powerpoint/2010/main" val="166270168"/>
              </p:ext>
            </p:extLst>
          </p:nvPr>
        </p:nvGraphicFramePr>
        <p:xfrm>
          <a:off x="1686848" y="3850608"/>
          <a:ext cx="5999480" cy="610934"/>
        </p:xfrm>
        <a:graphic>
          <a:graphicData uri="http://schemas.openxmlformats.org/drawingml/2006/table">
            <a:tbl>
              <a:tblPr firstRow="1" firstCol="1">
                <a:tableStyleId>{0505E3EF-67EA-436B-97B2-0124C06EBD24}</a:tableStyleId>
              </a:tblPr>
              <a:tblGrid>
                <a:gridCol w="1499870">
                  <a:extLst>
                    <a:ext uri="{9D8B030D-6E8A-4147-A177-3AD203B41FA5}">
                      <a16:colId xmlns:a16="http://schemas.microsoft.com/office/drawing/2014/main" val="1753368044"/>
                    </a:ext>
                  </a:extLst>
                </a:gridCol>
                <a:gridCol w="1499870">
                  <a:extLst>
                    <a:ext uri="{9D8B030D-6E8A-4147-A177-3AD203B41FA5}">
                      <a16:colId xmlns:a16="http://schemas.microsoft.com/office/drawing/2014/main" val="4001802831"/>
                    </a:ext>
                  </a:extLst>
                </a:gridCol>
                <a:gridCol w="1499870">
                  <a:extLst>
                    <a:ext uri="{9D8B030D-6E8A-4147-A177-3AD203B41FA5}">
                      <a16:colId xmlns:a16="http://schemas.microsoft.com/office/drawing/2014/main" val="2187340279"/>
                    </a:ext>
                  </a:extLst>
                </a:gridCol>
                <a:gridCol w="1499870">
                  <a:extLst>
                    <a:ext uri="{9D8B030D-6E8A-4147-A177-3AD203B41FA5}">
                      <a16:colId xmlns:a16="http://schemas.microsoft.com/office/drawing/2014/main" val="847241881"/>
                    </a:ext>
                  </a:extLst>
                </a:gridCol>
              </a:tblGrid>
              <a:tr h="190500">
                <a:tc>
                  <a:txBody>
                    <a:bodyPr/>
                    <a:lstStyle/>
                    <a:p>
                      <a:pPr algn="just">
                        <a:lnSpc>
                          <a:spcPct val="116000"/>
                        </a:lnSpc>
                        <a:spcAft>
                          <a:spcPts val="800"/>
                        </a:spcAft>
                        <a:buNone/>
                      </a:pPr>
                      <a:r>
                        <a:rPr lang="fr-FR" sz="1200">
                          <a:effectLst/>
                        </a:rPr>
                        <a:t>        Années</a:t>
                      </a:r>
                      <a:endParaRPr lang="fr-FR" sz="12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solidFill>
                      <a:srgbClr val="00B050"/>
                    </a:solidFill>
                  </a:tcPr>
                </a:tc>
                <a:tc>
                  <a:txBody>
                    <a:bodyPr/>
                    <a:lstStyle/>
                    <a:p>
                      <a:pPr algn="just">
                        <a:lnSpc>
                          <a:spcPct val="116000"/>
                        </a:lnSpc>
                        <a:spcAft>
                          <a:spcPts val="800"/>
                        </a:spcAft>
                        <a:buNone/>
                      </a:pPr>
                      <a:r>
                        <a:rPr lang="fr-FR" sz="1200">
                          <a:effectLst/>
                        </a:rPr>
                        <a:t>          2022</a:t>
                      </a:r>
                      <a:endParaRPr lang="fr-FR" sz="12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solidFill>
                      <a:srgbClr val="00B050"/>
                    </a:solidFill>
                  </a:tcPr>
                </a:tc>
                <a:tc>
                  <a:txBody>
                    <a:bodyPr/>
                    <a:lstStyle/>
                    <a:p>
                      <a:pPr algn="just">
                        <a:lnSpc>
                          <a:spcPct val="116000"/>
                        </a:lnSpc>
                        <a:spcAft>
                          <a:spcPts val="800"/>
                        </a:spcAft>
                        <a:buNone/>
                      </a:pPr>
                      <a:r>
                        <a:rPr lang="fr-FR" sz="1200">
                          <a:effectLst/>
                        </a:rPr>
                        <a:t>            2023</a:t>
                      </a:r>
                      <a:endParaRPr lang="fr-FR" sz="12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solidFill>
                      <a:srgbClr val="00B050"/>
                    </a:solidFill>
                  </a:tcPr>
                </a:tc>
                <a:tc>
                  <a:txBody>
                    <a:bodyPr/>
                    <a:lstStyle/>
                    <a:p>
                      <a:pPr algn="just">
                        <a:lnSpc>
                          <a:spcPct val="116000"/>
                        </a:lnSpc>
                        <a:spcAft>
                          <a:spcPts val="800"/>
                        </a:spcAft>
                        <a:buNone/>
                      </a:pPr>
                      <a:r>
                        <a:rPr lang="fr-FR" sz="1200">
                          <a:effectLst/>
                        </a:rPr>
                        <a:t>             2024</a:t>
                      </a:r>
                      <a:endParaRPr lang="fr-FR" sz="12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solidFill>
                      <a:srgbClr val="00B050"/>
                    </a:solidFill>
                  </a:tcPr>
                </a:tc>
                <a:extLst>
                  <a:ext uri="{0D108BD9-81ED-4DB2-BD59-A6C34878D82A}">
                    <a16:rowId xmlns:a16="http://schemas.microsoft.com/office/drawing/2014/main" val="4255943971"/>
                  </a:ext>
                </a:extLst>
              </a:tr>
              <a:tr h="190500">
                <a:tc>
                  <a:txBody>
                    <a:bodyPr/>
                    <a:lstStyle/>
                    <a:p>
                      <a:pPr algn="just">
                        <a:lnSpc>
                          <a:spcPct val="116000"/>
                        </a:lnSpc>
                        <a:spcAft>
                          <a:spcPts val="800"/>
                        </a:spcAft>
                        <a:buNone/>
                      </a:pPr>
                      <a:r>
                        <a:rPr lang="fr-FR" sz="1200">
                          <a:effectLst/>
                        </a:rPr>
                        <a:t>Montant Bonification plan mercredi versé</a:t>
                      </a:r>
                      <a:endParaRPr lang="fr-FR" sz="12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16000"/>
                        </a:lnSpc>
                        <a:spcAft>
                          <a:spcPts val="800"/>
                        </a:spcAft>
                        <a:buNone/>
                      </a:pPr>
                      <a:r>
                        <a:rPr lang="fr-FR" sz="2000">
                          <a:effectLst/>
                        </a:rPr>
                        <a:t>250 468 €</a:t>
                      </a:r>
                      <a:endParaRPr lang="fr-FR" sz="20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16000"/>
                        </a:lnSpc>
                        <a:spcAft>
                          <a:spcPts val="800"/>
                        </a:spcAft>
                        <a:buNone/>
                      </a:pPr>
                      <a:r>
                        <a:rPr lang="fr-FR" sz="2000">
                          <a:effectLst/>
                        </a:rPr>
                        <a:t>255 820 €</a:t>
                      </a:r>
                      <a:endParaRPr lang="fr-FR" sz="20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16000"/>
                        </a:lnSpc>
                        <a:spcAft>
                          <a:spcPts val="800"/>
                        </a:spcAft>
                        <a:buNone/>
                      </a:pPr>
                      <a:r>
                        <a:rPr lang="fr-FR" sz="2000">
                          <a:effectLst/>
                        </a:rPr>
                        <a:t>253 757 €</a:t>
                      </a:r>
                      <a:endParaRPr lang="fr-FR" sz="20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53907208"/>
                  </a:ext>
                </a:extLst>
              </a:tr>
            </a:tbl>
          </a:graphicData>
        </a:graphic>
      </p:graphicFrame>
    </p:spTree>
    <p:extLst>
      <p:ext uri="{BB962C8B-B14F-4D97-AF65-F5344CB8AC3E}">
        <p14:creationId xmlns:p14="http://schemas.microsoft.com/office/powerpoint/2010/main" val="34933589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4B1FDC68-0257-5D5F-8C91-A5FE8EA16065}"/>
              </a:ext>
            </a:extLst>
          </p:cNvPr>
          <p:cNvSpPr txBox="1"/>
          <p:nvPr/>
        </p:nvSpPr>
        <p:spPr>
          <a:xfrm>
            <a:off x="-132368" y="188"/>
            <a:ext cx="12327859" cy="954107"/>
          </a:xfrm>
          <a:prstGeom prst="rect">
            <a:avLst/>
          </a:prstGeom>
        </p:spPr>
        <p:style>
          <a:lnRef idx="1">
            <a:schemeClr val="accent5"/>
          </a:lnRef>
          <a:fillRef idx="2">
            <a:schemeClr val="accent5"/>
          </a:fillRef>
          <a:effectRef idx="1">
            <a:schemeClr val="accent5"/>
          </a:effectRef>
          <a:fontRef idx="minor">
            <a:schemeClr val="dk1"/>
          </a:fontRef>
        </p:style>
        <p:txBody>
          <a:bodyPr wrap="square" lIns="91440" tIns="45720" rIns="91440" bIns="45720" rtlCol="0" anchor="t">
            <a:spAutoFit/>
          </a:bodyPr>
          <a:lstStyle/>
          <a:p>
            <a:pPr algn="ctr"/>
            <a:r>
              <a:rPr lang="fr-FR" sz="2800" b="1">
                <a:latin typeface="Arial"/>
                <a:ea typeface="Calibri Light"/>
                <a:cs typeface="Arial"/>
              </a:rPr>
              <a:t>Une Nouvelle Organisation</a:t>
            </a:r>
          </a:p>
          <a:p>
            <a:pPr algn="ctr"/>
            <a:r>
              <a:rPr lang="fr-FR" sz="2800" b="1">
                <a:latin typeface="Arial"/>
                <a:ea typeface="Calibri Light"/>
                <a:cs typeface="Arial"/>
              </a:rPr>
              <a:t> CAF territorialisée</a:t>
            </a:r>
          </a:p>
        </p:txBody>
      </p:sp>
      <p:pic>
        <p:nvPicPr>
          <p:cNvPr id="5" name="Espace réservé du contenu 4" descr="Une image contenant carte&#10;&#10;Description générée automatiquement">
            <a:extLst>
              <a:ext uri="{FF2B5EF4-FFF2-40B4-BE49-F238E27FC236}">
                <a16:creationId xmlns:a16="http://schemas.microsoft.com/office/drawing/2014/main" id="{E07C2F94-682B-81CB-89CD-33C7C464C22B}"/>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390563" y="871914"/>
            <a:ext cx="4286783" cy="5778621"/>
          </a:xfrm>
          <a:prstGeom prst="rect">
            <a:avLst/>
          </a:prstGeom>
          <a:ln>
            <a:noFill/>
          </a:ln>
        </p:spPr>
      </p:pic>
      <p:sp>
        <p:nvSpPr>
          <p:cNvPr id="15" name="Ellipse 14">
            <a:extLst>
              <a:ext uri="{FF2B5EF4-FFF2-40B4-BE49-F238E27FC236}">
                <a16:creationId xmlns:a16="http://schemas.microsoft.com/office/drawing/2014/main" id="{A4D6A4AD-1D8F-E8BB-2203-948A59B6845F}"/>
              </a:ext>
            </a:extLst>
          </p:cNvPr>
          <p:cNvSpPr/>
          <p:nvPr/>
        </p:nvSpPr>
        <p:spPr>
          <a:xfrm>
            <a:off x="4302" y="869986"/>
            <a:ext cx="3738520" cy="3964881"/>
          </a:xfrm>
          <a:prstGeom prst="ellipse">
            <a:avLst/>
          </a:prstGeom>
          <a:solidFill>
            <a:schemeClr val="tx2">
              <a:lumMod val="10000"/>
              <a:lumOff val="90000"/>
            </a:schemeClr>
          </a:solidFill>
          <a:ln>
            <a:solidFill>
              <a:schemeClr val="accent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fr-FR" sz="1100" b="1">
                <a:solidFill>
                  <a:schemeClr val="accent1">
                    <a:lumMod val="49000"/>
                  </a:schemeClr>
                </a:solidFill>
                <a:latin typeface="Arial"/>
                <a:cs typeface="Arial"/>
              </a:rPr>
              <a:t>Janick JALTA</a:t>
            </a:r>
            <a:endParaRPr lang="fr-FR" sz="1100" b="1">
              <a:solidFill>
                <a:schemeClr val="accent1">
                  <a:lumMod val="49000"/>
                </a:schemeClr>
              </a:solidFill>
              <a:latin typeface="Arial"/>
              <a:ea typeface="Calibri"/>
              <a:cs typeface="Arial"/>
            </a:endParaRPr>
          </a:p>
          <a:p>
            <a:pPr algn="ctr"/>
            <a:r>
              <a:rPr lang="fr-FR" sz="1100">
                <a:solidFill>
                  <a:schemeClr val="accent1">
                    <a:lumMod val="49000"/>
                  </a:schemeClr>
                </a:solidFill>
                <a:latin typeface="Arial"/>
                <a:cs typeface="Arial"/>
              </a:rPr>
              <a:t>0596 66 42 34 / 06 96 45 68 14</a:t>
            </a:r>
            <a:endParaRPr lang="fr-FR" sz="1100">
              <a:solidFill>
                <a:schemeClr val="accent1">
                  <a:lumMod val="49000"/>
                </a:schemeClr>
              </a:solidFill>
              <a:latin typeface="Arial"/>
              <a:ea typeface="Calibri"/>
              <a:cs typeface="Arial"/>
            </a:endParaRPr>
          </a:p>
          <a:p>
            <a:pPr algn="ctr"/>
            <a:r>
              <a:rPr lang="fr-FR" sz="1100" u="sng">
                <a:solidFill>
                  <a:schemeClr val="accent1">
                    <a:lumMod val="49000"/>
                  </a:schemeClr>
                </a:solidFill>
                <a:latin typeface="Arial"/>
                <a:cs typeface="Arial"/>
              </a:rPr>
              <a:t>Janick.jalta@caf972.caf.fr</a:t>
            </a:r>
            <a:endParaRPr lang="fr-FR" sz="1100" u="sng">
              <a:solidFill>
                <a:schemeClr val="accent1">
                  <a:lumMod val="49000"/>
                </a:schemeClr>
              </a:solidFill>
              <a:latin typeface="Arial"/>
              <a:ea typeface="Calibri"/>
              <a:cs typeface="Arial"/>
            </a:endParaRPr>
          </a:p>
          <a:p>
            <a:pPr algn="ctr"/>
            <a:endParaRPr lang="fr-FR" sz="600">
              <a:solidFill>
                <a:schemeClr val="tx1"/>
              </a:solidFill>
              <a:latin typeface="Arial"/>
              <a:cs typeface="Arial"/>
            </a:endParaRPr>
          </a:p>
          <a:p>
            <a:pPr algn="ctr"/>
            <a:r>
              <a:rPr lang="fr-FR" sz="1100" b="1">
                <a:solidFill>
                  <a:schemeClr val="accent1">
                    <a:lumMod val="49000"/>
                  </a:schemeClr>
                </a:solidFill>
                <a:latin typeface="Arial"/>
                <a:cs typeface="Arial"/>
              </a:rPr>
              <a:t>Betty MARIE-JEANNE</a:t>
            </a:r>
          </a:p>
          <a:p>
            <a:pPr algn="ctr"/>
            <a:r>
              <a:rPr lang="fr-FR" sz="1100">
                <a:solidFill>
                  <a:schemeClr val="accent1">
                    <a:lumMod val="49000"/>
                  </a:schemeClr>
                </a:solidFill>
                <a:latin typeface="Arial"/>
                <a:cs typeface="Arial"/>
              </a:rPr>
              <a:t>0596 66 42 44 / 0696 45 09 62</a:t>
            </a:r>
          </a:p>
          <a:p>
            <a:pPr algn="ctr"/>
            <a:r>
              <a:rPr lang="fr-FR" sz="1100" u="sng">
                <a:solidFill>
                  <a:schemeClr val="accent1">
                    <a:lumMod val="49000"/>
                  </a:schemeClr>
                </a:solidFill>
                <a:latin typeface="Arial"/>
                <a:cs typeface="Arial"/>
              </a:rPr>
              <a:t>betty.marie-jeanne@caf972.caf.fr</a:t>
            </a:r>
          </a:p>
          <a:p>
            <a:pPr algn="ctr"/>
            <a:endParaRPr lang="fr-FR" sz="1100" b="1">
              <a:solidFill>
                <a:schemeClr val="accent1">
                  <a:lumMod val="49000"/>
                </a:schemeClr>
              </a:solidFill>
              <a:latin typeface="Arial"/>
              <a:cs typeface="Arial"/>
            </a:endParaRPr>
          </a:p>
          <a:p>
            <a:pPr algn="ctr"/>
            <a:r>
              <a:rPr lang="fr-FR" sz="1100" b="1">
                <a:solidFill>
                  <a:schemeClr val="accent1">
                    <a:lumMod val="49000"/>
                  </a:schemeClr>
                </a:solidFill>
                <a:latin typeface="Arial"/>
                <a:cs typeface="Arial"/>
              </a:rPr>
              <a:t>Eddy HENRY</a:t>
            </a:r>
          </a:p>
          <a:p>
            <a:pPr algn="ctr"/>
            <a:r>
              <a:rPr lang="fr-FR" sz="1100">
                <a:solidFill>
                  <a:schemeClr val="accent1">
                    <a:lumMod val="49000"/>
                  </a:schemeClr>
                </a:solidFill>
                <a:latin typeface="Arial"/>
                <a:cs typeface="Arial"/>
              </a:rPr>
              <a:t>0596 66 42 84 / 0696 24 68 78 </a:t>
            </a:r>
          </a:p>
          <a:p>
            <a:pPr algn="ctr"/>
            <a:r>
              <a:rPr lang="fr-FR" sz="1100" u="sng">
                <a:solidFill>
                  <a:schemeClr val="accent1">
                    <a:lumMod val="49000"/>
                  </a:schemeClr>
                </a:solidFill>
                <a:latin typeface="Arial"/>
                <a:cs typeface="Arial"/>
              </a:rPr>
              <a:t>eddy.henry@caf972.caf.fr</a:t>
            </a:r>
          </a:p>
          <a:p>
            <a:pPr algn="ctr"/>
            <a:endParaRPr lang="fr-FR" sz="1100" b="1">
              <a:solidFill>
                <a:schemeClr val="accent1">
                  <a:lumMod val="49000"/>
                </a:schemeClr>
              </a:solidFill>
              <a:latin typeface="Arial"/>
              <a:cs typeface="Arial"/>
            </a:endParaRPr>
          </a:p>
          <a:p>
            <a:pPr algn="ctr"/>
            <a:r>
              <a:rPr lang="fr-FR" sz="1100" b="1" err="1">
                <a:solidFill>
                  <a:schemeClr val="accent1">
                    <a:lumMod val="49000"/>
                  </a:schemeClr>
                </a:solidFill>
                <a:latin typeface="Arial"/>
                <a:cs typeface="Arial"/>
              </a:rPr>
              <a:t>Yonie</a:t>
            </a:r>
            <a:r>
              <a:rPr lang="fr-FR" sz="1100" b="1">
                <a:solidFill>
                  <a:schemeClr val="accent1">
                    <a:lumMod val="49000"/>
                  </a:schemeClr>
                </a:solidFill>
                <a:latin typeface="Arial"/>
                <a:cs typeface="Arial"/>
              </a:rPr>
              <a:t> LIBAR </a:t>
            </a:r>
          </a:p>
          <a:p>
            <a:pPr algn="ctr"/>
            <a:r>
              <a:rPr lang="fr-FR" sz="1100">
                <a:solidFill>
                  <a:schemeClr val="accent1">
                    <a:lumMod val="49000"/>
                  </a:schemeClr>
                </a:solidFill>
                <a:latin typeface="Arial"/>
                <a:cs typeface="Arial"/>
              </a:rPr>
              <a:t>0596 66 42 61 / 0696 61 01 73</a:t>
            </a:r>
          </a:p>
          <a:p>
            <a:pPr algn="ctr"/>
            <a:r>
              <a:rPr lang="fr-FR" sz="1100" u="sng">
                <a:solidFill>
                  <a:schemeClr val="accent1">
                    <a:lumMod val="49000"/>
                  </a:schemeClr>
                </a:solidFill>
                <a:latin typeface="Arial"/>
                <a:cs typeface="Arial"/>
              </a:rPr>
              <a:t>yonie.libar@caf972.caf.fr</a:t>
            </a:r>
          </a:p>
          <a:p>
            <a:pPr algn="ctr"/>
            <a:endParaRPr lang="fr-FR" sz="1100" b="1">
              <a:solidFill>
                <a:schemeClr val="accent1">
                  <a:lumMod val="49000"/>
                </a:schemeClr>
              </a:solidFill>
              <a:latin typeface="Arial"/>
              <a:cs typeface="Arial"/>
            </a:endParaRPr>
          </a:p>
          <a:p>
            <a:pPr algn="ctr"/>
            <a:r>
              <a:rPr lang="fr-FR" sz="1100" b="1">
                <a:solidFill>
                  <a:schemeClr val="accent1">
                    <a:lumMod val="49000"/>
                  </a:schemeClr>
                </a:solidFill>
                <a:latin typeface="Arial"/>
                <a:cs typeface="Arial"/>
              </a:rPr>
              <a:t>Alice ROSALIE</a:t>
            </a:r>
          </a:p>
          <a:p>
            <a:pPr algn="ctr"/>
            <a:r>
              <a:rPr lang="fr-FR" sz="1100">
                <a:solidFill>
                  <a:schemeClr val="accent1">
                    <a:lumMod val="49000"/>
                  </a:schemeClr>
                </a:solidFill>
                <a:latin typeface="Arial"/>
                <a:cs typeface="Arial"/>
              </a:rPr>
              <a:t>0596 66 42 39  </a:t>
            </a:r>
            <a:endParaRPr lang="en-US" sz="1100">
              <a:solidFill>
                <a:schemeClr val="accent1">
                  <a:lumMod val="49000"/>
                </a:schemeClr>
              </a:solidFill>
              <a:latin typeface="Arial"/>
              <a:cs typeface="Arial"/>
            </a:endParaRPr>
          </a:p>
          <a:p>
            <a:pPr algn="ctr"/>
            <a:r>
              <a:rPr lang="fr-FR" sz="1100" u="sng">
                <a:solidFill>
                  <a:schemeClr val="accent1">
                    <a:lumMod val="49000"/>
                  </a:schemeClr>
                </a:solidFill>
                <a:latin typeface="Arial"/>
                <a:cs typeface="Arial"/>
              </a:rPr>
              <a:t>alice.rosalie@caf972.caf.fr</a:t>
            </a:r>
          </a:p>
        </p:txBody>
      </p:sp>
      <p:sp>
        <p:nvSpPr>
          <p:cNvPr id="24" name="Ellipse 23">
            <a:extLst>
              <a:ext uri="{FF2B5EF4-FFF2-40B4-BE49-F238E27FC236}">
                <a16:creationId xmlns:a16="http://schemas.microsoft.com/office/drawing/2014/main" id="{C6210C34-3C8B-4801-8657-CCD59BB614EE}"/>
              </a:ext>
            </a:extLst>
          </p:cNvPr>
          <p:cNvSpPr/>
          <p:nvPr/>
        </p:nvSpPr>
        <p:spPr>
          <a:xfrm>
            <a:off x="8791167" y="3943860"/>
            <a:ext cx="3274805" cy="2686149"/>
          </a:xfrm>
          <a:prstGeom prst="ellipse">
            <a:avLst/>
          </a:prstGeom>
          <a:solidFill>
            <a:schemeClr val="tx2">
              <a:lumMod val="10000"/>
              <a:lumOff val="90000"/>
            </a:schemeClr>
          </a:solidFill>
          <a:ln>
            <a:solidFill>
              <a:schemeClr val="accent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fr-FR" sz="1100" b="1">
                <a:solidFill>
                  <a:schemeClr val="accent1">
                    <a:lumMod val="49000"/>
                  </a:schemeClr>
                </a:solidFill>
                <a:latin typeface="Arial"/>
                <a:cs typeface="Arial"/>
              </a:rPr>
              <a:t>Régine MERANVILLE</a:t>
            </a:r>
          </a:p>
          <a:p>
            <a:pPr algn="ctr"/>
            <a:r>
              <a:rPr lang="fr-FR" sz="1100" b="0" i="0">
                <a:solidFill>
                  <a:schemeClr val="accent1">
                    <a:lumMod val="49000"/>
                  </a:schemeClr>
                </a:solidFill>
                <a:effectLst/>
                <a:latin typeface="Arial"/>
                <a:cs typeface="Segoe UI"/>
              </a:rPr>
              <a:t>05.96.66.42.16 / 06.96.43.12.66</a:t>
            </a:r>
          </a:p>
          <a:p>
            <a:pPr algn="ctr"/>
            <a:r>
              <a:rPr lang="fr-FR" sz="1100" b="0" i="0">
                <a:solidFill>
                  <a:schemeClr val="accent1">
                    <a:lumMod val="49000"/>
                  </a:schemeClr>
                </a:solidFill>
                <a:effectLst/>
                <a:latin typeface="Arial"/>
                <a:cs typeface="Segoe UI"/>
                <a:hlinkClick r:id="rId4">
                  <a:extLst>
                    <a:ext uri="{A12FA001-AC4F-418D-AE19-62706E023703}">
                      <ahyp:hlinkClr xmlns:ahyp="http://schemas.microsoft.com/office/drawing/2018/hyperlinkcolor" val="tx"/>
                    </a:ext>
                  </a:extLst>
                </a:hlinkClick>
              </a:rPr>
              <a:t>regine.meranville@</a:t>
            </a:r>
            <a:r>
              <a:rPr lang="fr-FR" sz="1100">
                <a:solidFill>
                  <a:schemeClr val="accent1">
                    <a:lumMod val="49000"/>
                  </a:schemeClr>
                </a:solidFill>
                <a:latin typeface="Arial"/>
                <a:cs typeface="Segoe UI"/>
                <a:hlinkClick r:id="rId4">
                  <a:extLst>
                    <a:ext uri="{A12FA001-AC4F-418D-AE19-62706E023703}">
                      <ahyp:hlinkClr xmlns:ahyp="http://schemas.microsoft.com/office/drawing/2018/hyperlinkcolor" val="tx"/>
                    </a:ext>
                  </a:extLst>
                </a:hlinkClick>
              </a:rPr>
              <a:t>caf972.caf.fr</a:t>
            </a:r>
            <a:endParaRPr lang="fr-FR" sz="1100" b="0" i="0">
              <a:solidFill>
                <a:schemeClr val="accent1">
                  <a:lumMod val="49000"/>
                </a:schemeClr>
              </a:solidFill>
              <a:effectLst/>
              <a:latin typeface="Arial"/>
              <a:cs typeface="Segoe UI"/>
            </a:endParaRPr>
          </a:p>
          <a:p>
            <a:pPr algn="ctr"/>
            <a:endParaRPr lang="fr-FR" sz="1100">
              <a:solidFill>
                <a:schemeClr val="accent1">
                  <a:lumMod val="49000"/>
                </a:schemeClr>
              </a:solidFill>
              <a:latin typeface="Arial"/>
              <a:cs typeface="Arial"/>
            </a:endParaRPr>
          </a:p>
          <a:p>
            <a:pPr algn="ctr"/>
            <a:r>
              <a:rPr lang="fr-FR" sz="1100" b="1" err="1">
                <a:solidFill>
                  <a:schemeClr val="accent1">
                    <a:lumMod val="49000"/>
                  </a:schemeClr>
                </a:solidFill>
                <a:latin typeface="Arial"/>
                <a:cs typeface="Arial"/>
              </a:rPr>
              <a:t>Maelly</a:t>
            </a:r>
            <a:r>
              <a:rPr lang="fr-FR" sz="1100" b="1">
                <a:solidFill>
                  <a:schemeClr val="accent1">
                    <a:lumMod val="49000"/>
                  </a:schemeClr>
                </a:solidFill>
                <a:latin typeface="Arial"/>
                <a:cs typeface="Arial"/>
              </a:rPr>
              <a:t> LUGSOR</a:t>
            </a:r>
          </a:p>
          <a:p>
            <a:pPr algn="ctr" fontAlgn="base"/>
            <a:r>
              <a:rPr lang="fr-FR" sz="1100" b="0" i="0">
                <a:solidFill>
                  <a:schemeClr val="accent1">
                    <a:lumMod val="49000"/>
                  </a:schemeClr>
                </a:solidFill>
                <a:effectLst/>
                <a:latin typeface="Arial"/>
                <a:ea typeface="Calibri"/>
                <a:cs typeface="Calibri"/>
              </a:rPr>
              <a:t>0696 36 27 42 /  0596  66 42 </a:t>
            </a:r>
            <a:r>
              <a:rPr lang="fr-FR" sz="1100">
                <a:solidFill>
                  <a:schemeClr val="accent1">
                    <a:lumMod val="49000"/>
                  </a:schemeClr>
                </a:solidFill>
                <a:latin typeface="Arial"/>
                <a:ea typeface="Calibri"/>
                <a:cs typeface="Calibri"/>
              </a:rPr>
              <a:t>47 </a:t>
            </a:r>
            <a:r>
              <a:rPr lang="fr-FR" sz="1100" u="sng">
                <a:solidFill>
                  <a:schemeClr val="accent1">
                    <a:lumMod val="49000"/>
                  </a:schemeClr>
                </a:solidFill>
                <a:latin typeface="Arial"/>
                <a:ea typeface="Calibri"/>
                <a:cs typeface="Calibri"/>
              </a:rPr>
              <a:t>maelly</a:t>
            </a:r>
            <a:r>
              <a:rPr lang="fr-FR" sz="1100" b="0" i="0" u="sng">
                <a:solidFill>
                  <a:schemeClr val="accent1">
                    <a:lumMod val="49000"/>
                  </a:schemeClr>
                </a:solidFill>
                <a:effectLst/>
                <a:latin typeface="Arial"/>
                <a:ea typeface="Calibri"/>
                <a:cs typeface="Calibri"/>
              </a:rPr>
              <a:t>.lugsor@caf972.caf.fr</a:t>
            </a:r>
            <a:r>
              <a:rPr lang="fr-FR" sz="1100" b="0" i="0">
                <a:solidFill>
                  <a:schemeClr val="accent1">
                    <a:lumMod val="49000"/>
                  </a:schemeClr>
                </a:solidFill>
                <a:effectLst/>
                <a:latin typeface="Arial"/>
                <a:ea typeface="Calibri"/>
                <a:cs typeface="Calibri"/>
              </a:rPr>
              <a:t> </a:t>
            </a:r>
          </a:p>
          <a:p>
            <a:pPr algn="ctr"/>
            <a:endParaRPr lang="fr-FR" sz="1100" b="0" i="0">
              <a:solidFill>
                <a:schemeClr val="accent1">
                  <a:lumMod val="49000"/>
                </a:schemeClr>
              </a:solidFill>
              <a:effectLst/>
              <a:latin typeface="Arial"/>
              <a:ea typeface="Calibri"/>
              <a:cs typeface="Calibri"/>
            </a:endParaRPr>
          </a:p>
          <a:p>
            <a:pPr algn="ctr"/>
            <a:r>
              <a:rPr lang="fr-FR" sz="1100" b="1">
                <a:solidFill>
                  <a:schemeClr val="accent1">
                    <a:lumMod val="49000"/>
                  </a:schemeClr>
                </a:solidFill>
                <a:latin typeface="Arial"/>
                <a:cs typeface="Arial"/>
              </a:rPr>
              <a:t>    Yolaine RENARD</a:t>
            </a:r>
          </a:p>
          <a:p>
            <a:pPr algn="ctr"/>
            <a:r>
              <a:rPr lang="fr-FR" sz="1100" b="1">
                <a:solidFill>
                  <a:schemeClr val="accent1">
                    <a:lumMod val="49000"/>
                  </a:schemeClr>
                </a:solidFill>
                <a:latin typeface="Arial"/>
                <a:cs typeface="Arial"/>
              </a:rPr>
              <a:t>    </a:t>
            </a:r>
            <a:r>
              <a:rPr lang="fr-FR" sz="1100">
                <a:solidFill>
                  <a:schemeClr val="accent1">
                    <a:lumMod val="49000"/>
                  </a:schemeClr>
                </a:solidFill>
                <a:latin typeface="Arial"/>
                <a:cs typeface="Arial"/>
              </a:rPr>
              <a:t>05 96 66 49 70/06 96 36 27 57</a:t>
            </a:r>
            <a:endParaRPr lang="fr-FR" sz="1100" b="1" u="sng">
              <a:solidFill>
                <a:schemeClr val="accent1">
                  <a:lumMod val="49000"/>
                </a:schemeClr>
              </a:solidFill>
              <a:latin typeface="Arial"/>
              <a:ea typeface="Calibri"/>
              <a:cs typeface="Calibri"/>
            </a:endParaRPr>
          </a:p>
          <a:p>
            <a:pPr algn="ctr"/>
            <a:r>
              <a:rPr lang="fr-FR" sz="1100" u="sng">
                <a:solidFill>
                  <a:schemeClr val="accent1">
                    <a:lumMod val="49000"/>
                  </a:schemeClr>
                </a:solidFill>
                <a:latin typeface="Arial"/>
                <a:ea typeface="Calibri"/>
                <a:cs typeface="Calibri"/>
              </a:rPr>
              <a:t>yolaine</a:t>
            </a:r>
            <a:r>
              <a:rPr lang="fr-FR" sz="1100" b="0" i="0" u="sng">
                <a:solidFill>
                  <a:schemeClr val="accent1">
                    <a:lumMod val="49000"/>
                  </a:schemeClr>
                </a:solidFill>
                <a:effectLst/>
                <a:latin typeface="Arial"/>
                <a:ea typeface="Calibri"/>
                <a:cs typeface="Calibri"/>
              </a:rPr>
              <a:t>.renard@caf972.caf.</a:t>
            </a:r>
            <a:r>
              <a:rPr lang="fr-FR" sz="1100" u="sng">
                <a:solidFill>
                  <a:schemeClr val="accent1">
                    <a:lumMod val="49000"/>
                  </a:schemeClr>
                </a:solidFill>
                <a:latin typeface="Arial"/>
                <a:ea typeface="Calibri"/>
                <a:cs typeface="Calibri"/>
              </a:rPr>
              <a:t>fr</a:t>
            </a:r>
            <a:endParaRPr lang="fr-FR" sz="1100" b="1" u="sng">
              <a:solidFill>
                <a:schemeClr val="accent1">
                  <a:lumMod val="49000"/>
                </a:schemeClr>
              </a:solidFill>
              <a:latin typeface="Arial"/>
              <a:ea typeface="Calibri"/>
              <a:cs typeface="Calibri"/>
            </a:endParaRPr>
          </a:p>
        </p:txBody>
      </p:sp>
      <p:sp>
        <p:nvSpPr>
          <p:cNvPr id="25" name="Ellipse 24">
            <a:extLst>
              <a:ext uri="{FF2B5EF4-FFF2-40B4-BE49-F238E27FC236}">
                <a16:creationId xmlns:a16="http://schemas.microsoft.com/office/drawing/2014/main" id="{F1B37CAB-3A64-1AC7-0D49-38FCB399BEAC}"/>
              </a:ext>
            </a:extLst>
          </p:cNvPr>
          <p:cNvSpPr/>
          <p:nvPr/>
        </p:nvSpPr>
        <p:spPr>
          <a:xfrm>
            <a:off x="8123055" y="207794"/>
            <a:ext cx="3958214" cy="3485989"/>
          </a:xfrm>
          <a:prstGeom prst="ellipse">
            <a:avLst/>
          </a:prstGeom>
          <a:solidFill>
            <a:schemeClr val="tx2">
              <a:lumMod val="10000"/>
              <a:lumOff val="90000"/>
            </a:schemeClr>
          </a:solidFill>
          <a:ln>
            <a:solidFill>
              <a:schemeClr val="accent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fr-FR" sz="1100" b="1">
                <a:solidFill>
                  <a:schemeClr val="accent1">
                    <a:lumMod val="49000"/>
                  </a:schemeClr>
                </a:solidFill>
                <a:latin typeface="Arial"/>
                <a:cs typeface="Arial"/>
              </a:rPr>
              <a:t>Régine MERANVILLE</a:t>
            </a:r>
          </a:p>
          <a:p>
            <a:pPr algn="ctr"/>
            <a:r>
              <a:rPr lang="fr-FR" sz="1100" b="0" i="0">
                <a:solidFill>
                  <a:schemeClr val="accent1">
                    <a:lumMod val="49000"/>
                  </a:schemeClr>
                </a:solidFill>
                <a:effectLst/>
                <a:latin typeface="Arial"/>
                <a:cs typeface="Segoe UI"/>
              </a:rPr>
              <a:t>05.96.66.42.16 / 06.96.43.12.66</a:t>
            </a:r>
          </a:p>
          <a:p>
            <a:pPr algn="ctr"/>
            <a:r>
              <a:rPr lang="fr-FR" sz="1100" b="0" i="0">
                <a:solidFill>
                  <a:schemeClr val="accent1">
                    <a:lumMod val="49000"/>
                  </a:schemeClr>
                </a:solidFill>
                <a:effectLst/>
                <a:latin typeface="Arial"/>
                <a:cs typeface="Segoe UI"/>
                <a:hlinkClick r:id="rId4">
                  <a:extLst>
                    <a:ext uri="{A12FA001-AC4F-418D-AE19-62706E023703}">
                      <ahyp:hlinkClr xmlns:ahyp="http://schemas.microsoft.com/office/drawing/2018/hyperlinkcolor" val="tx"/>
                    </a:ext>
                  </a:extLst>
                </a:hlinkClick>
              </a:rPr>
              <a:t>regine.meranville@</a:t>
            </a:r>
            <a:r>
              <a:rPr lang="fr-FR" sz="1100">
                <a:solidFill>
                  <a:schemeClr val="accent1">
                    <a:lumMod val="49000"/>
                  </a:schemeClr>
                </a:solidFill>
                <a:latin typeface="Arial"/>
                <a:cs typeface="Segoe UI"/>
                <a:hlinkClick r:id="rId4">
                  <a:extLst>
                    <a:ext uri="{A12FA001-AC4F-418D-AE19-62706E023703}">
                      <ahyp:hlinkClr xmlns:ahyp="http://schemas.microsoft.com/office/drawing/2018/hyperlinkcolor" val="tx"/>
                    </a:ext>
                  </a:extLst>
                </a:hlinkClick>
              </a:rPr>
              <a:t>caf972.caf.fr</a:t>
            </a:r>
            <a:endParaRPr lang="fr-FR" sz="1100" b="0" i="0">
              <a:solidFill>
                <a:schemeClr val="accent1">
                  <a:lumMod val="49000"/>
                </a:schemeClr>
              </a:solidFill>
              <a:effectLst/>
              <a:latin typeface="Arial"/>
              <a:cs typeface="Segoe UI"/>
            </a:endParaRPr>
          </a:p>
          <a:p>
            <a:pPr algn="ctr"/>
            <a:endParaRPr lang="fr-FR" sz="1100">
              <a:solidFill>
                <a:schemeClr val="accent1">
                  <a:lumMod val="49000"/>
                </a:schemeClr>
              </a:solidFill>
              <a:latin typeface="Arial"/>
              <a:cs typeface="Arial"/>
            </a:endParaRPr>
          </a:p>
          <a:p>
            <a:pPr algn="ctr"/>
            <a:r>
              <a:rPr lang="fr-FR" sz="1100" b="1">
                <a:solidFill>
                  <a:schemeClr val="accent1">
                    <a:lumMod val="49000"/>
                  </a:schemeClr>
                </a:solidFill>
                <a:latin typeface="Arial"/>
                <a:cs typeface="Arial"/>
              </a:rPr>
              <a:t>Esther DUNOT</a:t>
            </a:r>
            <a:endParaRPr lang="fr-FR" sz="1100" b="1">
              <a:solidFill>
                <a:schemeClr val="accent1">
                  <a:lumMod val="49000"/>
                </a:schemeClr>
              </a:solidFill>
              <a:latin typeface="Arial"/>
              <a:ea typeface="Calibri"/>
              <a:cs typeface="Arial"/>
            </a:endParaRPr>
          </a:p>
          <a:p>
            <a:pPr algn="ctr"/>
            <a:r>
              <a:rPr lang="fr-FR" sz="1100">
                <a:solidFill>
                  <a:schemeClr val="accent1">
                    <a:lumMod val="49000"/>
                  </a:schemeClr>
                </a:solidFill>
                <a:latin typeface="Arial"/>
                <a:ea typeface="Calibri"/>
                <a:cs typeface="Calibri"/>
              </a:rPr>
              <a:t>0596</a:t>
            </a:r>
            <a:r>
              <a:rPr lang="fr-FR" sz="1100" b="0" i="0">
                <a:solidFill>
                  <a:schemeClr val="accent1">
                    <a:lumMod val="49000"/>
                  </a:schemeClr>
                </a:solidFill>
                <a:effectLst/>
                <a:latin typeface="Arial"/>
                <a:ea typeface="Calibri"/>
                <a:cs typeface="Calibri"/>
              </a:rPr>
              <a:t> 66 42 20/0696 39 05 </a:t>
            </a:r>
            <a:r>
              <a:rPr lang="fr-FR" sz="1100">
                <a:solidFill>
                  <a:schemeClr val="accent1">
                    <a:lumMod val="49000"/>
                  </a:schemeClr>
                </a:solidFill>
                <a:latin typeface="Arial"/>
                <a:ea typeface="Calibri"/>
                <a:cs typeface="Calibri"/>
              </a:rPr>
              <a:t>91</a:t>
            </a:r>
          </a:p>
          <a:p>
            <a:pPr algn="ctr"/>
            <a:r>
              <a:rPr lang="fr-FR" sz="1100">
                <a:solidFill>
                  <a:schemeClr val="accent1">
                    <a:lumMod val="49000"/>
                  </a:schemeClr>
                </a:solidFill>
                <a:latin typeface="Arial"/>
                <a:ea typeface="Calibri"/>
                <a:cs typeface="Calibri"/>
                <a:hlinkClick r:id="rId5">
                  <a:extLst>
                    <a:ext uri="{A12FA001-AC4F-418D-AE19-62706E023703}">
                      <ahyp:hlinkClr xmlns:ahyp="http://schemas.microsoft.com/office/drawing/2018/hyperlinkcolor" val="tx"/>
                    </a:ext>
                  </a:extLst>
                </a:hlinkClick>
              </a:rPr>
              <a:t>esther</a:t>
            </a:r>
            <a:r>
              <a:rPr lang="fr-FR" sz="1100" b="0" i="0">
                <a:solidFill>
                  <a:schemeClr val="accent1">
                    <a:lumMod val="49000"/>
                  </a:schemeClr>
                </a:solidFill>
                <a:effectLst/>
                <a:latin typeface="Arial"/>
                <a:ea typeface="Calibri"/>
                <a:cs typeface="Calibri"/>
                <a:hlinkClick r:id="rId5">
                  <a:extLst>
                    <a:ext uri="{A12FA001-AC4F-418D-AE19-62706E023703}">
                      <ahyp:hlinkClr xmlns:ahyp="http://schemas.microsoft.com/office/drawing/2018/hyperlinkcolor" val="tx"/>
                    </a:ext>
                  </a:extLst>
                </a:hlinkClick>
              </a:rPr>
              <a:t>.dunot@caf972.caf.fr</a:t>
            </a:r>
            <a:endParaRPr lang="fr-FR" sz="1100" b="0" i="0">
              <a:solidFill>
                <a:schemeClr val="accent1">
                  <a:lumMod val="49000"/>
                </a:schemeClr>
              </a:solidFill>
              <a:effectLst/>
              <a:latin typeface="Arial"/>
              <a:ea typeface="Calibri"/>
              <a:cs typeface="Calibri"/>
            </a:endParaRPr>
          </a:p>
          <a:p>
            <a:pPr algn="ctr"/>
            <a:endParaRPr lang="fr-FR" sz="1100">
              <a:solidFill>
                <a:schemeClr val="accent1">
                  <a:lumMod val="49000"/>
                </a:schemeClr>
              </a:solidFill>
              <a:latin typeface="Arial"/>
              <a:cs typeface="Arial"/>
            </a:endParaRPr>
          </a:p>
          <a:p>
            <a:pPr algn="ctr"/>
            <a:r>
              <a:rPr lang="fr-FR" sz="1100" b="1">
                <a:solidFill>
                  <a:schemeClr val="accent1">
                    <a:lumMod val="49000"/>
                  </a:schemeClr>
                </a:solidFill>
                <a:latin typeface="Arial"/>
                <a:cs typeface="Arial"/>
              </a:rPr>
              <a:t>Régine CAUMARTIN</a:t>
            </a:r>
            <a:endParaRPr lang="fr-FR" sz="1100" b="1">
              <a:solidFill>
                <a:schemeClr val="accent1">
                  <a:lumMod val="49000"/>
                </a:schemeClr>
              </a:solidFill>
              <a:latin typeface="Arial"/>
              <a:ea typeface="Calibri"/>
              <a:cs typeface="Arial"/>
            </a:endParaRPr>
          </a:p>
          <a:p>
            <a:pPr algn="ctr" fontAlgn="base"/>
            <a:r>
              <a:rPr lang="fr-FR" sz="1100" b="0">
                <a:solidFill>
                  <a:schemeClr val="accent1">
                    <a:lumMod val="49000"/>
                  </a:schemeClr>
                </a:solidFill>
                <a:effectLst/>
                <a:latin typeface="Arial"/>
                <a:ea typeface="Calibri"/>
                <a:cs typeface="Calibri"/>
              </a:rPr>
              <a:t>0596 66 48 </a:t>
            </a:r>
            <a:r>
              <a:rPr lang="fr-FR" sz="1100">
                <a:solidFill>
                  <a:schemeClr val="accent1">
                    <a:lumMod val="49000"/>
                  </a:schemeClr>
                </a:solidFill>
                <a:latin typeface="Arial"/>
                <a:ea typeface="Calibri"/>
                <a:cs typeface="Calibri"/>
              </a:rPr>
              <a:t>93 / 0696</a:t>
            </a:r>
            <a:r>
              <a:rPr lang="fr-FR" sz="1100" b="0">
                <a:solidFill>
                  <a:schemeClr val="accent1">
                    <a:lumMod val="49000"/>
                  </a:schemeClr>
                </a:solidFill>
                <a:effectLst/>
                <a:latin typeface="Arial"/>
                <a:ea typeface="Calibri"/>
                <a:cs typeface="Calibri"/>
              </a:rPr>
              <a:t> 36 27 16</a:t>
            </a:r>
          </a:p>
          <a:p>
            <a:pPr algn="ctr" fontAlgn="base"/>
            <a:r>
              <a:rPr lang="fr-FR" sz="1100" b="0">
                <a:solidFill>
                  <a:schemeClr val="accent1">
                    <a:lumMod val="49000"/>
                  </a:schemeClr>
                </a:solidFill>
                <a:effectLst/>
                <a:latin typeface="Arial"/>
                <a:ea typeface="Calibri"/>
                <a:cs typeface="Calibri"/>
                <a:hlinkClick r:id="rId6">
                  <a:extLst>
                    <a:ext uri="{A12FA001-AC4F-418D-AE19-62706E023703}">
                      <ahyp:hlinkClr xmlns:ahyp="http://schemas.microsoft.com/office/drawing/2018/hyperlinkcolor" val="tx"/>
                    </a:ext>
                  </a:extLst>
                </a:hlinkClick>
              </a:rPr>
              <a:t>regine.caumartin@caf972.</a:t>
            </a:r>
            <a:r>
              <a:rPr lang="fr-FR" sz="1100">
                <a:solidFill>
                  <a:schemeClr val="accent1">
                    <a:lumMod val="49000"/>
                  </a:schemeClr>
                </a:solidFill>
                <a:latin typeface="Arial"/>
                <a:ea typeface="Calibri"/>
                <a:cs typeface="Calibri"/>
                <a:hlinkClick r:id="rId6">
                  <a:extLst>
                    <a:ext uri="{A12FA001-AC4F-418D-AE19-62706E023703}">
                      <ahyp:hlinkClr xmlns:ahyp="http://schemas.microsoft.com/office/drawing/2018/hyperlinkcolor" val="tx"/>
                    </a:ext>
                  </a:extLst>
                </a:hlinkClick>
              </a:rPr>
              <a:t>caf.fr</a:t>
            </a:r>
            <a:endParaRPr lang="fr-FR" sz="1100" b="0">
              <a:solidFill>
                <a:schemeClr val="accent1">
                  <a:lumMod val="49000"/>
                </a:schemeClr>
              </a:solidFill>
              <a:effectLst/>
              <a:latin typeface="Arial"/>
              <a:ea typeface="Calibri"/>
              <a:cs typeface="Calibri"/>
              <a:hlinkClick r:id="rId6">
                <a:extLst>
                  <a:ext uri="{A12FA001-AC4F-418D-AE19-62706E023703}">
                    <ahyp:hlinkClr xmlns:ahyp="http://schemas.microsoft.com/office/drawing/2018/hyperlinkcolor" val="tx"/>
                  </a:ext>
                </a:extLst>
              </a:hlinkClick>
            </a:endParaRPr>
          </a:p>
          <a:p>
            <a:pPr algn="ctr"/>
            <a:endParaRPr lang="fr-FR" sz="1100" b="1">
              <a:solidFill>
                <a:schemeClr val="accent1">
                  <a:lumMod val="49000"/>
                </a:schemeClr>
              </a:solidFill>
              <a:latin typeface="Arial"/>
              <a:ea typeface="Calibri"/>
              <a:cs typeface="Calibri"/>
            </a:endParaRPr>
          </a:p>
          <a:p>
            <a:pPr algn="ctr"/>
            <a:r>
              <a:rPr lang="fr-FR" sz="1100" b="1">
                <a:solidFill>
                  <a:srgbClr val="0A2F40"/>
                </a:solidFill>
                <a:latin typeface="Arial"/>
                <a:ea typeface="Calibri"/>
                <a:cs typeface="Arial"/>
              </a:rPr>
              <a:t>Elodie LODEON</a:t>
            </a:r>
          </a:p>
          <a:p>
            <a:pPr algn="ctr"/>
            <a:r>
              <a:rPr lang="fr-FR" sz="1100">
                <a:solidFill>
                  <a:srgbClr val="0A2F40"/>
                </a:solidFill>
                <a:latin typeface="Arial"/>
                <a:ea typeface="Calibri"/>
                <a:cs typeface="Arial"/>
              </a:rPr>
              <a:t>0596 66 42 53 / 0696 01 73 48</a:t>
            </a:r>
          </a:p>
          <a:p>
            <a:pPr algn="ctr"/>
            <a:r>
              <a:rPr lang="fr-FR" sz="1100" u="sng">
                <a:solidFill>
                  <a:srgbClr val="0A2F40"/>
                </a:solidFill>
                <a:latin typeface="Arial"/>
                <a:ea typeface="Calibri"/>
                <a:cs typeface="Arial"/>
              </a:rPr>
              <a:t>elodie.lodeon@caf972.caf.fr</a:t>
            </a:r>
          </a:p>
          <a:p>
            <a:endParaRPr lang="fr-FR" sz="1100">
              <a:solidFill>
                <a:schemeClr val="accent1">
                  <a:lumMod val="49000"/>
                </a:schemeClr>
              </a:solidFill>
              <a:highlight>
                <a:srgbClr val="FFFF00"/>
              </a:highlight>
              <a:latin typeface="Arial"/>
              <a:ea typeface="Calibri"/>
              <a:cs typeface="Calibri"/>
            </a:endParaRPr>
          </a:p>
        </p:txBody>
      </p:sp>
      <p:sp>
        <p:nvSpPr>
          <p:cNvPr id="29" name="ZoneTexte 28">
            <a:extLst>
              <a:ext uri="{FF2B5EF4-FFF2-40B4-BE49-F238E27FC236}">
                <a16:creationId xmlns:a16="http://schemas.microsoft.com/office/drawing/2014/main" id="{87528F7B-E413-17DD-4248-8B24C1FA4C64}"/>
              </a:ext>
            </a:extLst>
          </p:cNvPr>
          <p:cNvSpPr txBox="1"/>
          <p:nvPr/>
        </p:nvSpPr>
        <p:spPr>
          <a:xfrm>
            <a:off x="4766367" y="2269154"/>
            <a:ext cx="1180938" cy="369332"/>
          </a:xfrm>
          <a:prstGeom prst="rect">
            <a:avLst/>
          </a:prstGeom>
          <a:noFill/>
        </p:spPr>
        <p:txBody>
          <a:bodyPr wrap="square" rtlCol="0">
            <a:spAutoFit/>
          </a:bodyPr>
          <a:lstStyle/>
          <a:p>
            <a:r>
              <a:rPr lang="fr-FR" b="1" err="1"/>
              <a:t>CapNord</a:t>
            </a:r>
            <a:endParaRPr lang="fr-FR" b="1"/>
          </a:p>
        </p:txBody>
      </p:sp>
      <p:sp>
        <p:nvSpPr>
          <p:cNvPr id="30" name="ZoneTexte 29">
            <a:extLst>
              <a:ext uri="{FF2B5EF4-FFF2-40B4-BE49-F238E27FC236}">
                <a16:creationId xmlns:a16="http://schemas.microsoft.com/office/drawing/2014/main" id="{039D9E26-F686-C622-ED45-FA52F60CA985}"/>
              </a:ext>
            </a:extLst>
          </p:cNvPr>
          <p:cNvSpPr txBox="1"/>
          <p:nvPr/>
        </p:nvSpPr>
        <p:spPr>
          <a:xfrm>
            <a:off x="5468691" y="3580519"/>
            <a:ext cx="1180938" cy="369332"/>
          </a:xfrm>
          <a:prstGeom prst="rect">
            <a:avLst/>
          </a:prstGeom>
          <a:noFill/>
        </p:spPr>
        <p:txBody>
          <a:bodyPr wrap="square" rtlCol="0">
            <a:spAutoFit/>
          </a:bodyPr>
          <a:lstStyle/>
          <a:p>
            <a:r>
              <a:rPr lang="fr-FR" b="1"/>
              <a:t>CACEM</a:t>
            </a:r>
          </a:p>
        </p:txBody>
      </p:sp>
      <p:sp>
        <p:nvSpPr>
          <p:cNvPr id="31" name="ZoneTexte 30">
            <a:extLst>
              <a:ext uri="{FF2B5EF4-FFF2-40B4-BE49-F238E27FC236}">
                <a16:creationId xmlns:a16="http://schemas.microsoft.com/office/drawing/2014/main" id="{EF0C0DA6-11D2-8308-6BBE-826503FB7D22}"/>
              </a:ext>
            </a:extLst>
          </p:cNvPr>
          <p:cNvSpPr txBox="1"/>
          <p:nvPr/>
        </p:nvSpPr>
        <p:spPr>
          <a:xfrm>
            <a:off x="6381673" y="4895409"/>
            <a:ext cx="1180938" cy="369332"/>
          </a:xfrm>
          <a:prstGeom prst="rect">
            <a:avLst/>
          </a:prstGeom>
          <a:noFill/>
        </p:spPr>
        <p:txBody>
          <a:bodyPr wrap="square" rtlCol="0">
            <a:spAutoFit/>
          </a:bodyPr>
          <a:lstStyle/>
          <a:p>
            <a:r>
              <a:rPr lang="fr-FR" b="1"/>
              <a:t>CAESM</a:t>
            </a:r>
          </a:p>
        </p:txBody>
      </p:sp>
      <p:sp>
        <p:nvSpPr>
          <p:cNvPr id="3" name="Ellipse 2">
            <a:extLst>
              <a:ext uri="{FF2B5EF4-FFF2-40B4-BE49-F238E27FC236}">
                <a16:creationId xmlns:a16="http://schemas.microsoft.com/office/drawing/2014/main" id="{9C249771-5958-93BC-8F38-FA3F51D60656}"/>
              </a:ext>
            </a:extLst>
          </p:cNvPr>
          <p:cNvSpPr/>
          <p:nvPr/>
        </p:nvSpPr>
        <p:spPr>
          <a:xfrm>
            <a:off x="2256728" y="4435789"/>
            <a:ext cx="3295483" cy="2423055"/>
          </a:xfrm>
          <a:prstGeom prst="ellipse">
            <a:avLst/>
          </a:prstGeom>
          <a:solidFill>
            <a:schemeClr val="tx2">
              <a:lumMod val="10000"/>
              <a:lumOff val="90000"/>
            </a:schemeClr>
          </a:solidFill>
          <a:ln>
            <a:solidFill>
              <a:schemeClr val="accent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fontAlgn="base"/>
            <a:r>
              <a:rPr lang="fr-FR" sz="1100" b="1" err="1">
                <a:solidFill>
                  <a:schemeClr val="accent1">
                    <a:lumMod val="49000"/>
                  </a:schemeClr>
                </a:solidFill>
                <a:latin typeface="Arial"/>
                <a:cs typeface="Arial"/>
              </a:rPr>
              <a:t>Patryck</a:t>
            </a:r>
            <a:r>
              <a:rPr lang="fr-FR" sz="1100" b="1">
                <a:solidFill>
                  <a:schemeClr val="accent1">
                    <a:lumMod val="49000"/>
                  </a:schemeClr>
                </a:solidFill>
                <a:latin typeface="Arial"/>
                <a:cs typeface="Arial"/>
              </a:rPr>
              <a:t> POMONEL</a:t>
            </a:r>
          </a:p>
          <a:p>
            <a:pPr algn="ctr" fontAlgn="base"/>
            <a:r>
              <a:rPr lang="fr-FR" sz="1100">
                <a:solidFill>
                  <a:schemeClr val="accent1">
                    <a:lumMod val="49000"/>
                  </a:schemeClr>
                </a:solidFill>
                <a:latin typeface="Arial"/>
                <a:cs typeface="Arial"/>
              </a:rPr>
              <a:t>0596 66 42 58</a:t>
            </a:r>
          </a:p>
          <a:p>
            <a:pPr algn="ctr" fontAlgn="base"/>
            <a:r>
              <a:rPr lang="fr-FR" sz="1100">
                <a:solidFill>
                  <a:schemeClr val="accent1">
                    <a:lumMod val="49000"/>
                  </a:schemeClr>
                </a:solidFill>
                <a:latin typeface="Arial"/>
                <a:cs typeface="Arial"/>
                <a:hlinkClick r:id="rId7">
                  <a:extLst>
                    <a:ext uri="{A12FA001-AC4F-418D-AE19-62706E023703}">
                      <ahyp:hlinkClr xmlns:ahyp="http://schemas.microsoft.com/office/drawing/2018/hyperlinkcolor" val="tx"/>
                    </a:ext>
                  </a:extLst>
                </a:hlinkClick>
              </a:rPr>
              <a:t>patrick.pomonel@caf972.caf.fr</a:t>
            </a:r>
            <a:endParaRPr lang="fr-FR" sz="1100">
              <a:solidFill>
                <a:schemeClr val="accent1">
                  <a:lumMod val="49000"/>
                </a:schemeClr>
              </a:solidFill>
              <a:latin typeface="Arial"/>
              <a:cs typeface="Arial"/>
            </a:endParaRPr>
          </a:p>
          <a:p>
            <a:pPr algn="ctr" fontAlgn="base"/>
            <a:endParaRPr lang="fr-FR" sz="1100" b="1">
              <a:solidFill>
                <a:schemeClr val="accent1">
                  <a:lumMod val="49000"/>
                </a:schemeClr>
              </a:solidFill>
              <a:latin typeface="Arial"/>
              <a:cs typeface="Arial"/>
            </a:endParaRPr>
          </a:p>
          <a:p>
            <a:pPr algn="ctr" fontAlgn="base"/>
            <a:r>
              <a:rPr lang="fr-FR" sz="1100" b="1">
                <a:solidFill>
                  <a:schemeClr val="accent1">
                    <a:lumMod val="49000"/>
                  </a:schemeClr>
                </a:solidFill>
                <a:latin typeface="Arial"/>
                <a:cs typeface="Arial"/>
              </a:rPr>
              <a:t>Elise DARIUS </a:t>
            </a:r>
          </a:p>
          <a:p>
            <a:pPr algn="ctr"/>
            <a:r>
              <a:rPr lang="fr-FR" sz="1100">
                <a:solidFill>
                  <a:schemeClr val="accent1">
                    <a:lumMod val="49000"/>
                  </a:schemeClr>
                </a:solidFill>
                <a:latin typeface="Arial"/>
                <a:cs typeface="Arial"/>
              </a:rPr>
              <a:t>0596 66 48 38 / 0696 36 27 14</a:t>
            </a:r>
            <a:r>
              <a:rPr lang="fr-FR" sz="1100" b="1">
                <a:solidFill>
                  <a:schemeClr val="accent1">
                    <a:lumMod val="49000"/>
                  </a:schemeClr>
                </a:solidFill>
                <a:latin typeface="Arial"/>
                <a:cs typeface="Arial"/>
              </a:rPr>
              <a:t>            </a:t>
            </a:r>
            <a:r>
              <a:rPr lang="fr-FR" sz="1100" b="1">
                <a:solidFill>
                  <a:schemeClr val="accent1">
                    <a:lumMod val="49000"/>
                  </a:schemeClr>
                </a:solidFill>
                <a:latin typeface="Arial"/>
                <a:cs typeface="Arial"/>
                <a:hlinkClick r:id="rId8">
                  <a:extLst>
                    <a:ext uri="{A12FA001-AC4F-418D-AE19-62706E023703}">
                      <ahyp:hlinkClr xmlns:ahyp="http://schemas.microsoft.com/office/drawing/2018/hyperlinkcolor" val="tx"/>
                    </a:ext>
                  </a:extLst>
                </a:hlinkClick>
              </a:rPr>
              <a:t>elise.darius@caf972.caf.fr</a:t>
            </a:r>
            <a:endParaRPr lang="fr-FR">
              <a:solidFill>
                <a:schemeClr val="accent1">
                  <a:lumMod val="49000"/>
                </a:schemeClr>
              </a:solidFill>
              <a:latin typeface="Aptos" panose="020B0004020202020204"/>
              <a:cs typeface="Arial"/>
              <a:hlinkClick r:id="rId8">
                <a:extLst>
                  <a:ext uri="{A12FA001-AC4F-418D-AE19-62706E023703}">
                    <ahyp:hlinkClr xmlns:ahyp="http://schemas.microsoft.com/office/drawing/2018/hyperlinkcolor" val="tx"/>
                  </a:ext>
                </a:extLst>
              </a:hlinkClick>
            </a:endParaRPr>
          </a:p>
          <a:p>
            <a:pPr algn="ctr"/>
            <a:endParaRPr lang="fr-FR" sz="1100" b="1">
              <a:solidFill>
                <a:schemeClr val="accent1">
                  <a:lumMod val="49000"/>
                </a:schemeClr>
              </a:solidFill>
              <a:latin typeface="Arial"/>
              <a:cs typeface="Arial"/>
            </a:endParaRPr>
          </a:p>
          <a:p>
            <a:pPr algn="ctr"/>
            <a:r>
              <a:rPr lang="fr-FR" sz="1100" b="1">
                <a:solidFill>
                  <a:schemeClr val="accent1">
                    <a:lumMod val="49000"/>
                  </a:schemeClr>
                </a:solidFill>
                <a:latin typeface="Arial"/>
                <a:cs typeface="Arial"/>
              </a:rPr>
              <a:t>Murielle YUNG HING </a:t>
            </a:r>
          </a:p>
          <a:p>
            <a:pPr algn="ctr" fontAlgn="base"/>
            <a:r>
              <a:rPr lang="fr-FR" sz="1100">
                <a:solidFill>
                  <a:schemeClr val="accent1">
                    <a:lumMod val="49000"/>
                  </a:schemeClr>
                </a:solidFill>
                <a:latin typeface="Arial"/>
                <a:cs typeface="Arial"/>
              </a:rPr>
              <a:t>0596 66 49 75 / 0696 36 27 22</a:t>
            </a:r>
          </a:p>
          <a:p>
            <a:pPr algn="ctr" fontAlgn="base"/>
            <a:r>
              <a:rPr lang="fr-FR" sz="1100" u="sng">
                <a:solidFill>
                  <a:schemeClr val="accent1">
                    <a:lumMod val="49000"/>
                  </a:schemeClr>
                </a:solidFill>
                <a:latin typeface="Arial"/>
                <a:cs typeface="Arial"/>
              </a:rPr>
              <a:t>murielle.yunghing@caf972.caf.fr</a:t>
            </a:r>
          </a:p>
        </p:txBody>
      </p:sp>
      <p:sp>
        <p:nvSpPr>
          <p:cNvPr id="7" name="Arrow: Up 6">
            <a:extLst>
              <a:ext uri="{FF2B5EF4-FFF2-40B4-BE49-F238E27FC236}">
                <a16:creationId xmlns:a16="http://schemas.microsoft.com/office/drawing/2014/main" id="{34A8315E-087E-F27B-1E17-F1B0EE133FD2}"/>
              </a:ext>
            </a:extLst>
          </p:cNvPr>
          <p:cNvSpPr/>
          <p:nvPr/>
        </p:nvSpPr>
        <p:spPr>
          <a:xfrm rot="5400000">
            <a:off x="890177" y="4710965"/>
            <a:ext cx="584547" cy="2101262"/>
          </a:xfrm>
          <a:prstGeom prst="upArrow">
            <a:avLst/>
          </a:prstGeom>
          <a:solidFill>
            <a:srgbClr val="DCEAF7">
              <a:alpha val="44000"/>
            </a:srgbClr>
          </a:solidFill>
          <a:ln w="63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2D543714-C30C-F9FC-1BBF-DDA64B46B52A}"/>
              </a:ext>
            </a:extLst>
          </p:cNvPr>
          <p:cNvSpPr txBox="1"/>
          <p:nvPr/>
        </p:nvSpPr>
        <p:spPr>
          <a:xfrm>
            <a:off x="138545" y="5634181"/>
            <a:ext cx="1731818"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b="1" i="1">
                <a:latin typeface="Arial"/>
                <a:cs typeface="Arial"/>
              </a:rPr>
              <a:t>Sur la </a:t>
            </a:r>
            <a:r>
              <a:rPr lang="fr-FR" sz="1100" b="1" i="1">
                <a:latin typeface="Arial"/>
                <a:cs typeface="Arial"/>
              </a:rPr>
              <a:t>Parentalité</a:t>
            </a:r>
          </a:p>
        </p:txBody>
      </p:sp>
      <p:cxnSp>
        <p:nvCxnSpPr>
          <p:cNvPr id="10" name="Connector: Elbow 9">
            <a:extLst>
              <a:ext uri="{FF2B5EF4-FFF2-40B4-BE49-F238E27FC236}">
                <a16:creationId xmlns:a16="http://schemas.microsoft.com/office/drawing/2014/main" id="{60B5D41B-9D22-CED0-8B29-0918469DB5A8}"/>
              </a:ext>
            </a:extLst>
          </p:cNvPr>
          <p:cNvCxnSpPr/>
          <p:nvPr/>
        </p:nvCxnSpPr>
        <p:spPr>
          <a:xfrm>
            <a:off x="3775363" y="2840182"/>
            <a:ext cx="1951181" cy="1177636"/>
          </a:xfrm>
          <a:prstGeom prst="bentConnector3">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CD181144-CA31-8BAC-F1FA-29255B747B45}"/>
              </a:ext>
            </a:extLst>
          </p:cNvPr>
          <p:cNvCxnSpPr/>
          <p:nvPr/>
        </p:nvCxnSpPr>
        <p:spPr>
          <a:xfrm flipV="1">
            <a:off x="6996545" y="2112817"/>
            <a:ext cx="1088042" cy="36945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3" name="Connector: Elbow 12">
            <a:extLst>
              <a:ext uri="{FF2B5EF4-FFF2-40B4-BE49-F238E27FC236}">
                <a16:creationId xmlns:a16="http://schemas.microsoft.com/office/drawing/2014/main" id="{D931257D-778C-882A-5C64-A3DAF9D6C97B}"/>
              </a:ext>
            </a:extLst>
          </p:cNvPr>
          <p:cNvCxnSpPr/>
          <p:nvPr/>
        </p:nvCxnSpPr>
        <p:spPr>
          <a:xfrm>
            <a:off x="8405090" y="5080000"/>
            <a:ext cx="508001" cy="681180"/>
          </a:xfrm>
          <a:prstGeom prst="bentConnector3">
            <a:avLst/>
          </a:prstGeom>
          <a:ln>
            <a:tailEnd type="triangle"/>
          </a:ln>
        </p:spPr>
        <p:style>
          <a:lnRef idx="2">
            <a:schemeClr val="accent1"/>
          </a:lnRef>
          <a:fillRef idx="0">
            <a:schemeClr val="accent1"/>
          </a:fillRef>
          <a:effectRef idx="1">
            <a:schemeClr val="accent1"/>
          </a:effectRef>
          <a:fontRef idx="minor">
            <a:schemeClr val="tx1"/>
          </a:fontRef>
        </p:style>
      </p:cxnSp>
      <p:sp>
        <p:nvSpPr>
          <p:cNvPr id="4" name="Slide Number Placeholder 3">
            <a:extLst>
              <a:ext uri="{FF2B5EF4-FFF2-40B4-BE49-F238E27FC236}">
                <a16:creationId xmlns:a16="http://schemas.microsoft.com/office/drawing/2014/main" id="{6CCDEE66-8914-6451-A571-0C27FC571D71}"/>
              </a:ext>
            </a:extLst>
          </p:cNvPr>
          <p:cNvSpPr>
            <a:spLocks noGrp="1"/>
          </p:cNvSpPr>
          <p:nvPr>
            <p:ph type="sldNum" sz="quarter" idx="12"/>
          </p:nvPr>
        </p:nvSpPr>
        <p:spPr/>
        <p:txBody>
          <a:bodyPr/>
          <a:lstStyle/>
          <a:p>
            <a:fld id="{27C6CCC6-2BE5-4E42-96A4-D1E8E81A3D8E}" type="slidenum">
              <a:rPr lang="fr-FR" smtClean="0"/>
              <a:t>26</a:t>
            </a:fld>
            <a:endParaRPr lang="en-US"/>
          </a:p>
        </p:txBody>
      </p:sp>
    </p:spTree>
    <p:extLst>
      <p:ext uri="{BB962C8B-B14F-4D97-AF65-F5344CB8AC3E}">
        <p14:creationId xmlns:p14="http://schemas.microsoft.com/office/powerpoint/2010/main" val="28106708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AD76F3E-3A97-486B-B402-44400A8B91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0DF1A0-12E8-7BD1-A335-8B7AE2879BF6}"/>
              </a:ext>
            </a:extLst>
          </p:cNvPr>
          <p:cNvSpPr>
            <a:spLocks noGrp="1"/>
          </p:cNvSpPr>
          <p:nvPr>
            <p:ph type="ctrTitle"/>
          </p:nvPr>
        </p:nvSpPr>
        <p:spPr>
          <a:xfrm>
            <a:off x="838199" y="1093788"/>
            <a:ext cx="10506455" cy="2967208"/>
          </a:xfrm>
        </p:spPr>
        <p:txBody>
          <a:bodyPr>
            <a:normAutofit/>
          </a:bodyPr>
          <a:lstStyle/>
          <a:p>
            <a:pPr algn="l"/>
            <a:r>
              <a:rPr lang="en-US" sz="8000"/>
              <a:t>MERCI DE VOTRE ATTENTION</a:t>
            </a:r>
          </a:p>
        </p:txBody>
      </p:sp>
      <p:sp>
        <p:nvSpPr>
          <p:cNvPr id="10" name="Rectangle 9">
            <a:extLst>
              <a:ext uri="{FF2B5EF4-FFF2-40B4-BE49-F238E27FC236}">
                <a16:creationId xmlns:a16="http://schemas.microsoft.com/office/drawing/2014/main" id="{391F6B52-91F4-4AEB-B6DB-29FEBCF28C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4331166"/>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2CD6F061-7C53-44F4-9794-953DB70A45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346882" y="2348839"/>
            <a:ext cx="54864" cy="39467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Slide Number Placeholder 2">
            <a:extLst>
              <a:ext uri="{FF2B5EF4-FFF2-40B4-BE49-F238E27FC236}">
                <a16:creationId xmlns:a16="http://schemas.microsoft.com/office/drawing/2014/main" id="{B50BCB0A-0474-8782-C36F-78976C94A1B1}"/>
              </a:ext>
            </a:extLst>
          </p:cNvPr>
          <p:cNvSpPr>
            <a:spLocks noGrp="1"/>
          </p:cNvSpPr>
          <p:nvPr>
            <p:ph type="sldNum" sz="quarter" idx="12"/>
          </p:nvPr>
        </p:nvSpPr>
        <p:spPr>
          <a:xfrm>
            <a:off x="8610600" y="6356350"/>
            <a:ext cx="2743200" cy="365125"/>
          </a:xfrm>
        </p:spPr>
        <p:txBody>
          <a:bodyPr>
            <a:normAutofit/>
          </a:bodyPr>
          <a:lstStyle/>
          <a:p>
            <a:pPr>
              <a:spcAft>
                <a:spcPts val="600"/>
              </a:spcAft>
            </a:pPr>
            <a:fld id="{27C6CCC6-2BE5-4E42-96A4-D1E8E81A3D8E}" type="slidenum">
              <a:rPr lang="fr-FR">
                <a:solidFill>
                  <a:schemeClr val="tx1">
                    <a:lumMod val="50000"/>
                    <a:lumOff val="50000"/>
                  </a:schemeClr>
                </a:solidFill>
              </a:rPr>
              <a:pPr>
                <a:spcAft>
                  <a:spcPts val="600"/>
                </a:spcAft>
              </a:pPr>
              <a:t>27</a:t>
            </a:fld>
            <a:endParaRPr lang="en-US">
              <a:solidFill>
                <a:schemeClr val="tx1">
                  <a:lumMod val="50000"/>
                  <a:lumOff val="50000"/>
                </a:schemeClr>
              </a:solidFill>
            </a:endParaRPr>
          </a:p>
        </p:txBody>
      </p:sp>
    </p:spTree>
    <p:extLst>
      <p:ext uri="{BB962C8B-B14F-4D97-AF65-F5344CB8AC3E}">
        <p14:creationId xmlns:p14="http://schemas.microsoft.com/office/powerpoint/2010/main" val="1276575049"/>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0D74F4966295B4098EB3F6577C29FC8" ma:contentTypeVersion="8" ma:contentTypeDescription="Crée un document." ma:contentTypeScope="" ma:versionID="318a8ae19f15cc10f0bee4aa408ed59d">
  <xsd:schema xmlns:xsd="http://www.w3.org/2001/XMLSchema" xmlns:xs="http://www.w3.org/2001/XMLSchema" xmlns:p="http://schemas.microsoft.com/office/2006/metadata/properties" xmlns:ns2="0d8ddf8e-85c1-4051-9e56-9655c866a4c5" targetNamespace="http://schemas.microsoft.com/office/2006/metadata/properties" ma:root="true" ma:fieldsID="86cac6766a36ffcd119ab5777a24ff78" ns2:_="">
    <xsd:import namespace="0d8ddf8e-85c1-4051-9e56-9655c866a4c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d8ddf8e-85c1-4051-9e56-9655c866a4c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36B0534-9043-4EA4-9755-2FB2C741CF6B}">
  <ds:schemaRefs>
    <ds:schemaRef ds:uri="0d8ddf8e-85c1-4051-9e56-9655c866a4c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6243A761-163B-486D-9042-4560A42038A5}">
  <ds:schemaRefs>
    <ds:schemaRef ds:uri="http://schemas.microsoft.com/sharepoint/v3/contenttype/forms"/>
  </ds:schemaRefs>
</ds:datastoreItem>
</file>

<file path=customXml/itemProps3.xml><?xml version="1.0" encoding="utf-8"?>
<ds:datastoreItem xmlns:ds="http://schemas.openxmlformats.org/officeDocument/2006/customXml" ds:itemID="{550C4381-D2B5-4AB8-B0E4-EFBEF7FB94DF}">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427</TotalTime>
  <Words>2696</Words>
  <Application>Microsoft Office PowerPoint</Application>
  <PresentationFormat>Grand écran</PresentationFormat>
  <Paragraphs>442</Paragraphs>
  <Slides>27</Slides>
  <Notes>2</Notes>
  <HiddenSlides>0</HiddenSlides>
  <MMClips>0</MMClips>
  <ScaleCrop>false</ScaleCrop>
  <HeadingPairs>
    <vt:vector size="6" baseType="variant">
      <vt:variant>
        <vt:lpstr>Polices utilisées</vt:lpstr>
      </vt:variant>
      <vt:variant>
        <vt:i4>13</vt:i4>
      </vt:variant>
      <vt:variant>
        <vt:lpstr>Thème</vt:lpstr>
      </vt:variant>
      <vt:variant>
        <vt:i4>2</vt:i4>
      </vt:variant>
      <vt:variant>
        <vt:lpstr>Titres des diapositives</vt:lpstr>
      </vt:variant>
      <vt:variant>
        <vt:i4>27</vt:i4>
      </vt:variant>
    </vt:vector>
  </HeadingPairs>
  <TitlesOfParts>
    <vt:vector size="42" baseType="lpstr">
      <vt:lpstr>Microsoft YaHei</vt:lpstr>
      <vt:lpstr>Aptos</vt:lpstr>
      <vt:lpstr>Aptos Display</vt:lpstr>
      <vt:lpstr>Arial</vt:lpstr>
      <vt:lpstr>Calibri</vt:lpstr>
      <vt:lpstr>Calibri Light</vt:lpstr>
      <vt:lpstr>DejaVu Sans</vt:lpstr>
      <vt:lpstr>Freestyle Script</vt:lpstr>
      <vt:lpstr>Gill Sans MT</vt:lpstr>
      <vt:lpstr>Segoe UI</vt:lpstr>
      <vt:lpstr>Skeena</vt:lpstr>
      <vt:lpstr>Times New Roman</vt:lpstr>
      <vt:lpstr>Wingdings</vt:lpstr>
      <vt:lpstr>Thème Office</vt:lpstr>
      <vt:lpstr>1_Thème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LA CITE ÉDUCATIVE C’EST ….</vt:lpstr>
      <vt:lpstr>Présentation PowerPoint</vt:lpstr>
      <vt:lpstr>UNE ALLIANCE EDUCATIVE…</vt:lpstr>
      <vt:lpstr>Réunion d’information « PEDT et Continuité éducative »</vt:lpstr>
      <vt:lpstr>Présentation PowerPoint</vt:lpstr>
      <vt:lpstr>Les différents financements CAF liés à l'accueil de loisirs </vt:lpstr>
      <vt:lpstr>Présentation PowerPoint</vt:lpstr>
      <vt:lpstr> </vt:lpstr>
      <vt:lpstr> </vt:lpstr>
      <vt:lpstr> </vt:lpstr>
      <vt:lpstr> </vt:lpstr>
      <vt:lpstr>                          AIDE COMPLEMENTAIRE A LA PS ALSH:                                     LE COMPLEMENT INCLUSIF </vt:lpstr>
      <vt:lpstr> </vt:lpstr>
      <vt:lpstr> </vt:lpstr>
      <vt:lpstr>Présentation PowerPoint</vt:lpstr>
      <vt:lpstr>Présentation PowerPoint</vt:lpstr>
      <vt:lpstr>Présentation PowerPoint</vt:lpstr>
      <vt:lpstr>Présentation PowerPoint</vt:lpstr>
      <vt:lpstr>MERCI DE VOTRE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Réunion d’information « PEDT et Continuité éducative »</dc:title>
  <dc:creator>Yolaine RENARD 972</dc:creator>
  <cp:lastModifiedBy>Rémi DUCLOS</cp:lastModifiedBy>
  <cp:revision>16</cp:revision>
  <dcterms:created xsi:type="dcterms:W3CDTF">2012-07-30T22:21:58Z</dcterms:created>
  <dcterms:modified xsi:type="dcterms:W3CDTF">2025-10-16T22:21:07Z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0x01010070D74F4966295B4098EB3F6577C29FC8</vt:lpwstr>
  </property>
</Properties>
</file>