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0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F76772A-F175-4A1A-8551-FB41163F041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19A014-7B0C-4151-86B9-18B0400D5BC8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402642-B6C3-4F77-90D9-2D71AA4CE966}" type="slidenum">
              <a:rPr lang="fr-FR" smtClean="0"/>
              <a:pPr/>
              <a:t>2</a:t>
            </a:fld>
            <a:endParaRPr lang="fr-FR" smtClean="0"/>
          </a:p>
        </p:txBody>
      </p:sp>
      <p:sp>
        <p:nvSpPr>
          <p:cNvPr id="81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6A3BD6-DE5D-4ABD-B132-C28CC4AE195B}" type="slidenum">
              <a:rPr lang="fr-FR" smtClean="0"/>
              <a:pPr/>
              <a:t>3</a:t>
            </a:fld>
            <a:endParaRPr lang="fr-FR" smtClean="0"/>
          </a:p>
        </p:txBody>
      </p:sp>
      <p:sp>
        <p:nvSpPr>
          <p:cNvPr id="92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0C8224-6772-4717-9994-66D491FEAE4F}" type="slidenum">
              <a:rPr lang="fr-FR" smtClean="0"/>
              <a:pPr/>
              <a:t>4</a:t>
            </a:fld>
            <a:endParaRPr lang="fr-FR" smtClean="0"/>
          </a:p>
        </p:txBody>
      </p:sp>
      <p:sp>
        <p:nvSpPr>
          <p:cNvPr id="102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C261D-0845-46C2-8698-A9D21348BC7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E135C-32E6-4010-877B-88759D308EC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521F3-5869-44EC-B5C4-FEB94D44248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48E47-9E83-49D9-9D9A-79268B43984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03229-F59D-4E17-9772-6CD86B88B2D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17230-3665-4F4B-951D-3DEE9DE7D70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F82B1-A874-47DF-ABAD-CA3ADA123607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F4FCD-DF3B-4F71-8B48-4A2CC5CD535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8158C-DFBA-4876-9E06-4EC37FDEDE1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2CF32-EB94-4031-9494-6FF540ECB9A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592EF-7E57-487F-91E3-DB9929D489B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2B7A6-93FD-48E2-AB6D-F0824A3A2A4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Contenu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5EA1A-C78F-4E49-88F3-C843C5E734F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414BF25-79A0-4DA0-96CF-CE5C9E4C2CE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0"/>
            <a:ext cx="8748712" cy="1470025"/>
          </a:xfrm>
        </p:spPr>
        <p:txBody>
          <a:bodyPr/>
          <a:lstStyle/>
          <a:p>
            <a:pPr eaLnBrk="1" hangingPunct="1"/>
            <a:r>
              <a:rPr lang="fr-FR" smtClean="0">
                <a:solidFill>
                  <a:srgbClr val="FF0000"/>
                </a:solidFill>
              </a:rPr>
              <a:t>Journées Programme EPS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052513"/>
            <a:ext cx="9144000" cy="5805487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fr-FR" sz="2800" b="1" i="1" u="sng" dirty="0" smtClean="0"/>
              <a:t>Lieu:</a:t>
            </a:r>
            <a:r>
              <a:rPr lang="fr-FR" sz="2800" dirty="0" smtClean="0"/>
              <a:t> Collège Morne des Esses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fr-FR" sz="2800" dirty="0" smtClean="0"/>
              <a:t>          Lycée Acajou 2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fr-FR" sz="2800" dirty="0" smtClean="0"/>
              <a:t>          Collège Asselin de </a:t>
            </a:r>
            <a:r>
              <a:rPr lang="fr-FR" sz="2800" dirty="0" err="1" smtClean="0"/>
              <a:t>beauville</a:t>
            </a:r>
            <a:endParaRPr lang="fr-FR" sz="2800" dirty="0" smtClean="0"/>
          </a:p>
          <a:p>
            <a:pPr algn="l" eaLnBrk="1" hangingPunct="1">
              <a:lnSpc>
                <a:spcPct val="90000"/>
              </a:lnSpc>
              <a:defRPr/>
            </a:pPr>
            <a:r>
              <a:rPr lang="fr-FR" sz="2800" dirty="0" smtClean="0"/>
              <a:t>           Lycée Joseph Gaillard</a:t>
            </a:r>
          </a:p>
          <a:p>
            <a:pPr algn="l" eaLnBrk="1" hangingPunct="1">
              <a:lnSpc>
                <a:spcPct val="90000"/>
              </a:lnSpc>
              <a:defRPr/>
            </a:pPr>
            <a:endParaRPr lang="fr-FR" sz="2800" dirty="0" smtClean="0"/>
          </a:p>
          <a:p>
            <a:pPr algn="l" eaLnBrk="1" hangingPunct="1">
              <a:lnSpc>
                <a:spcPct val="90000"/>
              </a:lnSpc>
              <a:defRPr/>
            </a:pPr>
            <a:r>
              <a:rPr lang="fr-FR" sz="2800" b="1" i="1" u="sng" dirty="0" smtClean="0"/>
              <a:t>Formateurs:</a:t>
            </a:r>
            <a:r>
              <a:rPr lang="fr-FR" sz="2800" dirty="0" smtClean="0"/>
              <a:t> Guy POMMIER, Gilles VEGA, B</a:t>
            </a:r>
            <a:r>
              <a:rPr lang="fr-FR" sz="2400" dirty="0" smtClean="0"/>
              <a:t>enoît THIERY, Vincent ESOR, François BEAUBRUN</a:t>
            </a:r>
          </a:p>
          <a:p>
            <a:pPr algn="l" eaLnBrk="1" hangingPunct="1">
              <a:lnSpc>
                <a:spcPct val="90000"/>
              </a:lnSpc>
              <a:defRPr/>
            </a:pPr>
            <a:endParaRPr lang="fr-FR" sz="2400" dirty="0" smtClean="0"/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2400" b="1" i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THEMES :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Comprendre la discipline en 2013.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Favoriser la cohérence dans l’offre de formation d’un élève au 2</a:t>
            </a:r>
            <a:r>
              <a:rPr lang="fr-FR" sz="2400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nd</a:t>
            </a:r>
            <a:r>
              <a:rPr lang="fr-F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degré en EPS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Développer la communication entre équipes pédagogique d’un secteur </a:t>
            </a:r>
          </a:p>
          <a:p>
            <a:pPr algn="l" eaLnBrk="1" hangingPunct="1">
              <a:lnSpc>
                <a:spcPct val="90000"/>
              </a:lnSpc>
              <a:defRPr/>
            </a:pPr>
            <a:endParaRPr lang="fr-FR" sz="2400" b="1" i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571750"/>
          </a:xfrm>
        </p:spPr>
        <p:txBody>
          <a:bodyPr/>
          <a:lstStyle/>
          <a:p>
            <a:pPr eaLnBrk="1" hangingPunct="1"/>
            <a:r>
              <a:rPr lang="fr-FR" sz="4000" b="1" smtClean="0">
                <a:solidFill>
                  <a:srgbClr val="FF0000"/>
                </a:solidFill>
              </a:rPr>
              <a:t>Travail en équipes d’établissement autour des lycées et des collèges du secteur scolaire de rattachement.</a:t>
            </a:r>
            <a:r>
              <a:rPr lang="fr-FR" sz="4000" smtClean="0"/>
              <a:t/>
            </a:r>
            <a:br>
              <a:rPr lang="fr-FR" sz="4000" smtClean="0"/>
            </a:br>
            <a:endParaRPr lang="fr-FR" sz="4000" smtClean="0"/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500313"/>
            <a:ext cx="9286875" cy="4357687"/>
          </a:xfrm>
        </p:spPr>
        <p:txBody>
          <a:bodyPr/>
          <a:lstStyle/>
          <a:p>
            <a:pPr algn="ctr">
              <a:buFontTx/>
              <a:buNone/>
            </a:pPr>
            <a:r>
              <a:rPr lang="fr-FR" smtClean="0"/>
              <a:t>Objectifs :</a:t>
            </a:r>
          </a:p>
          <a:p>
            <a:pPr>
              <a:buFontTx/>
              <a:buNone/>
            </a:pPr>
            <a:r>
              <a:rPr lang="fr-FR" smtClean="0"/>
              <a:t>-Mettre les équipes d’établissement en discussion</a:t>
            </a:r>
          </a:p>
          <a:p>
            <a:pPr>
              <a:buFontTx/>
              <a:buNone/>
            </a:pPr>
            <a:r>
              <a:rPr lang="fr-FR" smtClean="0"/>
              <a:t>-Echanger sur l’impact que peut avoir une programmation pour la formation du citoyen physiquement et culturellement éduqué</a:t>
            </a:r>
          </a:p>
          <a:p>
            <a:pPr>
              <a:buFontTx/>
              <a:buNone/>
            </a:pPr>
            <a:r>
              <a:rPr lang="fr-FR" smtClean="0"/>
              <a:t>-Si possible trouver des connections pour évoluer vers plus de cohérence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fr-FR" sz="3600" u="sng" smtClean="0">
                <a:latin typeface="Comic Sans MS" pitchFamily="66" charset="0"/>
              </a:rPr>
              <a:t>Quizz: la parole aux professeurs</a:t>
            </a:r>
            <a:r>
              <a:rPr lang="fr-FR" sz="3600" smtClean="0">
                <a:latin typeface="Comic Sans MS" pitchFamily="66" charset="0"/>
              </a:rPr>
              <a:t/>
            </a:r>
            <a:br>
              <a:rPr lang="fr-FR" sz="3600" smtClean="0">
                <a:latin typeface="Comic Sans MS" pitchFamily="66" charset="0"/>
              </a:rPr>
            </a:br>
            <a:endParaRPr lang="fr-FR" sz="2400" smtClean="0">
              <a:latin typeface="Comic Sans MS" pitchFamily="66" charset="0"/>
            </a:endParaRPr>
          </a:p>
        </p:txBody>
      </p:sp>
      <p:sp>
        <p:nvSpPr>
          <p:cNvPr id="4099" name="Rectangle 6"/>
          <p:cNvSpPr>
            <a:spLocks noGrp="1" noChangeArrowheads="1"/>
          </p:cNvSpPr>
          <p:nvPr>
            <p:ph sz="quarter" idx="1"/>
          </p:nvPr>
        </p:nvSpPr>
        <p:spPr>
          <a:xfrm>
            <a:off x="0" y="1285875"/>
            <a:ext cx="8248650" cy="3170238"/>
          </a:xfrm>
        </p:spPr>
        <p:txBody>
          <a:bodyPr wrap="none" anchor="ctr">
            <a:spAutoFit/>
          </a:bodyPr>
          <a:lstStyle/>
          <a:p>
            <a:pPr marL="0" indent="0" algn="ctr">
              <a:spcBef>
                <a:spcPct val="0"/>
              </a:spcBef>
              <a:buFontTx/>
              <a:buNone/>
            </a:pPr>
            <a:r>
              <a:rPr lang="fr-FR" sz="400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R</a:t>
            </a:r>
            <a:r>
              <a:rPr lang="fr-FR" sz="4000" smtClean="0"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400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ponse aux questions de terrain</a:t>
            </a:r>
          </a:p>
          <a:p>
            <a:pPr marL="0" indent="0" algn="ctr">
              <a:spcBef>
                <a:spcPct val="0"/>
              </a:spcBef>
              <a:buFontTx/>
              <a:buNone/>
            </a:pPr>
            <a:r>
              <a:rPr lang="fr-FR" sz="400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Mettre les éléments de tension en débat</a:t>
            </a:r>
          </a:p>
          <a:p>
            <a:pPr marL="0" indent="0" algn="ctr">
              <a:spcBef>
                <a:spcPct val="0"/>
              </a:spcBef>
              <a:buFontTx/>
              <a:buNone/>
            </a:pPr>
            <a:r>
              <a:rPr lang="fr-FR" sz="400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Proposer et discuter</a:t>
            </a:r>
          </a:p>
          <a:p>
            <a:pPr marL="0" indent="0" algn="ctr">
              <a:spcBef>
                <a:spcPct val="0"/>
              </a:spcBef>
              <a:buFontTx/>
              <a:buNone/>
            </a:pPr>
            <a:r>
              <a:rPr lang="fr-FR" sz="400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Gérer des synth</a:t>
            </a:r>
            <a:r>
              <a:rPr lang="fr-FR" sz="4000" smtClean="0">
                <a:ea typeface="Calibri" pitchFamily="34" charset="0"/>
                <a:cs typeface="Times New Roman" pitchFamily="18" charset="0"/>
              </a:rPr>
              <a:t>è</a:t>
            </a:r>
            <a:r>
              <a:rPr lang="fr-FR" sz="400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ses</a:t>
            </a:r>
          </a:p>
          <a:p>
            <a:pPr marL="0" indent="0" algn="ctr">
              <a:spcBef>
                <a:spcPct val="0"/>
              </a:spcBef>
              <a:buFontTx/>
              <a:buNone/>
            </a:pPr>
            <a:endParaRPr lang="fr-FR" sz="4000" smtClean="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-242888"/>
            <a:ext cx="8229600" cy="1143001"/>
          </a:xfrm>
        </p:spPr>
        <p:txBody>
          <a:bodyPr/>
          <a:lstStyle/>
          <a:p>
            <a:pPr eaLnBrk="1" hangingPunct="1"/>
            <a:r>
              <a:rPr lang="fr-FR" u="sng" smtClean="0"/>
              <a:t>PERSPECTIVES</a:t>
            </a:r>
            <a:endParaRPr lang="fr-FR" smtClean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714375"/>
            <a:ext cx="9144000" cy="5810250"/>
          </a:xfrm>
        </p:spPr>
        <p:txBody>
          <a:bodyPr/>
          <a:lstStyle/>
          <a:p>
            <a:pPr eaLnBrk="1" hangingPunct="1"/>
            <a:r>
              <a:rPr lang="fr-FR" smtClean="0"/>
              <a:t> Et la suite ?</a:t>
            </a:r>
          </a:p>
          <a:p>
            <a:pPr eaLnBrk="1" hangingPunct="1"/>
            <a:r>
              <a:rPr lang="fr-FR" smtClean="0"/>
              <a:t>Le curriculum est-il possible?</a:t>
            </a:r>
          </a:p>
          <a:p>
            <a:pPr eaLnBrk="1" hangingPunct="1"/>
            <a:r>
              <a:rPr lang="fr-FR" smtClean="0"/>
              <a:t>Comment partager et mutualiser?</a:t>
            </a:r>
          </a:p>
          <a:p>
            <a:pPr eaLnBrk="1" hangingPunct="1"/>
            <a:r>
              <a:rPr lang="fr-FR" smtClean="0"/>
              <a:t>Cette expérience unique en France peut-elle être partager,</a:t>
            </a:r>
          </a:p>
          <a:p>
            <a:pPr eaLnBrk="1" hangingPunct="1"/>
            <a:r>
              <a:rPr lang="fr-FR" smtClean="0"/>
              <a:t>Est-il important et apprécié que l’inspection régionale se mette à disposition des professeurs, formateurs et animateurs d’AS?.</a:t>
            </a:r>
          </a:p>
          <a:p>
            <a:pPr eaLnBrk="1" hangingPunct="1"/>
            <a:r>
              <a:rPr lang="fr-FR" smtClean="0"/>
              <a:t>Prendre conscience que les besoins ne sont pas immédiats mais peuvent être différés dans le temps.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145</Words>
  <Application>Microsoft Office PowerPoint</Application>
  <PresentationFormat>Affichage à l'écran (4:3)</PresentationFormat>
  <Paragraphs>33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Comic Sans MS</vt:lpstr>
      <vt:lpstr>Baskerville Old Face</vt:lpstr>
      <vt:lpstr>Calibri</vt:lpstr>
      <vt:lpstr>Times New Roman</vt:lpstr>
      <vt:lpstr>Modèle par défaut</vt:lpstr>
      <vt:lpstr>Journées Programme EPS</vt:lpstr>
      <vt:lpstr>Travail en équipes d’établissement autour des lycées et des collèges du secteur scolaire de rattachement. </vt:lpstr>
      <vt:lpstr>Quizz: la parole aux professeurs </vt:lpstr>
      <vt:lpstr>PERSPECTIVES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HANDISPORT</dc:title>
  <dc:creator>Benoît THIERY</dc:creator>
  <cp:lastModifiedBy>COSTE</cp:lastModifiedBy>
  <cp:revision>12</cp:revision>
  <dcterms:created xsi:type="dcterms:W3CDTF">2009-08-03T11:43:01Z</dcterms:created>
  <dcterms:modified xsi:type="dcterms:W3CDTF">2014-06-30T00:45:01Z</dcterms:modified>
</cp:coreProperties>
</file>