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8" r:id="rId2"/>
  </p:sldMasterIdLst>
  <p:notesMasterIdLst>
    <p:notesMasterId r:id="rId6"/>
  </p:notesMasterIdLst>
  <p:sldIdLst>
    <p:sldId id="256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>
      <p:cViewPr varScale="1">
        <p:scale>
          <a:sx n="50" d="100"/>
          <a:sy n="50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fr-FR" sz="1200"/>
            </a:lvl1pPr>
          </a:lstStyle>
          <a:p>
            <a:fld id="{3842907C-D0AA-4C58-9F94-58B40AD65B29}" type="datetimeFigureOut">
              <a:rPr lang="fr-FR"/>
              <a:pPr/>
              <a:t>29/06/2014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fr-FR"/>
              <a:t>Cliquer ici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fr-FR" sz="1200"/>
            </a:lvl1pPr>
          </a:lstStyle>
          <a:p>
            <a:fld id="{1D76769E-C829-4283-B80E-CB90D995C291}" type="slidenum">
              <a:rPr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16937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6769E-C829-4283-B80E-CB90D995C291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40962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6769E-C829-4283-B80E-CB90D995C291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54915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6769E-C829-4283-B80E-CB90D995C291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51011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fr-FR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latinLnBrk="0">
              <a:defRPr lang="fr-FR"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582807"/>
            <a:ext cx="7772400" cy="1199704"/>
          </a:xfrm>
        </p:spPr>
        <p:txBody>
          <a:bodyPr/>
          <a:lstStyle>
            <a:lvl1pPr marL="0" marR="64008" indent="0" algn="r" latinLnBrk="0">
              <a:buNone/>
              <a:defRPr lang="fr-FR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grpSp>
        <p:nvGrpSpPr>
          <p:cNvPr id="2" name="Group 14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Shap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fr-FR"/>
            </a:p>
          </p:txBody>
        </p:sp>
        <p:sp>
          <p:nvSpPr>
            <p:cNvPr id="8" name="Shap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fr-FR"/>
            </a:p>
          </p:txBody>
        </p:sp>
        <p:sp>
          <p:nvSpPr>
            <p:cNvPr id="11" name="Shap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/>
              <a:endParaRPr lang="fr-FR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latinLnBrk="0">
              <a:defRPr lang="fr-FR">
                <a:solidFill>
                  <a:srgbClr val="FFFFFF"/>
                </a:solidFill>
              </a:defRPr>
            </a:lvl1pPr>
            <a:extLst/>
          </a:lstStyle>
          <a:p>
            <a:fld id="{E6E13C79-1C97-4B32-B2AE-1A69C169643E}" type="datetime2">
              <a:rPr lang="fr-FR"/>
              <a:pPr/>
              <a:t>dimanche 29 juin 2014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latinLnBrk="0">
              <a:defRPr lang="fr-FR"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FR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latinLnBrk="0">
              <a:defRPr lang="fr-FR">
                <a:solidFill>
                  <a:srgbClr val="FFFFFF"/>
                </a:solidFill>
              </a:defRPr>
            </a:lvl1pPr>
            <a:extLst/>
          </a:lstStyle>
          <a:p>
            <a:fld id="{45292C34-3E5E-4BA5-AF54-F1601B144FB0}" type="slidenum">
              <a:rPr/>
              <a:pPr/>
              <a:t>‹N°›</a:t>
            </a:fld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7FEF5B-F2CC-4EC5-8F1F-29A8BF9EFFA9}" type="datetime2">
              <a:rPr lang="fr-FR"/>
              <a:pPr/>
              <a:t>dimanche 29 juin 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410EEA-824F-4D46-AFE7-60426C8C06B0}" type="slidenum">
              <a:rPr/>
              <a:pPr/>
              <a:t>‹N°›</a:t>
            </a:fld>
            <a:endParaRPr lang="fr-F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fr-FR" smtClean="0"/>
              <a:t>Modifiez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latinLnBrk="0">
              <a:buNone/>
              <a:defRPr lang="fr-FR"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888512"/>
            <a:ext cx="4572000" cy="1454888"/>
          </a:xfrm>
        </p:spPr>
        <p:txBody>
          <a:bodyPr anchor="t"/>
          <a:lstStyle>
            <a:lvl1pPr marL="0" indent="0" algn="l" latinLnBrk="0">
              <a:buNone/>
              <a:defRPr lang="fr-FR" sz="2300">
                <a:solidFill>
                  <a:schemeClr val="tx1"/>
                </a:solidFill>
              </a:defRPr>
            </a:lvl1pPr>
            <a:lvl2pPr>
              <a:buNone/>
              <a:defRPr lang="fr-FR"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lang="fr-FR"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lang="fr-FR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4709C1-563D-4D9C-B702-B64C84A5A174}" type="datetime2">
              <a:rPr lang="fr-FR"/>
              <a:pPr/>
              <a:t>dimanche 29 juin 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410EEA-824F-4D46-AFE7-60426C8C06B0}" type="slidenum">
              <a:rPr/>
              <a:pPr/>
              <a:t>‹N°›</a:t>
            </a:fld>
            <a:endParaRPr lang="fr-F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/>
            <a:endParaRPr lang="fr-FR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/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 latinLnBrk="0">
              <a:defRPr lang="fr-FR" sz="2800"/>
            </a:lvl1pPr>
            <a:lvl2pPr>
              <a:defRPr lang="fr-FR" sz="2400"/>
            </a:lvl2pPr>
            <a:lvl3pPr>
              <a:defRPr lang="fr-FR" sz="2000"/>
            </a:lvl3pPr>
            <a:lvl4pPr>
              <a:defRPr lang="fr-FR" sz="1800"/>
            </a:lvl4pPr>
            <a:lvl5pPr>
              <a:defRPr lang="fr-FR" sz="1800"/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 latinLnBrk="0">
              <a:defRPr lang="fr-FR" sz="2800"/>
            </a:lvl1pPr>
            <a:lvl2pPr>
              <a:defRPr lang="fr-FR" sz="2400"/>
            </a:lvl2pPr>
            <a:lvl3pPr>
              <a:defRPr lang="fr-FR" sz="2000"/>
            </a:lvl3pPr>
            <a:lvl4pPr>
              <a:defRPr lang="fr-FR" sz="1800"/>
            </a:lvl4pPr>
            <a:lvl5pPr>
              <a:defRPr lang="fr-FR" sz="1800"/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8303D9-A6EB-41FB-BF22-3F49E470997E}" type="datetime2">
              <a:rPr lang="fr-FR"/>
              <a:pPr/>
              <a:t>dimanche 29 juin 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410EEA-824F-4D46-AFE7-60426C8C06B0}" type="slidenum">
              <a:rPr/>
              <a:pPr/>
              <a:t>‹N°›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fr-FR" smtClean="0"/>
              <a:t>Modifiez le style du titre</a:t>
            </a:r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 latinLnBrk="0">
              <a:defRPr lang="fr-FR"/>
            </a:lvl1pPr>
            <a:extLst/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 latinLnBrk="0">
              <a:buNone/>
              <a:defRPr lang="fr-FR" sz="2400" b="0">
                <a:solidFill>
                  <a:schemeClr val="bg1"/>
                </a:solidFill>
              </a:defRPr>
            </a:lvl1pPr>
            <a:lvl2pPr>
              <a:buNone/>
              <a:defRPr lang="fr-FR" sz="2000" b="1"/>
            </a:lvl2pPr>
            <a:lvl3pPr>
              <a:buNone/>
              <a:defRPr lang="fr-FR" sz="1800" b="1"/>
            </a:lvl3pPr>
            <a:lvl4pPr>
              <a:buNone/>
              <a:defRPr lang="fr-FR" sz="1600" b="1"/>
            </a:lvl4pPr>
            <a:lvl5pPr>
              <a:buNone/>
              <a:defRPr lang="fr-FR" sz="1600" b="1"/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 latinLnBrk="0">
              <a:buNone/>
              <a:defRPr lang="fr-FR" sz="2400" b="0">
                <a:solidFill>
                  <a:schemeClr val="bg1"/>
                </a:solidFill>
              </a:defRPr>
            </a:lvl1pPr>
            <a:lvl2pPr>
              <a:buNone/>
              <a:defRPr lang="fr-FR" sz="2000" b="1"/>
            </a:lvl2pPr>
            <a:lvl3pPr>
              <a:buNone/>
              <a:defRPr lang="fr-FR" sz="1800" b="1"/>
            </a:lvl3pPr>
            <a:lvl4pPr>
              <a:buNone/>
              <a:defRPr lang="fr-FR" sz="1600" b="1"/>
            </a:lvl4pPr>
            <a:lvl5pPr>
              <a:buNone/>
              <a:defRPr lang="fr-FR" sz="1600" b="1"/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72430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 latinLnBrk="0">
              <a:defRPr lang="fr-FR" sz="2400"/>
            </a:lvl1pPr>
            <a:lvl2pPr>
              <a:defRPr lang="fr-FR" sz="2000"/>
            </a:lvl2pPr>
            <a:lvl3pPr>
              <a:defRPr lang="fr-FR" sz="1800"/>
            </a:lvl3pPr>
            <a:lvl4pPr>
              <a:defRPr lang="fr-FR" sz="1600"/>
            </a:lvl4pPr>
            <a:lvl5pPr>
              <a:defRPr lang="fr-FR" sz="1600"/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72430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 latinLnBrk="0">
              <a:spcBef>
                <a:spcPts val="0"/>
              </a:spcBef>
              <a:defRPr lang="fr-FR" sz="2400"/>
            </a:lvl1pPr>
            <a:lvl2pPr>
              <a:defRPr lang="fr-FR" sz="2000"/>
            </a:lvl2pPr>
            <a:lvl3pPr>
              <a:defRPr lang="fr-FR" sz="1800"/>
            </a:lvl3pPr>
            <a:lvl4pPr>
              <a:defRPr lang="fr-FR" sz="1600"/>
            </a:lvl4pPr>
            <a:lvl5pPr>
              <a:defRPr lang="fr-FR" sz="1600"/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BB0534-5698-4F62-9CFE-5DE61A073E78}" type="datetime2">
              <a:rPr lang="fr-FR"/>
              <a:pPr/>
              <a:t>dimanche 29 juin 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410EEA-824F-4D46-AFE7-60426C8C06B0}" type="slidenum">
              <a:rPr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4827A3-B249-4F87-AB1A-1E06AC1AA2A4}" type="datetime2">
              <a:rPr lang="fr-FR"/>
              <a:pPr/>
              <a:t>dimanche 29 juin 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410EEA-824F-4D46-AFE7-60426C8C06B0}" type="slidenum">
              <a:rPr/>
              <a:pPr/>
              <a:t>‹N°›</a:t>
            </a:fld>
            <a:endParaRPr lang="fr-F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fr-FR" smtClean="0"/>
              <a:t>Modifiez le style du titre</a:t>
            </a:r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546142-29B2-49CC-BCC6-A3AD70B4960E}" type="datetime2">
              <a:rPr lang="fr-FR"/>
              <a:pPr/>
              <a:t>dimanche 29 juin 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410EEA-824F-4D46-AFE7-60426C8C06B0}" type="slidenum">
              <a:rPr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 latinLnBrk="0">
              <a:buNone/>
              <a:defRPr lang="fr-FR"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34000"/>
            <a:ext cx="3974592" cy="914400"/>
          </a:xfrm>
        </p:spPr>
        <p:txBody>
          <a:bodyPr/>
          <a:lstStyle>
            <a:lvl1pPr marL="0" indent="0" algn="r" latinLnBrk="0">
              <a:buNone/>
              <a:defRPr lang="fr-FR" sz="1600"/>
            </a:lvl1pPr>
            <a:lvl2pPr>
              <a:buNone/>
              <a:defRPr lang="fr-FR" sz="1200"/>
            </a:lvl2pPr>
            <a:lvl3pPr>
              <a:buNone/>
              <a:defRPr lang="fr-FR" sz="1000"/>
            </a:lvl3pPr>
            <a:lvl4pPr>
              <a:buNone/>
              <a:defRPr lang="fr-FR" sz="900"/>
            </a:lvl4pPr>
            <a:lvl5pPr>
              <a:buNone/>
              <a:defRPr lang="fr-FR" sz="900"/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 latinLnBrk="0">
              <a:defRPr lang="fr-FR" sz="3200"/>
            </a:lvl1pPr>
            <a:lvl2pPr>
              <a:defRPr lang="fr-FR" sz="2800"/>
            </a:lvl2pPr>
            <a:lvl3pPr>
              <a:defRPr lang="fr-FR" sz="2400"/>
            </a:lvl3pPr>
            <a:lvl4pPr>
              <a:defRPr lang="fr-FR" sz="2000"/>
            </a:lvl4pPr>
            <a:lvl5pPr>
              <a:defRPr lang="fr-FR" sz="2000"/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86C4691-4882-40A8-AF62-8CF6A18D40B2}" type="datetime2">
              <a:rPr lang="fr-FR"/>
              <a:pPr/>
              <a:t>dimanche 29 juin 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410EEA-824F-4D46-AFE7-60426C8C06B0}" type="slidenum">
              <a:rPr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371568"/>
            <a:ext cx="7162800" cy="648232"/>
          </a:xfrm>
          <a:noFill/>
        </p:spPr>
        <p:txBody>
          <a:bodyPr anchor="t"/>
          <a:lstStyle>
            <a:lvl1pPr marL="0" marR="18288" indent="0" algn="r" latinLnBrk="0">
              <a:buNone/>
              <a:defRPr lang="fr-FR" sz="1400"/>
            </a:lvl1pPr>
            <a:lvl2pPr>
              <a:defRPr lang="fr-FR" sz="1200"/>
            </a:lvl2pPr>
            <a:lvl3pPr>
              <a:defRPr lang="fr-FR" sz="1000"/>
            </a:lvl3pPr>
            <a:lvl4pPr>
              <a:defRPr lang="fr-FR" sz="900"/>
            </a:lvl4pPr>
            <a:lvl5pPr>
              <a:defRPr lang="fr-FR" sz="900"/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 latinLnBrk="0">
              <a:buNone/>
              <a:defRPr lang="fr-FR" sz="3200"/>
            </a:lvl1pPr>
            <a:extLst/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latinLnBrk="0">
              <a:defRPr lang="fr-FR">
                <a:solidFill>
                  <a:schemeClr val="tx1"/>
                </a:solidFill>
              </a:defRPr>
            </a:lvl1pPr>
            <a:extLst/>
          </a:lstStyle>
          <a:p>
            <a:fld id="{61C6776A-4DEC-47EE-8A49-2C150ECB5465}" type="datetime2">
              <a:rPr lang="fr-FR"/>
              <a:pPr/>
              <a:t>dimanche 29 juin 2014</a:t>
            </a:fld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 latinLnBrk="0">
              <a:defRPr lang="fr-FR">
                <a:solidFill>
                  <a:schemeClr val="tx1"/>
                </a:solidFill>
              </a:defRPr>
            </a:lvl1pPr>
            <a:extLst/>
          </a:lstStyle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latinLnBrk="0">
              <a:defRPr lang="fr-FR">
                <a:solidFill>
                  <a:schemeClr val="tx1"/>
                </a:solidFill>
              </a:defRPr>
            </a:lvl1pPr>
            <a:extLst/>
          </a:lstStyle>
          <a:p>
            <a:fld id="{BC410EEA-824F-4D46-AFE7-60426C8C06B0}" type="slidenum">
              <a:rPr/>
              <a:pPr/>
              <a:t>‹N°›</a:t>
            </a:fld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07688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 latinLnBrk="0">
              <a:buNone/>
              <a:defRPr lang="fr-FR"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8" name="Shape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fr-FR"/>
          </a:p>
        </p:txBody>
      </p:sp>
      <p:sp>
        <p:nvSpPr>
          <p:cNvPr id="9" name="Shape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fr-FR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fr-FR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/>
            <a:endParaRPr lang="fr-FR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/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0E14BF-C004-4398-9186-5EE680724D95}" type="datetime2">
              <a:rPr lang="fr-FR"/>
              <a:pPr/>
              <a:t>dimanche 29 juin 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292C34-3E5E-4BA5-AF54-F1601B144FB0}" type="slidenum">
              <a:rPr lang="fr-FR" sz="1400">
                <a:solidFill>
                  <a:schemeClr val="tx2">
                    <a:shade val="50000"/>
                  </a:schemeClr>
                </a:solidFill>
              </a:rPr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0E14BF-C004-4398-9186-5EE680724D95}" type="datetime2">
              <a:rPr lang="fr-FR"/>
              <a:pPr/>
              <a:t>dimanche 29 juin 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292C34-3E5E-4BA5-AF54-F1601B144FB0}" type="slidenum">
              <a:rPr lang="fr-FR" sz="1400">
                <a:solidFill>
                  <a:schemeClr val="tx2">
                    <a:shade val="50000"/>
                  </a:schemeClr>
                </a:solidFill>
              </a:rPr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fr-FR"/>
          </a:p>
        </p:txBody>
      </p:sp>
      <p:sp>
        <p:nvSpPr>
          <p:cNvPr id="12" name="Shape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fr-FR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fr-FR"/>
              <a:t>Cliquer ici pour modifier le style du titre du masque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fr-FR"/>
              <a:t>Cliquer ici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  <a:p>
            <a:pPr lvl="6"/>
            <a:r>
              <a:rPr lang="fr-FR"/>
              <a:t>Septième niveau</a:t>
            </a:r>
          </a:p>
          <a:p>
            <a:pPr lvl="7"/>
            <a:r>
              <a:rPr lang="fr-FR"/>
              <a:t>Huitième niveau</a:t>
            </a:r>
          </a:p>
          <a:p>
            <a:pPr lvl="8"/>
            <a:r>
              <a:rPr lang="fr-FR"/>
              <a:t>Neuvième niveau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latinLnBrk="0">
              <a:defRPr lang="fr-FR" sz="1000">
                <a:solidFill>
                  <a:schemeClr val="tx1"/>
                </a:solidFill>
              </a:defRPr>
            </a:lvl1pPr>
            <a:extLst/>
          </a:lstStyle>
          <a:p>
            <a:fld id="{D10E14BF-C004-4398-9186-5EE680724D95}" type="datetime2">
              <a:rPr lang="fr-FR"/>
              <a:pPr/>
              <a:t>dimanche 29 juin 2014</a:t>
            </a:fld>
            <a:endParaRPr lang="fr-FR" sz="1000">
              <a:solidFill>
                <a:schemeClr val="tx1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latinLnBrk="0">
              <a:defRPr lang="fr-FR" sz="1000">
                <a:solidFill>
                  <a:schemeClr val="tx1"/>
                </a:solidFill>
              </a:defRPr>
            </a:lvl1pPr>
            <a:extLst/>
          </a:lstStyle>
          <a:p>
            <a:pPr algn="r"/>
            <a:endParaRPr lang="fr-FR" sz="1000">
              <a:solidFill>
                <a:schemeClr val="tx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latinLnBrk="0">
              <a:defRPr lang="fr-FR" sz="1000" b="0">
                <a:solidFill>
                  <a:schemeClr val="tx1"/>
                </a:solidFill>
              </a:defRPr>
            </a:lvl1pPr>
            <a:extLst/>
          </a:lstStyle>
          <a:p>
            <a:fld id="{45292C34-3E5E-4BA5-AF54-F1601B144FB0}" type="slidenum">
              <a:rPr lang="fr-FR" sz="1400">
                <a:solidFill>
                  <a:schemeClr val="tx2">
                    <a:shade val="50000"/>
                  </a:schemeClr>
                </a:solidFill>
              </a:rPr>
              <a:pPr/>
              <a:t>‹N°›</a:t>
            </a:fld>
            <a:endParaRPr lang="fr-FR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rtl="0" eaLnBrk="1" latinLnBrk="0" hangingPunct="1">
        <a:spcBef>
          <a:spcPct val="0"/>
        </a:spcBef>
        <a:buNone/>
        <a:defRPr lang="fr-FR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5000"/>
        <a:buFont typeface="Wingdings 3"/>
        <a:buChar char=""/>
        <a:defRPr lang="fr-FR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lang="fr-FR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lang="fr-FR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lang="fr-FR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lang="fr-FR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lang="fr-FR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lang="fr-FR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lang="fr-FR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lang="fr-FR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lang="fr-FR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lang="fr-FR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lang="fr-FR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lang="fr-FR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lang="fr-FR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lang="fr-FR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lang="fr-FR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Groupe ressource académique</a:t>
            </a:r>
            <a:endParaRPr lang="fr-FR" dirty="0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Groupe EPS adaptée et handicap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BILAN ANNEE 2013/2014</a:t>
            </a:r>
            <a:endParaRPr lang="fr-FR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477060" y="1417638"/>
            <a:ext cx="8229600" cy="5035698"/>
          </a:xfrm>
        </p:spPr>
        <p:txBody>
          <a:bodyPr>
            <a:normAutofit/>
          </a:bodyPr>
          <a:lstStyle/>
          <a:p>
            <a:r>
              <a:rPr lang="fr-FR" dirty="0" smtClean="0"/>
              <a:t>SENSIBILISER</a:t>
            </a:r>
            <a:endParaRPr lang="fr-FR" dirty="0"/>
          </a:p>
          <a:p>
            <a:pPr lvl="1"/>
            <a:r>
              <a:rPr lang="fr-FR" dirty="0" smtClean="0"/>
              <a:t>Journée académique dangers situation obésité</a:t>
            </a:r>
          </a:p>
          <a:p>
            <a:pPr lvl="1"/>
            <a:r>
              <a:rPr lang="fr-FR" dirty="0" smtClean="0"/>
              <a:t>Marche de la santé au Cross Académique</a:t>
            </a:r>
            <a:endParaRPr lang="fr-FR" dirty="0"/>
          </a:p>
          <a:p>
            <a:pPr lvl="1"/>
            <a:r>
              <a:rPr lang="fr-FR" dirty="0" smtClean="0"/>
              <a:t>Championnat d’athlétisme UNSS</a:t>
            </a:r>
            <a:endParaRPr lang="fr-FR" dirty="0"/>
          </a:p>
          <a:p>
            <a:pPr marL="393192" lvl="1" indent="0">
              <a:buNone/>
            </a:pPr>
            <a:r>
              <a:rPr lang="fr-FR" dirty="0" smtClean="0"/>
              <a:t>(2 actions non mises en place)</a:t>
            </a:r>
            <a:endParaRPr lang="fr-FR" dirty="0"/>
          </a:p>
          <a:p>
            <a:r>
              <a:rPr lang="fr-FR" dirty="0" smtClean="0"/>
              <a:t>INFORMER</a:t>
            </a:r>
            <a:endParaRPr lang="fr-FR" dirty="0"/>
          </a:p>
          <a:p>
            <a:pPr lvl="1"/>
            <a:r>
              <a:rPr lang="fr-FR" dirty="0" smtClean="0"/>
              <a:t>Lettre handicap EPS</a:t>
            </a:r>
            <a:endParaRPr lang="fr-FR" dirty="0"/>
          </a:p>
          <a:p>
            <a:pPr lvl="1"/>
            <a:r>
              <a:rPr lang="fr-FR" dirty="0" smtClean="0"/>
              <a:t>Site académique</a:t>
            </a:r>
          </a:p>
          <a:p>
            <a:pPr lvl="1"/>
            <a:r>
              <a:rPr lang="fr-FR" dirty="0" smtClean="0"/>
              <a:t>Domaine des certifications lycée et collège</a:t>
            </a:r>
          </a:p>
          <a:p>
            <a:r>
              <a:rPr lang="fr-FR" dirty="0" smtClean="0"/>
              <a:t>FORMER</a:t>
            </a:r>
            <a:endParaRPr lang="fr-FR" dirty="0"/>
          </a:p>
          <a:p>
            <a:pPr lvl="1"/>
            <a:r>
              <a:rPr lang="fr-FR" dirty="0" smtClean="0"/>
              <a:t>Les stages inscrits au PAF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PERSPECTIVE ANNEE 2014/2015</a:t>
            </a:r>
            <a:endParaRPr lang="fr-FR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>
            <a:normAutofit/>
          </a:bodyPr>
          <a:lstStyle/>
          <a:p>
            <a:r>
              <a:rPr lang="fr-FR" dirty="0" smtClean="0"/>
              <a:t>SENSIBILISER</a:t>
            </a:r>
            <a:endParaRPr lang="fr-FR" dirty="0"/>
          </a:p>
          <a:p>
            <a:pPr lvl="1"/>
            <a:r>
              <a:rPr lang="fr-FR" dirty="0" smtClean="0"/>
              <a:t>Continuité des actions à succès (ancrage dans les mentalités) = choix dates avec journée nationale.</a:t>
            </a:r>
          </a:p>
          <a:p>
            <a:pPr lvl="1"/>
            <a:r>
              <a:rPr lang="fr-FR" dirty="0" smtClean="0"/>
              <a:t>Réflexion sur actions non menées</a:t>
            </a:r>
            <a:endParaRPr lang="fr-FR" dirty="0"/>
          </a:p>
          <a:p>
            <a:r>
              <a:rPr lang="fr-FR" dirty="0" smtClean="0"/>
              <a:t>INFORMER</a:t>
            </a:r>
            <a:endParaRPr lang="fr-FR" dirty="0"/>
          </a:p>
          <a:p>
            <a:pPr lvl="1"/>
            <a:r>
              <a:rPr lang="fr-FR" dirty="0" smtClean="0"/>
              <a:t>Assurer 4 parutions lettre handicap EPS</a:t>
            </a:r>
          </a:p>
          <a:p>
            <a:pPr lvl="1"/>
            <a:r>
              <a:rPr lang="fr-FR" dirty="0" smtClean="0"/>
              <a:t>Orienter contenus sur les problèmes professionnels  </a:t>
            </a:r>
            <a:endParaRPr lang="fr-FR" dirty="0"/>
          </a:p>
          <a:p>
            <a:pPr lvl="1"/>
            <a:r>
              <a:rPr lang="fr-FR" dirty="0" smtClean="0"/>
              <a:t>Site avec plus informations et assurer mise à jour</a:t>
            </a:r>
          </a:p>
          <a:p>
            <a:r>
              <a:rPr lang="fr-FR" dirty="0" smtClean="0"/>
              <a:t>FORMER</a:t>
            </a:r>
            <a:endParaRPr lang="fr-FR" dirty="0"/>
          </a:p>
          <a:p>
            <a:pPr lvl="1"/>
            <a:r>
              <a:rPr lang="fr-FR" dirty="0" smtClean="0"/>
              <a:t>Réflexion entre solutions toutes faites et </a:t>
            </a:r>
            <a:r>
              <a:rPr lang="fr-FR" dirty="0" err="1" smtClean="0"/>
              <a:t>co</a:t>
            </a:r>
            <a:r>
              <a:rPr lang="fr-FR" dirty="0" smtClean="0"/>
              <a:t>-construire les adaptations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5989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130000" t="-95000" r="40000" b="21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9C73088-B109-45CE-B753-7F1578639EF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 de la séance de créativité</Template>
  <TotalTime>0</TotalTime>
  <Words>115</Words>
  <Application>Microsoft Office PowerPoint</Application>
  <PresentationFormat>Affichage à l'écran (4:3)</PresentationFormat>
  <Paragraphs>27</Paragraphs>
  <Slides>3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Rotonde</vt:lpstr>
      <vt:lpstr>Groupe ressource académique</vt:lpstr>
      <vt:lpstr>BILAN ANNEE 2013/2014</vt:lpstr>
      <vt:lpstr>PERSPECTIVE ANNEE 2014/2015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2014-06-28T20:30:08Z</dcterms:created>
  <dcterms:modified xsi:type="dcterms:W3CDTF">2014-06-29T22:04:26Z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TC101671239990</vt:lpwstr>
  </property>
</Properties>
</file>