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9" r:id="rId2"/>
    <p:sldId id="257" r:id="rId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05F08E-7649-4074-95BD-9E2CD95F49F6}" type="datetimeFigureOut">
              <a:rPr lang="fr-FR" smtClean="0"/>
              <a:pPr/>
              <a:t>24/06/2014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8F26B0-B459-4DB2-92F4-65AEDC25493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518758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5698C-7491-4FFC-A00B-1BF8AF9D3EB2}" type="datetime1">
              <a:rPr lang="fr-FR" smtClean="0"/>
              <a:pPr/>
              <a:t>24/06/2014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FORMATION ACADEMIQUE MARTINIQUE 2012-2013  F.BEAUBRUN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D59B3-CF3C-4F37-A572-B4F3799AADDE}" type="datetime1">
              <a:rPr lang="fr-FR" smtClean="0"/>
              <a:pPr/>
              <a:t>24/06/2014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FORMATION ACADEMIQUE MARTINIQUE 2012-2013  F.BEAUBRUN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17B1B-A6CE-4B12-85A3-0628265F517E}" type="datetime1">
              <a:rPr lang="fr-FR" smtClean="0"/>
              <a:pPr/>
              <a:t>24/06/2014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FORMATION ACADEMIQUE MARTINIQUE 2012-2013  F.BEAUBRUN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6276B-B04B-4056-A404-365676A3010D}" type="datetime1">
              <a:rPr lang="fr-FR" smtClean="0"/>
              <a:pPr/>
              <a:t>24/06/2014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FORMATION ACADEMIQUE MARTINIQUE 2012-2013  F.BEAUBRUN</a:t>
            </a: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1C680-5259-4901-9BC3-DBBCFF21EF6D}" type="datetime1">
              <a:rPr lang="fr-FR" smtClean="0"/>
              <a:pPr/>
              <a:t>24/06/2014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FORMATION ACADEMIQUE MARTINIQUE 2012-2013  F.BEAUBRUN</a:t>
            </a:r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A4D54-01B6-46FF-B004-3969FF0BBE6F}" type="datetime1">
              <a:rPr lang="fr-FR" smtClean="0"/>
              <a:pPr/>
              <a:t>24/06/2014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FORMATION ACADEMIQUE MARTINIQUE 2012-2013  F.BEAUBRUN</a:t>
            </a:r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74643-0184-4CF6-A014-191F8881FBDD}" type="datetime1">
              <a:rPr lang="fr-FR" smtClean="0"/>
              <a:pPr/>
              <a:t>24/06/2014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FORMATION ACADEMIQUE MARTINIQUE 2012-2013  F.BEAUBRUN</a:t>
            </a:r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12BEF-DC85-4BE5-A5B9-B69EF10268ED}" type="datetime1">
              <a:rPr lang="fr-FR" smtClean="0"/>
              <a:pPr/>
              <a:t>24/06/2014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FORMATION ACADEMIQUE MARTINIQUE 2012-2013  F.BEAUBRUN</a:t>
            </a: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69EC1-24C8-402F-B4C4-8A0D7ACF379D}" type="datetime1">
              <a:rPr lang="fr-FR" smtClean="0"/>
              <a:pPr/>
              <a:t>24/06/2014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FORMATION ACADEMIQUE MARTINIQUE 2012-2013  F.BEAUBRUN</a:t>
            </a: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A45C-D5F5-4A18-BAAF-EB8BEB22628E}" type="datetime1">
              <a:rPr lang="fr-FR" smtClean="0"/>
              <a:pPr/>
              <a:t>24/06/2014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FORMATION ACADEMIQUE MARTINIQUE 2012-2013  F.BEAUBRUN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DC8BE-504B-48A2-AD2A-CC7B23F46457}" type="datetime1">
              <a:rPr lang="fr-FR" smtClean="0"/>
              <a:pPr/>
              <a:t>24/06/2014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FORMATION ACADEMIQUE MARTINIQUE 2012-2013  F.BEAUBRUN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  <a:alpha val="3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777803-1618-489A-9622-2042A6E34BF3}" type="datetime1">
              <a:rPr lang="fr-FR" smtClean="0"/>
              <a:pPr/>
              <a:t>24/06/2014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FORMATION ACADEMIQUE MARTINIQUE 2012-2013  F.BEAUBRUN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gif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416487"/>
            <a:ext cx="2152650" cy="2124075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32716">
            <a:off x="6726190" y="5083361"/>
            <a:ext cx="2414554" cy="1581400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412815">
            <a:off x="149477" y="2476530"/>
            <a:ext cx="2242587" cy="1853871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413424">
            <a:off x="4884102" y="423212"/>
            <a:ext cx="2061619" cy="2258171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317091">
            <a:off x="6672714" y="1082502"/>
            <a:ext cx="2224431" cy="1668323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332927">
            <a:off x="6685505" y="2759751"/>
            <a:ext cx="1806446" cy="1793843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5536" y="2708920"/>
            <a:ext cx="6912768" cy="1470025"/>
          </a:xfrm>
        </p:spPr>
        <p:txBody>
          <a:bodyPr/>
          <a:lstStyle/>
          <a:p>
            <a:r>
              <a:rPr lang="fr-FR" b="1" dirty="0" smtClean="0"/>
              <a:t>ENSEIGNER A UN PUBLIC DIFFICILE</a:t>
            </a:r>
            <a:endParaRPr lang="fr-FR" b="1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65868" y="4458051"/>
            <a:ext cx="6400800" cy="1752600"/>
          </a:xfrm>
        </p:spPr>
        <p:txBody>
          <a:bodyPr>
            <a:normAutofit fontScale="55000" lnSpcReduction="20000"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fr-FR" b="1" dirty="0" smtClean="0">
                <a:solidFill>
                  <a:schemeClr val="tx1"/>
                </a:solidFill>
              </a:rPr>
              <a:t>14 présents sur 26 inscrits.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fr-FR" b="1" dirty="0" smtClean="0">
                <a:solidFill>
                  <a:schemeClr val="tx1"/>
                </a:solidFill>
              </a:rPr>
              <a:t>+ 50% présents / convoqués ?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fr-FR" b="1" dirty="0" smtClean="0">
                <a:solidFill>
                  <a:schemeClr val="tx1"/>
                </a:solidFill>
              </a:rPr>
              <a:t>Des formalités </a:t>
            </a:r>
            <a:r>
              <a:rPr lang="fr-FR" b="1" smtClean="0">
                <a:solidFill>
                  <a:schemeClr val="tx1"/>
                </a:solidFill>
              </a:rPr>
              <a:t>rectorales problématiques !</a:t>
            </a:r>
            <a:endParaRPr lang="fr-FR" b="1" dirty="0" smtClean="0">
              <a:solidFill>
                <a:schemeClr val="tx1"/>
              </a:solidFill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fr-FR" b="1" dirty="0" smtClean="0">
                <a:solidFill>
                  <a:schemeClr val="tx1"/>
                </a:solidFill>
              </a:rPr>
              <a:t>Formation interdisciplinaire :</a:t>
            </a:r>
          </a:p>
          <a:p>
            <a:r>
              <a:rPr lang="fr-FR" b="1" dirty="0" smtClean="0">
                <a:solidFill>
                  <a:schemeClr val="tx1"/>
                </a:solidFill>
              </a:rPr>
              <a:t> un atout indéniable !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fr-FR" b="1" dirty="0" smtClean="0">
                <a:solidFill>
                  <a:schemeClr val="tx1"/>
                </a:solidFill>
              </a:rPr>
              <a:t>Et pourtant l’urgence est là !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1787405" y="6309320"/>
            <a:ext cx="4760168" cy="365125"/>
          </a:xfrm>
        </p:spPr>
        <p:txBody>
          <a:bodyPr/>
          <a:lstStyle/>
          <a:p>
            <a:r>
              <a:rPr lang="fr-FR" dirty="0" smtClean="0">
                <a:solidFill>
                  <a:schemeClr val="tx1"/>
                </a:solidFill>
              </a:rPr>
              <a:t>FORMATION ACADEMIQUE MARTINIQUE 2013-2014  F.BEAUBRUN</a:t>
            </a:r>
            <a:endParaRPr lang="fr-BE" dirty="0">
              <a:solidFill>
                <a:schemeClr val="tx1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577096">
            <a:off x="864436" y="433632"/>
            <a:ext cx="1898862" cy="1518447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372350">
            <a:off x="2714362" y="490340"/>
            <a:ext cx="2490621" cy="1626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483937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79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50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91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13" tmFilter="0, 0; 0.125,0.2665; 0.25,0.4; 0.375,0.465; 0.5,0.5;  0.625,0.535; 0.75,0.6; 0.875,0.7335; 1,1">
                                          <p:stCondLst>
                                            <p:cond delay="913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56" tmFilter="0, 0; 0.125,0.2665; 0.25,0.4; 0.375,0.465; 0.5,0.5;  0.625,0.535; 0.75,0.6; 0.875,0.7335; 1,1">
                                          <p:stCondLst>
                                            <p:cond delay="182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26" tmFilter="0, 0; 0.125,0.2665; 0.25,0.4; 0.375,0.465; 0.5,0.5;  0.625,0.535; 0.75,0.6; 0.875,0.7335; 1,1">
                                          <p:stCondLst>
                                            <p:cond delay="227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36">
                                          <p:stCondLst>
                                            <p:cond delay="89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228" decel="50000">
                                          <p:stCondLst>
                                            <p:cond delay="93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36">
                                          <p:stCondLst>
                                            <p:cond delay="180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228" decel="50000">
                                          <p:stCondLst>
                                            <p:cond delay="184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36">
                                          <p:stCondLst>
                                            <p:cond delay="225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228" decel="50000">
                                          <p:stCondLst>
                                            <p:cond delay="2293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36">
                                          <p:stCondLst>
                                            <p:cond delay="248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228" decel="50000">
                                          <p:stCondLst>
                                            <p:cond delay="252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2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2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2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764704"/>
            <a:ext cx="5050904" cy="5361459"/>
          </a:xfrm>
        </p:spPr>
        <p:txBody>
          <a:bodyPr>
            <a:normAutofit fontScale="77500" lnSpcReduction="20000"/>
          </a:bodyPr>
          <a:lstStyle/>
          <a:p>
            <a:r>
              <a:rPr lang="fr-FR" dirty="0"/>
              <a:t>Bilan quantitatif :</a:t>
            </a:r>
            <a:br>
              <a:rPr lang="fr-FR" dirty="0"/>
            </a:br>
            <a:r>
              <a:rPr lang="fr-FR" dirty="0"/>
              <a:t>. 12 heures, </a:t>
            </a:r>
            <a:br>
              <a:rPr lang="fr-FR" dirty="0"/>
            </a:br>
            <a:r>
              <a:rPr lang="fr-FR" dirty="0"/>
              <a:t>. </a:t>
            </a:r>
            <a:r>
              <a:rPr lang="fr-FR" dirty="0" smtClean="0"/>
              <a:t>14 enseignants sur 28 inscrits, 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. 4</a:t>
            </a:r>
            <a:r>
              <a:rPr lang="fr-FR" dirty="0" smtClean="0"/>
              <a:t> </a:t>
            </a:r>
            <a:r>
              <a:rPr lang="fr-FR" dirty="0"/>
              <a:t>disciplines </a:t>
            </a:r>
            <a:r>
              <a:rPr lang="fr-FR" dirty="0" smtClean="0"/>
              <a:t>différentes ! </a:t>
            </a:r>
            <a:r>
              <a:rPr lang="fr-FR" dirty="0"/>
              <a:t/>
            </a:r>
            <a:br>
              <a:rPr lang="fr-FR" dirty="0"/>
            </a:br>
            <a:r>
              <a:rPr lang="fr-FR" dirty="0" smtClean="0"/>
              <a:t>. </a:t>
            </a:r>
            <a:r>
              <a:rPr lang="fr-FR" dirty="0"/>
              <a:t>profils de carrière </a:t>
            </a:r>
            <a:r>
              <a:rPr lang="fr-FR" dirty="0" smtClean="0"/>
              <a:t>différents (ancienneté, PEGC, type d’établissement…)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. 5 dispositifs de formation </a:t>
            </a:r>
            <a:r>
              <a:rPr lang="fr-FR" dirty="0" smtClean="0"/>
              <a:t>utilisés.</a:t>
            </a:r>
          </a:p>
          <a:p>
            <a:r>
              <a:rPr lang="fr-FR" dirty="0"/>
              <a:t/>
            </a:r>
            <a:br>
              <a:rPr lang="fr-FR" dirty="0"/>
            </a:br>
            <a:r>
              <a:rPr lang="fr-FR" dirty="0"/>
              <a:t>Bilan qualitatif :</a:t>
            </a:r>
            <a:br>
              <a:rPr lang="fr-FR" dirty="0"/>
            </a:br>
            <a:r>
              <a:rPr lang="fr-FR" dirty="0"/>
              <a:t>. Public satisfait,</a:t>
            </a:r>
            <a:br>
              <a:rPr lang="fr-FR" dirty="0"/>
            </a:br>
            <a:r>
              <a:rPr lang="fr-FR" dirty="0"/>
              <a:t>. </a:t>
            </a:r>
            <a:r>
              <a:rPr lang="fr-FR" dirty="0" smtClean="0"/>
              <a:t>Quelques demandes de « recette » non satisfaites,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. Cette problématique doit être </a:t>
            </a:r>
            <a:r>
              <a:rPr lang="fr-FR" dirty="0" smtClean="0"/>
              <a:t>transversale et s’étendre (PISA  2012 …).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FORMATION ACADEMIQUE MARTINIQUE 2013-2014  F.BEAUBRUN</a:t>
            </a:r>
            <a:endParaRPr lang="fr-BE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64088" y="260648"/>
            <a:ext cx="3581400" cy="447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232463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5000">
        <p:pull/>
      </p:transition>
    </mc:Choice>
    <mc:Fallback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</TotalTime>
  <Words>50</Words>
  <Application>Microsoft Office PowerPoint</Application>
  <PresentationFormat>Affichage à l'écran (4:3)</PresentationFormat>
  <Paragraphs>11</Paragraphs>
  <Slides>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3" baseType="lpstr">
      <vt:lpstr>Thème Office</vt:lpstr>
      <vt:lpstr>ENSEIGNER A UN PUBLIC DIFFICILE</vt:lpstr>
      <vt:lpstr>Diapositive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ENSEIGNER A UN PUBLIC DIFFICILE</dc:title>
  <dc:creator>Francois</dc:creator>
  <cp:lastModifiedBy>COSTE</cp:lastModifiedBy>
  <cp:revision>13</cp:revision>
  <dcterms:created xsi:type="dcterms:W3CDTF">2013-06-24T20:18:40Z</dcterms:created>
  <dcterms:modified xsi:type="dcterms:W3CDTF">2014-06-24T16:36:50Z</dcterms:modified>
</cp:coreProperties>
</file>