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4D0975E-0667-4B72-B981-8210CEE57122}" type="datetimeFigureOut">
              <a:rPr lang="fr-FR" smtClean="0"/>
              <a:t>21/06/2016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7DF53D6-7743-444C-B685-6CE98105094E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4419600" cy="1154559"/>
          </a:xfrm>
        </p:spPr>
        <p:txBody>
          <a:bodyPr>
            <a:noAutofit/>
          </a:bodyPr>
          <a:lstStyle/>
          <a:p>
            <a:pPr algn="ctr"/>
            <a:r>
              <a:rPr lang="fr-FR" sz="4000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Formation TICE (N2) et EPS</a:t>
            </a:r>
            <a:endParaRPr lang="fr-FR" sz="4000" dirty="0">
              <a:solidFill>
                <a:schemeClr val="tx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3501008"/>
            <a:ext cx="4419600" cy="1872208"/>
          </a:xfrm>
        </p:spPr>
        <p:txBody>
          <a:bodyPr>
            <a:noAutofit/>
          </a:bodyPr>
          <a:lstStyle/>
          <a:p>
            <a:pPr algn="ctr"/>
            <a:r>
              <a:rPr lang="fr-FR" sz="2000" dirty="0" smtClean="0">
                <a:solidFill>
                  <a:schemeClr val="tx1">
                    <a:lumMod val="95000"/>
                  </a:schemeClr>
                </a:solidFill>
                <a:sym typeface="Wingdings"/>
              </a:rPr>
              <a:t> </a:t>
            </a:r>
            <a:r>
              <a:rPr lang="fr-FR" sz="2000" dirty="0" smtClean="0">
                <a:solidFill>
                  <a:schemeClr val="tx1">
                    <a:lumMod val="95000"/>
                  </a:schemeClr>
                </a:solidFill>
              </a:rPr>
              <a:t>Utilisation </a:t>
            </a:r>
            <a:r>
              <a:rPr lang="fr-FR" sz="2000" dirty="0">
                <a:solidFill>
                  <a:schemeClr val="tx1">
                    <a:lumMod val="95000"/>
                  </a:schemeClr>
                </a:solidFill>
              </a:rPr>
              <a:t>et exploitation de l’outil vidéo dans le cours </a:t>
            </a:r>
            <a:r>
              <a:rPr lang="fr-FR" sz="2000" dirty="0" smtClean="0">
                <a:solidFill>
                  <a:schemeClr val="tx1">
                    <a:lumMod val="95000"/>
                  </a:schemeClr>
                </a:solidFill>
              </a:rPr>
              <a:t>d’EPS</a:t>
            </a:r>
          </a:p>
          <a:p>
            <a:pPr marL="342900" indent="-342900" algn="ctr">
              <a:buFont typeface="Wingdings" panose="05000000000000000000" pitchFamily="2" charset="2"/>
              <a:buChar char="A"/>
            </a:pPr>
            <a:r>
              <a:rPr lang="fr-FR" sz="2000" dirty="0" smtClean="0">
                <a:solidFill>
                  <a:schemeClr val="tx1">
                    <a:lumMod val="95000"/>
                  </a:schemeClr>
                </a:solidFill>
              </a:rPr>
              <a:t>Excel</a:t>
            </a:r>
          </a:p>
          <a:p>
            <a:pPr marL="342900" indent="-342900" algn="ctr">
              <a:buFont typeface="Wingdings" panose="05000000000000000000" pitchFamily="2" charset="2"/>
              <a:buChar char="A"/>
            </a:pPr>
            <a:r>
              <a:rPr lang="fr-FR" sz="2000" dirty="0" smtClean="0">
                <a:solidFill>
                  <a:schemeClr val="tx1">
                    <a:lumMod val="95000"/>
                  </a:schemeClr>
                </a:solidFill>
              </a:rPr>
              <a:t>Powerpoint</a:t>
            </a:r>
          </a:p>
          <a:p>
            <a:pPr marL="342900" indent="-342900" algn="ctr">
              <a:buFont typeface="Wingdings" panose="05000000000000000000" pitchFamily="2" charset="2"/>
              <a:buChar char="A"/>
            </a:pPr>
            <a:endParaRPr lang="fr-FR" sz="2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6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4392488" cy="5112568"/>
          </a:xfrm>
        </p:spPr>
        <p:txBody>
          <a:bodyPr>
            <a:noAutofit/>
          </a:bodyPr>
          <a:lstStyle/>
          <a:p>
            <a:pPr algn="ctr"/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/>
            </a:r>
            <a:br>
              <a:rPr lang="fr-FR" sz="2400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</a:br>
            <a:endParaRPr lang="fr-FR" sz="8000" dirty="0">
              <a:solidFill>
                <a:schemeClr val="tx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576" y="40466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FORMATION DISPENSEES SUR 2 SUPPORTS (ANDROID &amp; WINDOWS).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99792" y="1196752"/>
            <a:ext cx="4424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CONTENU DE LA FORMATION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94472" y="2048108"/>
            <a:ext cx="78659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Tableur Excel : création d’outil pour l’évaluation (Formules simples et complexe pour la création d’un barème)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Diaporama Powerpoint : Création d’un scénario pédagogique en Acrosport (insertion d’images, vidéos, création de liens hypertexte, d’effets, d’animations)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Présentation d’application utilisable en EPS (capture d’image, de vidéos, vidéo différée…)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Présentation du « cloud </a:t>
            </a:r>
            <a:r>
              <a:rPr lang="fr-FR" dirty="0" err="1" smtClean="0"/>
              <a:t>computing</a:t>
            </a:r>
            <a:r>
              <a:rPr lang="fr-FR" dirty="0" smtClean="0"/>
              <a:t> » pour favoriser le travail collaboratif en ligne entre collègues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Présentation et création d’un ENT en local avec l’application ENT BOX pour facilité l’échange de contenus numériques entre l’enseignant et sa classe.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461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57573"/>
              </p:ext>
            </p:extLst>
          </p:nvPr>
        </p:nvGraphicFramePr>
        <p:xfrm>
          <a:off x="2411760" y="4869160"/>
          <a:ext cx="4485184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2242592"/>
              </a:tblGrid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Inscrits Stage TICE N2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</a:t>
                      </a:r>
                      <a:endParaRPr lang="fr-FR" dirty="0"/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Présents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Pourcentage d’Absents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60%</a:t>
                      </a:r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83568" y="404664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BILAN DU STAGE</a:t>
            </a:r>
            <a:endParaRPr lang="fr-FR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75556" y="980728"/>
            <a:ext cx="79928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OBJECTIF : permettre aux stagiaires de développer des compétences leurs donnant accès à la création d’outils adaptés à leur pratique professionnelle.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BILAN : - pourcentage d’absents important lié à l’organisation des examens et la programmation simultanée d’un autre stage (acrosport)</a:t>
            </a:r>
          </a:p>
          <a:p>
            <a:r>
              <a:rPr lang="fr-FR" dirty="0" smtClean="0"/>
              <a:t>- Niveau hétérogène des stagiaires (certains débutants, d’autre N1, ou N2 acquis), certains étaient sur support Apple (difficulté d’adaptation)</a:t>
            </a:r>
          </a:p>
          <a:p>
            <a:r>
              <a:rPr lang="fr-FR" dirty="0" smtClean="0"/>
              <a:t>- Pour les 9 présents, une participation active et un intérêt marqué et pour certains une appropriation des contenus de formation par la création de leur propre outil.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PERSPECTIVES : une ½ journée de formation dédiée à l’aide à la création d’outils personnalisés par le stagiaire.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4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Mailles">
  <a:themeElements>
    <a:clrScheme name="Mailles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ailles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248</TotalTime>
  <Words>225</Words>
  <Application>Microsoft Office PowerPoint</Application>
  <PresentationFormat>Affichage à l'écran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Mailles</vt:lpstr>
      <vt:lpstr>Formation TICE (N2) et EPS</vt:lpstr>
      <vt:lpstr>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TICE et EPS</dc:title>
  <dc:creator>FredoBen</dc:creator>
  <cp:lastModifiedBy>COSTE</cp:lastModifiedBy>
  <cp:revision>26</cp:revision>
  <dcterms:created xsi:type="dcterms:W3CDTF">2013-06-19T11:11:33Z</dcterms:created>
  <dcterms:modified xsi:type="dcterms:W3CDTF">2016-06-22T01:46:49Z</dcterms:modified>
</cp:coreProperties>
</file>