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1" autoAdjust="0"/>
    <p:restoredTop sz="65763" autoAdjust="0"/>
  </p:normalViewPr>
  <p:slideViewPr>
    <p:cSldViewPr snapToGrid="0" snapToObjects="1">
      <p:cViewPr varScale="1">
        <p:scale>
          <a:sx n="31" d="100"/>
          <a:sy n="31" d="100"/>
        </p:scale>
        <p:origin x="-16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1284C-7A64-844E-8A16-F45D3CAF52F8}" type="datetimeFigureOut">
              <a:rPr lang="fr-FR" smtClean="0"/>
              <a:pPr/>
              <a:t>30/06/2014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FACAE-F8A5-F64F-8A79-17FBB65EEE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4522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CAE-F8A5-F64F-8A79-17FBB65EEE66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3925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262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455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75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0347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7127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465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385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78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769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40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13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03200">
                    <a:schemeClr val="tx1">
                      <a:alpha val="85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STAGE MUSCULATION 2014</a:t>
            </a:r>
            <a:b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03200">
                    <a:schemeClr val="tx1">
                      <a:alpha val="85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03200">
                    <a:schemeClr val="tx1">
                      <a:alpha val="85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31 MARS ET 01 AVRIL</a:t>
            </a:r>
            <a:endParaRPr lang="fr-FR" sz="3600" b="1" spc="150" dirty="0">
              <a:ln w="11430"/>
              <a:solidFill>
                <a:schemeClr val="bg1"/>
              </a:solidFill>
              <a:effectLst>
                <a:glow rad="203200">
                  <a:schemeClr val="tx1">
                    <a:alpha val="85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9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03900" y="211453"/>
            <a:ext cx="5497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L</a:t>
            </a:r>
            <a:r>
              <a:rPr lang="fr-FR" sz="3600" b="1" dirty="0" smtClean="0"/>
              <a:t>ES OBJECTIFS DU STAGE</a:t>
            </a:r>
            <a:endParaRPr lang="fr-FR" sz="36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615223" y="1762019"/>
            <a:ext cx="8255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APRES AVOIR MENER UN DEBAT EPISTEMOLOGIQUE SUR L’IMPORTANCE DE LA CP5 SELON DARWIN</a:t>
            </a:r>
            <a:endParaRPr lang="fr-FR" sz="2800" b="1" dirty="0"/>
          </a:p>
        </p:txBody>
      </p:sp>
      <p:pic>
        <p:nvPicPr>
          <p:cNvPr id="4" name="Image 3" descr="Charles-Darwin-avait-il-prevu-cette-finali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600" y="1245857"/>
            <a:ext cx="7620000" cy="445509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 rot="10800000" flipV="1">
            <a:off x="967600" y="1746343"/>
            <a:ext cx="743083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L’OBJECTIF ETAIT DE PROVOQUER DES ECHANGES PROFESSIONNELS A PARTIR DE L’EXPERIMENTATION PRATIQUE D’UNE DEMARCHE PERSONNELLE ET DE FAIRE LE POINT SUR LES METHODES DE MUSCULATION POSSIBLES AUX DIFFERENTS NIVEAUX ET SELON LES MOBILES</a:t>
            </a:r>
            <a:endParaRPr lang="fr-FR" sz="28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2320662" y="167251"/>
            <a:ext cx="4701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LES MOYENS</a:t>
            </a:r>
            <a:endParaRPr lang="fr-FR" sz="3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810781" y="1377298"/>
            <a:ext cx="80603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EXPERIMENTATION ET REFLEXION SUR 2 SITES DIFFERENTS A PARTIR DE LA CONSTRUCTION D’OUTILS PAR LES STAGIAIRES</a:t>
            </a:r>
          </a:p>
          <a:p>
            <a:r>
              <a:rPr lang="fr-FR" sz="2800" b="1" dirty="0"/>
              <a:t>EXPERIMENTATION DE DIFFERENTS SUPPORTS:SWISSBALL; SANGLES;MACHINES GUIDEES; HALTERES;TRAVAIL POIDS DU CORPS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518585" y="233328"/>
            <a:ext cx="4099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/>
              <a:t>DES DIFFICULTES</a:t>
            </a:r>
            <a:endParaRPr lang="fr-FR" sz="36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2929" y="1762019"/>
            <a:ext cx="8818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UN </a:t>
            </a:r>
            <a:r>
              <a:rPr lang="fr-FR" sz="2800" b="1" dirty="0" smtClean="0"/>
              <a:t>STAGE PERTURBE </a:t>
            </a:r>
            <a:r>
              <a:rPr lang="fr-FR" sz="2800" b="1" dirty="0"/>
              <a:t>PAR LA GREVE DU LP PETIT MANOIR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32652" y="1245857"/>
            <a:ext cx="8454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2 NIVEAUX D’EXPERTISE TRES DIFFERENTS=&gt; DES ATTENTES VRAIMENT DIFFERENTES DES STAGIAIRES</a:t>
            </a:r>
          </a:p>
        </p:txBody>
      </p:sp>
      <p:pic>
        <p:nvPicPr>
          <p:cNvPr id="14" name="Image 13" descr="muscu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724" y="2587887"/>
            <a:ext cx="4412060" cy="3895728"/>
          </a:xfrm>
          <a:prstGeom prst="rect">
            <a:avLst/>
          </a:prstGeom>
        </p:spPr>
      </p:pic>
      <p:pic>
        <p:nvPicPr>
          <p:cNvPr id="15" name="Image 14" descr="MUSCU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931" y="2587887"/>
            <a:ext cx="3536187" cy="389572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762531" y="233328"/>
            <a:ext cx="4204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DES PERSPECTIVES</a:t>
            </a:r>
            <a:endParaRPr lang="fr-FR" sz="36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94720" y="2587887"/>
            <a:ext cx="8454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PROPOSER DES FORMATIONS D’APSA PLURIANNUELLES (N1-&gt;N5) AFIN DE CIBLER UN NIVEAU D’EXPERTISE DE STAGIAIRES ET EVALUER L’EFFICACITE DU DISPOSITIF DE FORMATION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903900" y="2791990"/>
            <a:ext cx="517882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/>
              <a:t>MERCI DE VOTRE ATTENTION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xmlns="" val="11631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6" grpId="0"/>
      <p:bldP spid="6" grpId="1"/>
      <p:bldP spid="7" grpId="0"/>
      <p:bldP spid="7" grpId="1"/>
      <p:bldP spid="7" grpId="2"/>
      <p:bldP spid="9" grpId="0"/>
      <p:bldP spid="9" grpId="1"/>
      <p:bldP spid="10" grpId="0"/>
      <p:bldP spid="10" grpId="1"/>
      <p:bldP spid="10" grpId="2"/>
      <p:bldP spid="13" grpId="0"/>
      <p:bldP spid="13" grpId="1"/>
      <p:bldP spid="16" grpId="0"/>
      <p:bldP spid="17" grpId="0"/>
      <p:bldP spid="17" grpId="1"/>
      <p:bldP spid="18" grpId="1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</TotalTime>
  <Words>139</Words>
  <Application>Microsoft Macintosh PowerPoint</Application>
  <PresentationFormat>Affichage à l'écran (4:3)</PresentationFormat>
  <Paragraphs>14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STAGE MUSCULATION 2014 31 MARS ET 01 AVRIL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 MUSCULATION 2014</dc:title>
  <dc:creator>giloops</dc:creator>
  <cp:lastModifiedBy>COSTE</cp:lastModifiedBy>
  <cp:revision>24</cp:revision>
  <dcterms:created xsi:type="dcterms:W3CDTF">2014-06-29T15:12:22Z</dcterms:created>
  <dcterms:modified xsi:type="dcterms:W3CDTF">2014-06-30T09:49:24Z</dcterms:modified>
</cp:coreProperties>
</file>