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sldIdLst>
    <p:sldId id="262" r:id="rId2"/>
    <p:sldId id="265" r:id="rId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000"/>
    <a:srgbClr val="FF0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327" autoAdjust="0"/>
  </p:normalViewPr>
  <p:slideViewPr>
    <p:cSldViewPr snapToGrid="0" snapToObjects="1">
      <p:cViewPr>
        <p:scale>
          <a:sx n="90" d="100"/>
          <a:sy n="90" d="100"/>
        </p:scale>
        <p:origin x="-264" y="-5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17/06/2016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BF49-06B7-2D43-80A8-CCD26AD93EE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936ED-B1BD-6D4C-A2CE-683FD6D19B4F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17/06/2016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BF49-06B7-2D43-80A8-CCD26AD93EE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936ED-B1BD-6D4C-A2CE-683FD6D19B4F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BF49-06B7-2D43-80A8-CCD26AD93EE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936ED-B1BD-6D4C-A2CE-683FD6D19B4F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us, Haut et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BF49-06B7-2D43-80A8-CCD26AD93EE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936ED-B1BD-6D4C-A2CE-683FD6D19B4F}" type="slidenum">
              <a:rPr lang="fr-FR" smtClean="0"/>
              <a:t>‹#›</a:t>
            </a:fld>
            <a:endParaRPr lang="fr-FR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BF49-06B7-2D43-80A8-CCD26AD93EE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936ED-B1BD-6D4C-A2CE-683FD6D19B4F}" type="slidenum">
              <a:rPr lang="fr-FR" smtClean="0"/>
              <a:t>‹#›</a:t>
            </a:fld>
            <a:endParaRPr lang="fr-FR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BF49-06B7-2D43-80A8-CCD26AD93EE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936ED-B1BD-6D4C-A2CE-683FD6D19B4F}" type="slidenum">
              <a:rPr lang="fr-FR" smtClean="0"/>
              <a:t>‹#›</a:t>
            </a:fld>
            <a:endParaRPr lang="fr-FR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BF49-06B7-2D43-80A8-CCD26AD93EE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936ED-B1BD-6D4C-A2CE-683FD6D19B4F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BF49-06B7-2D43-80A8-CCD26AD93EE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936ED-B1BD-6D4C-A2CE-683FD6D19B4F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2BBF49-06B7-2D43-80A8-CCD26AD93EE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936ED-B1BD-6D4C-A2CE-683FD6D19B4F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2BBF49-06B7-2D43-80A8-CCD26AD93EE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936ED-B1BD-6D4C-A2CE-683FD6D19B4F}" type="slidenum">
              <a:rPr lang="fr-FR" smtClean="0"/>
              <a:t>‹#›</a:t>
            </a:fld>
            <a:endParaRPr lang="fr-FR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ages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2BBF49-06B7-2D43-80A8-CCD26AD93EE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936ED-B1BD-6D4C-A2CE-683FD6D19B4F}" type="slidenum">
              <a:rPr lang="fr-FR" smtClean="0"/>
              <a:t>‹#›</a:t>
            </a:fld>
            <a:endParaRPr lang="fr-FR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BF49-06B7-2D43-80A8-CCD26AD93EE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936ED-B1BD-6D4C-A2CE-683FD6D19B4F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BF49-06B7-2D43-80A8-CCD26AD93EE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936ED-B1BD-6D4C-A2CE-683FD6D19B4F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erme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BF49-06B7-2D43-80A8-CCD26AD93EE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936ED-B1BD-6D4C-A2CE-683FD6D19B4F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82BBF49-06B7-2D43-80A8-CCD26AD93EE1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FA936ED-B1BD-6D4C-A2CE-683FD6D19B4F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xagone 2"/>
          <p:cNvSpPr/>
          <p:nvPr/>
        </p:nvSpPr>
        <p:spPr>
          <a:xfrm rot="5400000">
            <a:off x="1139069" y="4423390"/>
            <a:ext cx="2184288" cy="2469261"/>
          </a:xfrm>
          <a:prstGeom prst="hexag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vert270" lIns="36000" rIns="36000" rtlCol="0" anchor="ctr"/>
          <a:lstStyle/>
          <a:p>
            <a:pPr algn="ctr"/>
            <a:r>
              <a:rPr lang="fr-FR" sz="1600" dirty="0" smtClean="0"/>
              <a:t>-13 TD ECRITS</a:t>
            </a:r>
          </a:p>
          <a:p>
            <a:pPr algn="ctr"/>
            <a:r>
              <a:rPr lang="fr-FR" sz="1600" dirty="0" smtClean="0"/>
              <a:t>-10 TD ORAUX</a:t>
            </a:r>
          </a:p>
          <a:p>
            <a:pPr algn="ctr"/>
            <a:r>
              <a:rPr lang="fr-FR" sz="1600" dirty="0" smtClean="0"/>
              <a:t>-6 DEVOIRS</a:t>
            </a:r>
          </a:p>
          <a:p>
            <a:pPr algn="ctr"/>
            <a:r>
              <a:rPr lang="fr-FR" sz="1600" dirty="0" smtClean="0"/>
              <a:t>-2 ECRITS BLANCS</a:t>
            </a:r>
          </a:p>
        </p:txBody>
      </p:sp>
      <p:grpSp>
        <p:nvGrpSpPr>
          <p:cNvPr id="5" name="Grouper 4"/>
          <p:cNvGrpSpPr/>
          <p:nvPr/>
        </p:nvGrpSpPr>
        <p:grpSpPr>
          <a:xfrm>
            <a:off x="93692" y="2774626"/>
            <a:ext cx="2137522" cy="1947015"/>
            <a:chOff x="2615697" y="2235027"/>
            <a:chExt cx="1835743" cy="2110049"/>
          </a:xfrm>
          <a:solidFill>
            <a:srgbClr val="FF8000"/>
          </a:solidFill>
        </p:grpSpPr>
        <p:sp>
          <p:nvSpPr>
            <p:cNvPr id="6" name="Hexagone 5"/>
            <p:cNvSpPr/>
            <p:nvPr/>
          </p:nvSpPr>
          <p:spPr>
            <a:xfrm rot="5400000">
              <a:off x="2478544" y="2372180"/>
              <a:ext cx="2110049" cy="1835743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sp>
        <p:sp>
          <p:nvSpPr>
            <p:cNvPr id="7" name="Hexagone 4"/>
            <p:cNvSpPr/>
            <p:nvPr/>
          </p:nvSpPr>
          <p:spPr>
            <a:xfrm>
              <a:off x="2711060" y="2563843"/>
              <a:ext cx="1605282" cy="1452417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dirty="0" smtClean="0">
                  <a:solidFill>
                    <a:srgbClr val="FFFFFF"/>
                  </a:solidFill>
                </a:rPr>
                <a:t>50</a:t>
              </a:r>
              <a:r>
                <a:rPr lang="fr-FR" sz="2400" kern="1200" dirty="0" smtClean="0">
                  <a:solidFill>
                    <a:srgbClr val="FFFFFF"/>
                  </a:solidFill>
                </a:rPr>
                <a:t>h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kern="1200" dirty="0" smtClean="0">
                  <a:solidFill>
                    <a:srgbClr val="FFFFFF"/>
                  </a:solidFill>
                </a:rPr>
                <a:t>PRESENTIEL</a:t>
              </a:r>
              <a:endParaRPr lang="fr-FR" sz="2400" kern="12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3" name="Hexagone 12"/>
          <p:cNvSpPr/>
          <p:nvPr/>
        </p:nvSpPr>
        <p:spPr>
          <a:xfrm rot="5400000">
            <a:off x="3902378" y="362889"/>
            <a:ext cx="2229515" cy="2889250"/>
          </a:xfrm>
          <a:prstGeom prst="hexag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NOUVELLE FORMATION</a:t>
            </a:r>
          </a:p>
          <a:p>
            <a:pPr algn="ctr"/>
            <a:r>
              <a:rPr lang="fr-FR" dirty="0" smtClean="0">
                <a:solidFill>
                  <a:schemeClr val="bg1"/>
                </a:solidFill>
              </a:rPr>
              <a:t>-2 formateurs : GOURPIL et BONHEUR</a:t>
            </a:r>
          </a:p>
        </p:txBody>
      </p:sp>
      <p:sp>
        <p:nvSpPr>
          <p:cNvPr id="27" name="Hexagone 26"/>
          <p:cNvSpPr/>
          <p:nvPr/>
        </p:nvSpPr>
        <p:spPr>
          <a:xfrm rot="5400000">
            <a:off x="826785" y="362888"/>
            <a:ext cx="2229517" cy="2889250"/>
          </a:xfrm>
          <a:prstGeom prst="hexag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2000" dirty="0" smtClean="0"/>
              <a:t>AGREGATION INTERNE</a:t>
            </a:r>
          </a:p>
          <a:p>
            <a:pPr algn="ctr"/>
            <a:r>
              <a:rPr lang="fr-FR" sz="2000" dirty="0" smtClean="0"/>
              <a:t>2015/2016</a:t>
            </a:r>
          </a:p>
          <a:p>
            <a:pPr algn="ctr"/>
            <a:r>
              <a:rPr lang="fr-FR" sz="2000" dirty="0">
                <a:solidFill>
                  <a:schemeClr val="bg1"/>
                </a:solidFill>
              </a:rPr>
              <a:t>-9 </a:t>
            </a:r>
            <a:r>
              <a:rPr lang="fr-FR" sz="2000" dirty="0" smtClean="0">
                <a:solidFill>
                  <a:schemeClr val="bg1"/>
                </a:solidFill>
              </a:rPr>
              <a:t>inscrits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4" name="Hexagone 13"/>
          <p:cNvSpPr/>
          <p:nvPr/>
        </p:nvSpPr>
        <p:spPr>
          <a:xfrm rot="5400000">
            <a:off x="7089099" y="586405"/>
            <a:ext cx="1521959" cy="2191528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 smtClean="0"/>
              <a:t>RESULTATS </a:t>
            </a:r>
            <a:endParaRPr lang="fr-FR" sz="2000" dirty="0"/>
          </a:p>
          <a:p>
            <a:pPr algn="ctr"/>
            <a:r>
              <a:rPr lang="fr-FR" sz="2000" dirty="0" smtClean="0"/>
              <a:t>2016</a:t>
            </a:r>
          </a:p>
        </p:txBody>
      </p:sp>
      <p:grpSp>
        <p:nvGrpSpPr>
          <p:cNvPr id="20" name="Grouper 19"/>
          <p:cNvGrpSpPr/>
          <p:nvPr/>
        </p:nvGrpSpPr>
        <p:grpSpPr>
          <a:xfrm>
            <a:off x="6631574" y="4565876"/>
            <a:ext cx="2362771" cy="2184289"/>
            <a:chOff x="2615697" y="2235027"/>
            <a:chExt cx="1835743" cy="2110049"/>
          </a:xfrm>
          <a:solidFill>
            <a:srgbClr val="FF8000"/>
          </a:solidFill>
        </p:grpSpPr>
        <p:sp>
          <p:nvSpPr>
            <p:cNvPr id="21" name="Hexagone 20"/>
            <p:cNvSpPr/>
            <p:nvPr/>
          </p:nvSpPr>
          <p:spPr>
            <a:xfrm rot="5400000">
              <a:off x="2478544" y="2372180"/>
              <a:ext cx="2110049" cy="1835743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</p:sp>
        <p:sp>
          <p:nvSpPr>
            <p:cNvPr id="22" name="Hexagone 4"/>
            <p:cNvSpPr/>
            <p:nvPr/>
          </p:nvSpPr>
          <p:spPr>
            <a:xfrm>
              <a:off x="2711060" y="2563843"/>
              <a:ext cx="1605282" cy="1452417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dirty="0" smtClean="0">
                  <a:solidFill>
                    <a:srgbClr val="FFFFFF"/>
                  </a:solidFill>
                </a:rPr>
                <a:t>1 ADMISSIBLE AGREGATION EXTERNE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400" kern="1200" dirty="0" smtClean="0">
                  <a:solidFill>
                    <a:srgbClr val="FFFFFF"/>
                  </a:solidFill>
                </a:rPr>
                <a:t>MAEVA DISY</a:t>
              </a:r>
              <a:endParaRPr lang="fr-FR" sz="1200" kern="12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Grouper 22"/>
          <p:cNvGrpSpPr/>
          <p:nvPr/>
        </p:nvGrpSpPr>
        <p:grpSpPr>
          <a:xfrm>
            <a:off x="5675126" y="2443149"/>
            <a:ext cx="2444750" cy="2278492"/>
            <a:chOff x="2059805" y="2230556"/>
            <a:chExt cx="1835743" cy="2110049"/>
          </a:xfrm>
          <a:solidFill>
            <a:srgbClr val="FF0080"/>
          </a:solidFill>
        </p:grpSpPr>
        <p:sp>
          <p:nvSpPr>
            <p:cNvPr id="24" name="Hexagone 23"/>
            <p:cNvSpPr/>
            <p:nvPr/>
          </p:nvSpPr>
          <p:spPr>
            <a:xfrm rot="5400000">
              <a:off x="1922652" y="2367709"/>
              <a:ext cx="2110049" cy="1835743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</p:sp>
        <p:sp>
          <p:nvSpPr>
            <p:cNvPr id="25" name="Hexagone 4"/>
            <p:cNvSpPr/>
            <p:nvPr/>
          </p:nvSpPr>
          <p:spPr>
            <a:xfrm>
              <a:off x="2155168" y="2559372"/>
              <a:ext cx="1605282" cy="1452417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dirty="0">
                  <a:solidFill>
                    <a:srgbClr val="FFFFFF"/>
                  </a:solidFill>
                </a:rPr>
                <a:t>2</a:t>
              </a:r>
              <a:r>
                <a:rPr lang="fr-FR" dirty="0" smtClean="0">
                  <a:solidFill>
                    <a:srgbClr val="FFFFFF"/>
                  </a:solidFill>
                </a:rPr>
                <a:t> ADMISSIBLES </a:t>
              </a:r>
              <a:r>
                <a:rPr lang="fr-FR" dirty="0">
                  <a:solidFill>
                    <a:srgbClr val="FFFFFF"/>
                  </a:solidFill>
                </a:rPr>
                <a:t>AGREGATION </a:t>
              </a:r>
              <a:r>
                <a:rPr lang="fr-FR" dirty="0" smtClean="0">
                  <a:solidFill>
                    <a:srgbClr val="FFFFFF"/>
                  </a:solidFill>
                </a:rPr>
                <a:t>INTERNE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400" dirty="0" smtClean="0">
                  <a:solidFill>
                    <a:srgbClr val="FFFFFF"/>
                  </a:solidFill>
                </a:rPr>
                <a:t>FLORENT CELMA, FRANK LAMARRE</a:t>
              </a:r>
              <a:endParaRPr lang="fr-FR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6" name="Grouper 25"/>
          <p:cNvGrpSpPr/>
          <p:nvPr/>
        </p:nvGrpSpPr>
        <p:grpSpPr>
          <a:xfrm>
            <a:off x="2604478" y="2749345"/>
            <a:ext cx="2137522" cy="1947015"/>
            <a:chOff x="2615697" y="2235027"/>
            <a:chExt cx="1835743" cy="2110049"/>
          </a:xfrm>
          <a:solidFill>
            <a:srgbClr val="FF8000"/>
          </a:solidFill>
        </p:grpSpPr>
        <p:sp>
          <p:nvSpPr>
            <p:cNvPr id="28" name="Hexagone 27"/>
            <p:cNvSpPr/>
            <p:nvPr/>
          </p:nvSpPr>
          <p:spPr>
            <a:xfrm rot="5400000">
              <a:off x="2478544" y="2372180"/>
              <a:ext cx="2110049" cy="1835743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sp>
        <p:sp>
          <p:nvSpPr>
            <p:cNvPr id="29" name="Hexagone 4"/>
            <p:cNvSpPr/>
            <p:nvPr/>
          </p:nvSpPr>
          <p:spPr>
            <a:xfrm>
              <a:off x="2711060" y="2563843"/>
              <a:ext cx="1605282" cy="1452417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dirty="0" smtClean="0">
                  <a:solidFill>
                    <a:srgbClr val="FFFFFF"/>
                  </a:solidFill>
                </a:rPr>
                <a:t>200</a:t>
              </a:r>
              <a:r>
                <a:rPr lang="fr-FR" sz="2400" kern="1200" dirty="0" smtClean="0">
                  <a:solidFill>
                    <a:srgbClr val="FFFFFF"/>
                  </a:solidFill>
                </a:rPr>
                <a:t>h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kern="1200" dirty="0" smtClean="0">
                  <a:solidFill>
                    <a:srgbClr val="FFFFFF"/>
                  </a:solidFill>
                </a:rPr>
                <a:t>DISTANCIEL</a:t>
              </a:r>
              <a:endParaRPr lang="fr-FR" sz="2400" kern="12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0" name="Hexagone 29"/>
          <p:cNvSpPr/>
          <p:nvPr/>
        </p:nvSpPr>
        <p:spPr>
          <a:xfrm rot="5400000">
            <a:off x="3859763" y="4423389"/>
            <a:ext cx="2184288" cy="2469262"/>
          </a:xfrm>
          <a:prstGeom prst="hexag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vert270" lIns="36000" rIns="36000" rtlCol="0" anchor="ctr"/>
          <a:lstStyle/>
          <a:p>
            <a:pPr lvl="0"/>
            <a:r>
              <a:rPr lang="fr-FR" sz="1400" dirty="0" smtClean="0"/>
              <a:t>-</a:t>
            </a:r>
            <a:r>
              <a:rPr lang="fr-FR" sz="1400" cap="all" dirty="0" smtClean="0">
                <a:solidFill>
                  <a:srgbClr val="FFFFFF"/>
                </a:solidFill>
              </a:rPr>
              <a:t>Préparations</a:t>
            </a:r>
            <a:endParaRPr lang="fr-FR" sz="1400" cap="all" dirty="0">
              <a:solidFill>
                <a:srgbClr val="FFFFFF"/>
              </a:solidFill>
            </a:endParaRPr>
          </a:p>
          <a:p>
            <a:pPr lvl="0"/>
            <a:r>
              <a:rPr lang="fr-FR" sz="1400" cap="all" dirty="0">
                <a:solidFill>
                  <a:srgbClr val="FFFFFF"/>
                </a:solidFill>
              </a:rPr>
              <a:t>-Coordination</a:t>
            </a:r>
          </a:p>
          <a:p>
            <a:pPr lvl="0"/>
            <a:r>
              <a:rPr lang="fr-FR" sz="1400" cap="all" dirty="0">
                <a:solidFill>
                  <a:srgbClr val="FFFFFF"/>
                </a:solidFill>
              </a:rPr>
              <a:t>-Corrections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715518" y="144501"/>
            <a:ext cx="4578691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ETATS DES LIEUX</a:t>
            </a:r>
            <a:endParaRPr lang="fr-FR" sz="2400" b="1" dirty="0"/>
          </a:p>
        </p:txBody>
      </p:sp>
      <p:pic>
        <p:nvPicPr>
          <p:cNvPr id="2" name="Image 1" descr="photo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32" y="144501"/>
            <a:ext cx="1164336" cy="731520"/>
          </a:xfrm>
          <a:prstGeom prst="rect">
            <a:avLst/>
          </a:prstGeom>
        </p:spPr>
      </p:pic>
      <p:pic>
        <p:nvPicPr>
          <p:cNvPr id="4" name="Image 3" descr="photo 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169" y="144501"/>
            <a:ext cx="1164336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18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8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27" grpId="0" animBg="1"/>
      <p:bldP spid="14" grpId="0" animBg="1"/>
      <p:bldP spid="3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/>
          <p:cNvSpPr txBox="1"/>
          <p:nvPr/>
        </p:nvSpPr>
        <p:spPr>
          <a:xfrm>
            <a:off x="207150" y="383923"/>
            <a:ext cx="4064423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TD TRANSVERSAUX</a:t>
            </a:r>
            <a:endParaRPr lang="fr-FR" sz="2800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4694095" y="383923"/>
            <a:ext cx="4064423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PERSPECTIVES</a:t>
            </a:r>
            <a:endParaRPr lang="fr-FR" sz="2800" b="1" dirty="0"/>
          </a:p>
        </p:txBody>
      </p:sp>
      <p:grpSp>
        <p:nvGrpSpPr>
          <p:cNvPr id="18" name="Grouper 17"/>
          <p:cNvGrpSpPr/>
          <p:nvPr/>
        </p:nvGrpSpPr>
        <p:grpSpPr>
          <a:xfrm>
            <a:off x="1080247" y="1252668"/>
            <a:ext cx="1627531" cy="1528844"/>
            <a:chOff x="2615697" y="2235027"/>
            <a:chExt cx="1835743" cy="2110049"/>
          </a:xfrm>
          <a:solidFill>
            <a:srgbClr val="FF8000"/>
          </a:solidFill>
        </p:grpSpPr>
        <p:sp>
          <p:nvSpPr>
            <p:cNvPr id="19" name="Hexagone 18"/>
            <p:cNvSpPr/>
            <p:nvPr/>
          </p:nvSpPr>
          <p:spPr>
            <a:xfrm rot="5400000">
              <a:off x="2478544" y="2372180"/>
              <a:ext cx="2110049" cy="1835743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sp>
        <p:sp>
          <p:nvSpPr>
            <p:cNvPr id="20" name="Hexagone 4"/>
            <p:cNvSpPr/>
            <p:nvPr/>
          </p:nvSpPr>
          <p:spPr>
            <a:xfrm>
              <a:off x="2711060" y="2563843"/>
              <a:ext cx="1605282" cy="1452417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dirty="0" smtClean="0">
                  <a:solidFill>
                    <a:srgbClr val="FFFFFF"/>
                  </a:solidFill>
                </a:rPr>
                <a:t>4 TD</a:t>
              </a:r>
              <a:endParaRPr lang="fr-FR" sz="2400" kern="12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" name="Grouper 7"/>
          <p:cNvGrpSpPr/>
          <p:nvPr/>
        </p:nvGrpSpPr>
        <p:grpSpPr>
          <a:xfrm>
            <a:off x="207150" y="2616741"/>
            <a:ext cx="1627531" cy="1528844"/>
            <a:chOff x="2615697" y="2235027"/>
            <a:chExt cx="1835743" cy="2110049"/>
          </a:xfrm>
          <a:solidFill>
            <a:srgbClr val="FF8000"/>
          </a:solidFill>
        </p:grpSpPr>
        <p:sp>
          <p:nvSpPr>
            <p:cNvPr id="9" name="Hexagone 8"/>
            <p:cNvSpPr/>
            <p:nvPr/>
          </p:nvSpPr>
          <p:spPr>
            <a:xfrm rot="5400000">
              <a:off x="2478544" y="2372180"/>
              <a:ext cx="2110049" cy="1835743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sp>
        <p:sp>
          <p:nvSpPr>
            <p:cNvPr id="10" name="Hexagone 4"/>
            <p:cNvSpPr/>
            <p:nvPr/>
          </p:nvSpPr>
          <p:spPr>
            <a:xfrm>
              <a:off x="2711060" y="2563843"/>
              <a:ext cx="1605282" cy="1452417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400" dirty="0" smtClean="0">
                  <a:solidFill>
                    <a:srgbClr val="FFFFFF"/>
                  </a:solidFill>
                </a:rPr>
                <a:t>MOTIVATION</a:t>
              </a:r>
              <a:endParaRPr lang="fr-FR" sz="1400" kern="12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Grouper 10"/>
          <p:cNvGrpSpPr/>
          <p:nvPr/>
        </p:nvGrpSpPr>
        <p:grpSpPr>
          <a:xfrm>
            <a:off x="1976238" y="2616742"/>
            <a:ext cx="1627531" cy="1528844"/>
            <a:chOff x="2615697" y="2235027"/>
            <a:chExt cx="1835743" cy="2110049"/>
          </a:xfrm>
          <a:solidFill>
            <a:srgbClr val="FF8000"/>
          </a:solidFill>
        </p:grpSpPr>
        <p:sp>
          <p:nvSpPr>
            <p:cNvPr id="12" name="Hexagone 11"/>
            <p:cNvSpPr/>
            <p:nvPr/>
          </p:nvSpPr>
          <p:spPr>
            <a:xfrm rot="5400000">
              <a:off x="2478544" y="2372180"/>
              <a:ext cx="2110049" cy="1835743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sp>
        <p:sp>
          <p:nvSpPr>
            <p:cNvPr id="13" name="Hexagone 4"/>
            <p:cNvSpPr/>
            <p:nvPr/>
          </p:nvSpPr>
          <p:spPr>
            <a:xfrm>
              <a:off x="2711060" y="2563843"/>
              <a:ext cx="1605282" cy="1452417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600" dirty="0" smtClean="0">
                  <a:solidFill>
                    <a:srgbClr val="FFFFFF"/>
                  </a:solidFill>
                </a:rPr>
                <a:t>ECHANGES PRATIQUES</a:t>
              </a:r>
              <a:endParaRPr lang="fr-FR" sz="1600" kern="12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4694095" y="3807834"/>
            <a:ext cx="4064423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VISITES OBSERVATIONS</a:t>
            </a:r>
            <a:endParaRPr lang="fr-FR" sz="2400" b="1" dirty="0"/>
          </a:p>
        </p:txBody>
      </p:sp>
      <p:sp>
        <p:nvSpPr>
          <p:cNvPr id="21" name="ZoneTexte 20"/>
          <p:cNvSpPr txBox="1"/>
          <p:nvPr/>
        </p:nvSpPr>
        <p:spPr>
          <a:xfrm>
            <a:off x="4694095" y="4710243"/>
            <a:ext cx="4064423" cy="1200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CRÉER RESEAU PREPARATION ORAUX</a:t>
            </a:r>
          </a:p>
          <a:p>
            <a:pPr algn="ctr"/>
            <a:r>
              <a:rPr lang="fr-FR" sz="2400" b="1" dirty="0" smtClean="0"/>
              <a:t>SIMULATIONS</a:t>
            </a:r>
            <a:endParaRPr lang="fr-FR" sz="2400" b="1" dirty="0"/>
          </a:p>
        </p:txBody>
      </p:sp>
      <p:sp>
        <p:nvSpPr>
          <p:cNvPr id="22" name="ZoneTexte 21"/>
          <p:cNvSpPr txBox="1"/>
          <p:nvPr/>
        </p:nvSpPr>
        <p:spPr>
          <a:xfrm>
            <a:off x="4694095" y="2616742"/>
            <a:ext cx="4064423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AMELIORATION TRANSVERSALITE </a:t>
            </a:r>
            <a:endParaRPr lang="fr-FR" sz="2400" b="1" dirty="0"/>
          </a:p>
        </p:txBody>
      </p:sp>
      <p:sp>
        <p:nvSpPr>
          <p:cNvPr id="24" name="ZoneTexte 23"/>
          <p:cNvSpPr txBox="1"/>
          <p:nvPr/>
        </p:nvSpPr>
        <p:spPr>
          <a:xfrm>
            <a:off x="4694095" y="1650728"/>
            <a:ext cx="4064423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METHODOLOGIE </a:t>
            </a:r>
            <a:endParaRPr lang="fr-FR" sz="2400" b="1" dirty="0"/>
          </a:p>
        </p:txBody>
      </p:sp>
      <p:pic>
        <p:nvPicPr>
          <p:cNvPr id="3" name="Image 2" descr="transversal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70" b="24392"/>
          <a:stretch/>
        </p:blipFill>
        <p:spPr>
          <a:xfrm>
            <a:off x="416378" y="4405990"/>
            <a:ext cx="3067615" cy="223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87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2" grpId="0" animBg="1"/>
      <p:bldP spid="2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Genèse">
  <a:themeElements>
    <a:clrScheme name="Genèse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èse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ès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Genèse.thmx</Template>
  <TotalTime>811</TotalTime>
  <Words>80</Words>
  <Application>Microsoft Macintosh PowerPoint</Application>
  <PresentationFormat>Présentation à l'écran (4:3)</PresentationFormat>
  <Paragraphs>33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Genèse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Jérôme</dc:creator>
  <cp:lastModifiedBy>Jérôme</cp:lastModifiedBy>
  <cp:revision>46</cp:revision>
  <dcterms:created xsi:type="dcterms:W3CDTF">2015-06-16T00:29:40Z</dcterms:created>
  <dcterms:modified xsi:type="dcterms:W3CDTF">2016-06-17T21:39:04Z</dcterms:modified>
</cp:coreProperties>
</file>