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21" autoAdjust="0"/>
    <p:restoredTop sz="94636" autoAdjust="0"/>
  </p:normalViewPr>
  <p:slideViewPr>
    <p:cSldViewPr>
      <p:cViewPr>
        <p:scale>
          <a:sx n="100" d="100"/>
          <a:sy n="100" d="100"/>
        </p:scale>
        <p:origin x="2040" y="3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AEC50-A580-4E7F-81F4-4C8EB2E01EC7}" type="datetimeFigureOut">
              <a:rPr lang="fr-FR" smtClean="0"/>
              <a:t>17/06/2016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364DD-10F1-4992-9E14-BEBD1B647F7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51901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AEC50-A580-4E7F-81F4-4C8EB2E01EC7}" type="datetimeFigureOut">
              <a:rPr lang="fr-FR" smtClean="0"/>
              <a:t>17/06/2016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364DD-10F1-4992-9E14-BEBD1B647F7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20798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AEC50-A580-4E7F-81F4-4C8EB2E01EC7}" type="datetimeFigureOut">
              <a:rPr lang="fr-FR" smtClean="0"/>
              <a:t>17/06/2016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364DD-10F1-4992-9E14-BEBD1B647F7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12532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AEC50-A580-4E7F-81F4-4C8EB2E01EC7}" type="datetimeFigureOut">
              <a:rPr lang="fr-FR" smtClean="0"/>
              <a:t>17/06/2016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364DD-10F1-4992-9E14-BEBD1B647F7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82627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AEC50-A580-4E7F-81F4-4C8EB2E01EC7}" type="datetimeFigureOut">
              <a:rPr lang="fr-FR" smtClean="0"/>
              <a:t>17/06/2016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364DD-10F1-4992-9E14-BEBD1B647F7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00571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AEC50-A580-4E7F-81F4-4C8EB2E01EC7}" type="datetimeFigureOut">
              <a:rPr lang="fr-FR" smtClean="0"/>
              <a:t>17/06/2016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364DD-10F1-4992-9E14-BEBD1B647F7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25175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AEC50-A580-4E7F-81F4-4C8EB2E01EC7}" type="datetimeFigureOut">
              <a:rPr lang="fr-FR" smtClean="0"/>
              <a:t>17/06/2016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364DD-10F1-4992-9E14-BEBD1B647F7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25861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AEC50-A580-4E7F-81F4-4C8EB2E01EC7}" type="datetimeFigureOut">
              <a:rPr lang="fr-FR" smtClean="0"/>
              <a:t>17/06/2016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364DD-10F1-4992-9E14-BEBD1B647F7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65930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AEC50-A580-4E7F-81F4-4C8EB2E01EC7}" type="datetimeFigureOut">
              <a:rPr lang="fr-FR" smtClean="0"/>
              <a:t>17/06/2016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364DD-10F1-4992-9E14-BEBD1B647F7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03497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AEC50-A580-4E7F-81F4-4C8EB2E01EC7}" type="datetimeFigureOut">
              <a:rPr lang="fr-FR" smtClean="0"/>
              <a:t>17/06/2016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364DD-10F1-4992-9E14-BEBD1B647F7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0917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AEC50-A580-4E7F-81F4-4C8EB2E01EC7}" type="datetimeFigureOut">
              <a:rPr lang="fr-FR" smtClean="0"/>
              <a:t>17/06/2016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364DD-10F1-4992-9E14-BEBD1B647F7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720095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5AEC50-A580-4E7F-81F4-4C8EB2E01EC7}" type="datetimeFigureOut">
              <a:rPr lang="fr-FR" smtClean="0"/>
              <a:t>17/06/2016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1364DD-10F1-4992-9E14-BEBD1B647F7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3911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755576" y="548680"/>
            <a:ext cx="7772400" cy="1470025"/>
          </a:xfrm>
        </p:spPr>
        <p:txBody>
          <a:bodyPr>
            <a:normAutofit/>
          </a:bodyPr>
          <a:lstStyle/>
          <a:p>
            <a:r>
              <a:rPr lang="fr-FR" sz="2400" dirty="0" smtClean="0">
                <a:solidFill>
                  <a:schemeClr val="bg1"/>
                </a:solidFill>
              </a:rPr>
              <a:t>ANALYSE COMPARATIVE</a:t>
            </a:r>
            <a:r>
              <a:rPr lang="fr-FR" sz="2400" dirty="0" smtClean="0">
                <a:solidFill>
                  <a:schemeClr val="bg1"/>
                </a:solidFill>
              </a:rPr>
              <a:t> </a:t>
            </a:r>
            <a:r>
              <a:rPr lang="fr-FR" sz="2400" dirty="0" smtClean="0">
                <a:solidFill>
                  <a:schemeClr val="bg1"/>
                </a:solidFill>
              </a:rPr>
              <a:t>PREPARARTION CONCOURS CAPEPS INTERNE ET RESERVE</a:t>
            </a:r>
            <a:endParaRPr lang="fr-FR" sz="2400" dirty="0">
              <a:solidFill>
                <a:schemeClr val="bg1"/>
              </a:solidFill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31640" y="2204864"/>
            <a:ext cx="6400800" cy="4248472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fr-FR" dirty="0" smtClean="0">
                <a:solidFill>
                  <a:schemeClr val="bg1"/>
                </a:solidFill>
              </a:rPr>
              <a:t>*</a:t>
            </a:r>
            <a:r>
              <a:rPr lang="fr-FR" sz="2800" dirty="0" smtClean="0">
                <a:solidFill>
                  <a:schemeClr val="bg1"/>
                </a:solidFill>
              </a:rPr>
              <a:t>Différentiel inscription / </a:t>
            </a:r>
            <a:r>
              <a:rPr lang="fr-FR" sz="2800" dirty="0" smtClean="0">
                <a:solidFill>
                  <a:schemeClr val="bg1"/>
                </a:solidFill>
              </a:rPr>
              <a:t>Participation</a:t>
            </a:r>
            <a:r>
              <a:rPr lang="fr-FR" sz="2800" b="1" i="1" dirty="0" smtClean="0">
                <a:solidFill>
                  <a:schemeClr val="bg1"/>
                </a:solidFill>
              </a:rPr>
              <a:t>. </a:t>
            </a:r>
          </a:p>
          <a:p>
            <a:pPr algn="just"/>
            <a:r>
              <a:rPr lang="fr-FR" sz="2800" b="1" i="1" dirty="0" smtClean="0">
                <a:solidFill>
                  <a:schemeClr val="bg1"/>
                </a:solidFill>
              </a:rPr>
              <a:t>Réduction de cet aspect globalement plus de régularité dans le suivi.</a:t>
            </a:r>
          </a:p>
          <a:p>
            <a:pPr algn="just"/>
            <a:endParaRPr lang="fr-FR" sz="2800" b="1" i="1" dirty="0" smtClean="0">
              <a:solidFill>
                <a:schemeClr val="bg1"/>
              </a:solidFill>
            </a:endParaRPr>
          </a:p>
          <a:p>
            <a:pPr algn="just"/>
            <a:r>
              <a:rPr lang="fr-FR" sz="2800" dirty="0" smtClean="0">
                <a:solidFill>
                  <a:schemeClr val="bg1"/>
                </a:solidFill>
              </a:rPr>
              <a:t>*Niveaux et attentes des candidats</a:t>
            </a:r>
            <a:r>
              <a:rPr lang="fr-FR" sz="2800" dirty="0" smtClean="0">
                <a:solidFill>
                  <a:schemeClr val="bg1"/>
                </a:solidFill>
              </a:rPr>
              <a:t>.</a:t>
            </a:r>
          </a:p>
          <a:p>
            <a:pPr algn="just"/>
            <a:r>
              <a:rPr lang="fr-FR" sz="2800" b="1" i="1" dirty="0" smtClean="0">
                <a:solidFill>
                  <a:schemeClr val="bg1"/>
                </a:solidFill>
              </a:rPr>
              <a:t>Toujours les mêmes carences = manque de connaissance et besoin d’écrire.</a:t>
            </a:r>
          </a:p>
          <a:p>
            <a:pPr algn="just"/>
            <a:endParaRPr lang="fr-FR" sz="2800" b="1" i="1" dirty="0" smtClean="0">
              <a:solidFill>
                <a:schemeClr val="bg1"/>
              </a:solidFill>
            </a:endParaRPr>
          </a:p>
          <a:p>
            <a:pPr algn="just"/>
            <a:r>
              <a:rPr lang="fr-FR" sz="2800" dirty="0" smtClean="0">
                <a:solidFill>
                  <a:schemeClr val="bg1"/>
                </a:solidFill>
              </a:rPr>
              <a:t>*Régulations en cours de formations</a:t>
            </a:r>
            <a:r>
              <a:rPr lang="fr-FR" sz="2800" dirty="0" smtClean="0">
                <a:solidFill>
                  <a:schemeClr val="bg1"/>
                </a:solidFill>
              </a:rPr>
              <a:t>.</a:t>
            </a:r>
          </a:p>
          <a:p>
            <a:pPr algn="just"/>
            <a:r>
              <a:rPr lang="fr-FR" sz="2800" b="1" i="1" dirty="0" smtClean="0">
                <a:solidFill>
                  <a:schemeClr val="bg1"/>
                </a:solidFill>
              </a:rPr>
              <a:t>Problèmes liés au nombre d’intervenants, à la fois richesse mais handicap.</a:t>
            </a:r>
          </a:p>
          <a:p>
            <a:pPr algn="just"/>
            <a:endParaRPr lang="fr-FR" sz="2800" b="1" i="1" dirty="0" smtClean="0">
              <a:solidFill>
                <a:schemeClr val="bg1"/>
              </a:solidFill>
            </a:endParaRPr>
          </a:p>
          <a:p>
            <a:pPr algn="just"/>
            <a:r>
              <a:rPr lang="fr-FR" sz="2800" dirty="0" smtClean="0">
                <a:solidFill>
                  <a:schemeClr val="bg1"/>
                </a:solidFill>
              </a:rPr>
              <a:t>*Spécificités du </a:t>
            </a:r>
            <a:r>
              <a:rPr lang="fr-FR" sz="2800" dirty="0" smtClean="0">
                <a:solidFill>
                  <a:schemeClr val="bg1"/>
                </a:solidFill>
              </a:rPr>
              <a:t>réservé : </a:t>
            </a:r>
            <a:r>
              <a:rPr lang="fr-FR" sz="2800" b="1" i="1" dirty="0" smtClean="0">
                <a:solidFill>
                  <a:schemeClr val="bg1"/>
                </a:solidFill>
              </a:rPr>
              <a:t>Fin de cette préparation si les prérequis pour le concours 2017 n’évoluent pas.</a:t>
            </a:r>
            <a:endParaRPr lang="fr-FR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9876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8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119772" y="116632"/>
            <a:ext cx="4824536" cy="1470025"/>
          </a:xfrm>
        </p:spPr>
        <p:txBody>
          <a:bodyPr>
            <a:normAutofit/>
          </a:bodyPr>
          <a:lstStyle/>
          <a:p>
            <a:r>
              <a:rPr lang="fr-FR" sz="2800" dirty="0" smtClean="0">
                <a:solidFill>
                  <a:schemeClr val="bg1"/>
                </a:solidFill>
              </a:rPr>
              <a:t>PERSPECTIVES</a:t>
            </a:r>
            <a:endParaRPr lang="fr-FR" sz="2800" dirty="0">
              <a:solidFill>
                <a:schemeClr val="bg1"/>
              </a:solidFill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31640" y="1340768"/>
            <a:ext cx="6400800" cy="3672408"/>
          </a:xfrm>
        </p:spPr>
        <p:txBody>
          <a:bodyPr>
            <a:normAutofit fontScale="62500" lnSpcReduction="20000"/>
          </a:bodyPr>
          <a:lstStyle/>
          <a:p>
            <a:pPr algn="just"/>
            <a:r>
              <a:rPr lang="fr-FR" dirty="0" smtClean="0"/>
              <a:t>*</a:t>
            </a:r>
            <a:r>
              <a:rPr lang="fr-FR" sz="2900" dirty="0" smtClean="0">
                <a:solidFill>
                  <a:schemeClr val="bg1"/>
                </a:solidFill>
              </a:rPr>
              <a:t>Révision du plan de formation = pas à pas</a:t>
            </a:r>
            <a:r>
              <a:rPr lang="fr-FR" sz="2900" dirty="0" smtClean="0">
                <a:solidFill>
                  <a:schemeClr val="bg1"/>
                </a:solidFill>
              </a:rPr>
              <a:t>.</a:t>
            </a:r>
          </a:p>
          <a:p>
            <a:pPr algn="just"/>
            <a:r>
              <a:rPr lang="fr-FR" sz="2900" b="1" i="1" dirty="0" smtClean="0">
                <a:solidFill>
                  <a:schemeClr val="bg1"/>
                </a:solidFill>
              </a:rPr>
              <a:t>Renforcer et rester sur cette notion de  « faire avec » pour les écrit afin de vérifier l ’appropriation des notions clefs d’écriture.</a:t>
            </a:r>
          </a:p>
          <a:p>
            <a:pPr algn="just"/>
            <a:endParaRPr lang="fr-FR" sz="2900" b="1" i="1" dirty="0" smtClean="0">
              <a:solidFill>
                <a:schemeClr val="bg1"/>
              </a:solidFill>
            </a:endParaRPr>
          </a:p>
          <a:p>
            <a:pPr algn="just"/>
            <a:r>
              <a:rPr lang="fr-FR" sz="2900" dirty="0" smtClean="0">
                <a:solidFill>
                  <a:schemeClr val="bg1"/>
                </a:solidFill>
              </a:rPr>
              <a:t>*La contextualisation comme pivot</a:t>
            </a:r>
            <a:r>
              <a:rPr lang="fr-FR" sz="2900" dirty="0" smtClean="0">
                <a:solidFill>
                  <a:schemeClr val="bg1"/>
                </a:solidFill>
              </a:rPr>
              <a:t>.</a:t>
            </a:r>
          </a:p>
          <a:p>
            <a:pPr algn="just"/>
            <a:r>
              <a:rPr lang="fr-FR" sz="2900" b="1" i="1" dirty="0" smtClean="0">
                <a:solidFill>
                  <a:schemeClr val="bg1"/>
                </a:solidFill>
              </a:rPr>
              <a:t>A développer en accentuant le lien avec le terrain : visites in situ.</a:t>
            </a:r>
          </a:p>
          <a:p>
            <a:pPr algn="just"/>
            <a:endParaRPr lang="fr-FR" sz="2900" b="1" i="1" dirty="0" smtClean="0">
              <a:solidFill>
                <a:schemeClr val="bg1"/>
              </a:solidFill>
            </a:endParaRPr>
          </a:p>
          <a:p>
            <a:pPr algn="just"/>
            <a:r>
              <a:rPr lang="fr-FR" sz="2900" dirty="0" smtClean="0">
                <a:solidFill>
                  <a:schemeClr val="bg1"/>
                </a:solidFill>
              </a:rPr>
              <a:t>*Analyser les résultats de l’enquête pour réguler au mieux</a:t>
            </a:r>
            <a:r>
              <a:rPr lang="fr-FR" sz="2900" dirty="0" smtClean="0">
                <a:solidFill>
                  <a:schemeClr val="bg1"/>
                </a:solidFill>
              </a:rPr>
              <a:t>.</a:t>
            </a:r>
          </a:p>
          <a:p>
            <a:pPr algn="just"/>
            <a:r>
              <a:rPr lang="fr-FR" sz="2900" b="1" i="1" dirty="0" smtClean="0">
                <a:solidFill>
                  <a:schemeClr val="bg1"/>
                </a:solidFill>
              </a:rPr>
              <a:t>Pas d’enquête cette année.</a:t>
            </a:r>
          </a:p>
          <a:p>
            <a:pPr algn="just"/>
            <a:endParaRPr lang="fr-FR" sz="2900" b="1" i="1" dirty="0" smtClean="0">
              <a:solidFill>
                <a:schemeClr val="bg1"/>
              </a:solidFill>
            </a:endParaRPr>
          </a:p>
          <a:p>
            <a:pPr algn="just"/>
            <a:r>
              <a:rPr lang="fr-FR" sz="2900" dirty="0" smtClean="0">
                <a:solidFill>
                  <a:schemeClr val="bg1"/>
                </a:solidFill>
              </a:rPr>
              <a:t>*Suivi des stagiaires </a:t>
            </a:r>
            <a:r>
              <a:rPr lang="fr-FR" sz="2900" dirty="0" smtClean="0">
                <a:solidFill>
                  <a:schemeClr val="bg1"/>
                </a:solidFill>
              </a:rPr>
              <a:t>? </a:t>
            </a:r>
          </a:p>
          <a:p>
            <a:pPr algn="just"/>
            <a:r>
              <a:rPr lang="fr-FR" sz="2900" b="1" i="1" dirty="0" smtClean="0">
                <a:solidFill>
                  <a:schemeClr val="bg1"/>
                </a:solidFill>
              </a:rPr>
              <a:t>Mise en place par l’inspection. Bilan à peaufiner.</a:t>
            </a:r>
            <a:endParaRPr lang="fr-FR" sz="2900" b="1" i="1" dirty="0" smtClean="0">
              <a:solidFill>
                <a:schemeClr val="bg1"/>
              </a:solidFill>
            </a:endParaRPr>
          </a:p>
          <a:p>
            <a:pPr algn="just"/>
            <a:endParaRPr lang="fr-FR" sz="2400" dirty="0" smtClean="0">
              <a:solidFill>
                <a:schemeClr val="bg1"/>
              </a:solidFill>
            </a:endParaRPr>
          </a:p>
          <a:p>
            <a:pPr algn="just"/>
            <a:endParaRPr lang="fr-FR" sz="2400" dirty="0" smtClean="0">
              <a:solidFill>
                <a:schemeClr val="bg1"/>
              </a:solidFill>
            </a:endParaRPr>
          </a:p>
          <a:p>
            <a:pPr algn="just"/>
            <a:endParaRPr lang="fr-FR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5877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3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8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103</Words>
  <Application>Microsoft Macintosh PowerPoint</Application>
  <PresentationFormat>Présentation à l'écran (4:3)</PresentationFormat>
  <Paragraphs>24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5" baseType="lpstr">
      <vt:lpstr>Calibri</vt:lpstr>
      <vt:lpstr>Arial</vt:lpstr>
      <vt:lpstr>Thème Office</vt:lpstr>
      <vt:lpstr>ANALYSE COMPARATIVE PREPARARTION CONCOURS CAPEPS INTERNE ET RESERVE</vt:lpstr>
      <vt:lpstr>PERSPECTIVES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BILAN PREPARARTION CONCOURS CAPEPS INTERNE ET RESERVE</dc:title>
  <dc:creator>pascal</dc:creator>
  <cp:lastModifiedBy>Utilisateur de Microsoft Office</cp:lastModifiedBy>
  <cp:revision>6</cp:revision>
  <dcterms:created xsi:type="dcterms:W3CDTF">2015-06-24T21:06:09Z</dcterms:created>
  <dcterms:modified xsi:type="dcterms:W3CDTF">2016-06-17T15:31:53Z</dcterms:modified>
</cp:coreProperties>
</file>