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orbel"/>
        <a:ea typeface="Corbel"/>
        <a:cs typeface="Corbel"/>
        <a:sym typeface="Corbel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orbel"/>
        <a:ea typeface="Corbel"/>
        <a:cs typeface="Corbel"/>
        <a:sym typeface="Corbel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orbel"/>
        <a:ea typeface="Corbel"/>
        <a:cs typeface="Corbel"/>
        <a:sym typeface="Corbel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orbel"/>
        <a:ea typeface="Corbel"/>
        <a:cs typeface="Corbel"/>
        <a:sym typeface="Corbel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orbel"/>
        <a:ea typeface="Corbel"/>
        <a:cs typeface="Corbel"/>
        <a:sym typeface="Corbel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orbel"/>
        <a:ea typeface="Corbel"/>
        <a:cs typeface="Corbel"/>
        <a:sym typeface="Corbel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orbel"/>
        <a:ea typeface="Corbel"/>
        <a:cs typeface="Corbel"/>
        <a:sym typeface="Corbel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orbel"/>
        <a:ea typeface="Corbel"/>
        <a:cs typeface="Corbel"/>
        <a:sym typeface="Corbel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orbel"/>
        <a:ea typeface="Corbel"/>
        <a:cs typeface="Corbel"/>
        <a:sym typeface="Corbe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9DFCC"/>
          </a:solidFill>
        </a:fill>
      </a:tcStyle>
    </a:wholeTbl>
    <a:band2H>
      <a:tcTxStyle/>
      <a:tcStyle>
        <a:tcBdr/>
        <a:fill>
          <a:solidFill>
            <a:srgbClr val="FCF0E7"/>
          </a:solidFill>
        </a:fill>
      </a:tcStyle>
    </a:band2H>
    <a:firstCol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1"/>
          </a:solidFill>
        </a:fill>
      </a:tcStyle>
    </a:firstCol>
    <a:la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1"/>
          </a:solidFill>
        </a:fill>
      </a:tcStyle>
    </a:lastRow>
    <a:fir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5DAD7"/>
          </a:solidFill>
        </a:fill>
      </a:tcStyle>
    </a:wholeTbl>
    <a:band2H>
      <a:tcTxStyle/>
      <a:tcStyle>
        <a:tcBdr/>
        <a:fill>
          <a:solidFill>
            <a:srgbClr val="F2EDEC"/>
          </a:solidFill>
        </a:fill>
      </a:tcStyle>
    </a:band2H>
    <a:firstCol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3"/>
          </a:solidFill>
        </a:fill>
      </a:tcStyle>
    </a:firstCol>
    <a:la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3"/>
          </a:solidFill>
        </a:fill>
      </a:tcStyle>
    </a:lastRow>
    <a:fir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9D5CB"/>
          </a:solidFill>
        </a:fill>
      </a:tcStyle>
    </a:wholeTbl>
    <a:band2H>
      <a:tcTxStyle/>
      <a:tcStyle>
        <a:tcBdr/>
        <a:fill>
          <a:solidFill>
            <a:srgbClr val="F4EBE7"/>
          </a:solidFill>
        </a:fill>
      </a:tcStyle>
    </a:band2H>
    <a:firstCol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6"/>
          </a:solidFill>
        </a:fill>
      </a:tcStyle>
    </a:firstCol>
    <a:la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6"/>
          </a:solidFill>
        </a:fill>
      </a:tcStyle>
    </a:lastRow>
    <a:fir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0000"/>
          </a:solidFill>
        </a:fill>
      </a:tcStyle>
    </a:firstCol>
    <a:la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0000"/>
          </a:solidFill>
        </a:fill>
      </a:tcStyle>
    </a:lastRow>
    <a:fir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84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7" name="Shape 12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3526442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" name="Shape 12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1069847" y="0"/>
            <a:ext cx="7315201" cy="4553712"/>
          </a:xfrm>
          <a:prstGeom prst="rect">
            <a:avLst/>
          </a:prstGeom>
        </p:spPr>
        <p:txBody>
          <a:bodyPr anchor="b"/>
          <a:lstStyle>
            <a:lvl1pPr>
              <a:defRPr sz="5900" spc="-100"/>
            </a:lvl1pPr>
          </a:lstStyle>
          <a:p>
            <a:r>
              <a:t>Texte du titre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sz="quarter" idx="1"/>
          </p:nvPr>
        </p:nvSpPr>
        <p:spPr>
          <a:xfrm>
            <a:off x="1100015" y="4670246"/>
            <a:ext cx="7315200" cy="2187754"/>
          </a:xfrm>
          <a:prstGeom prst="rect">
            <a:avLst/>
          </a:prstGeom>
        </p:spPr>
        <p:txBody>
          <a:bodyPr anchor="t"/>
          <a:lstStyle>
            <a:lvl1pPr marL="0" indent="0">
              <a:buClrTx/>
              <a:buSzTx/>
              <a:buFontTx/>
              <a:buNone/>
              <a:defRPr sz="2200">
                <a:solidFill>
                  <a:srgbClr val="FCECD5"/>
                </a:solidFill>
              </a:defRPr>
            </a:lvl1pPr>
            <a:lvl2pPr marL="0" indent="457200">
              <a:buClrTx/>
              <a:buSzTx/>
              <a:buFontTx/>
              <a:buNone/>
              <a:defRPr sz="2200">
                <a:solidFill>
                  <a:srgbClr val="FCECD5"/>
                </a:solidFill>
              </a:defRPr>
            </a:lvl2pPr>
            <a:lvl3pPr marL="0" indent="914400">
              <a:buClrTx/>
              <a:buSzTx/>
              <a:buFontTx/>
              <a:buNone/>
              <a:defRPr sz="2200">
                <a:solidFill>
                  <a:srgbClr val="FCECD5"/>
                </a:solidFill>
              </a:defRPr>
            </a:lvl3pPr>
            <a:lvl4pPr marL="0" indent="1371600">
              <a:buClrTx/>
              <a:buSzTx/>
              <a:buFontTx/>
              <a:buNone/>
              <a:defRPr sz="2200">
                <a:solidFill>
                  <a:srgbClr val="FCECD5"/>
                </a:solidFill>
              </a:defRPr>
            </a:lvl4pPr>
            <a:lvl5pPr marL="0" indent="1828800">
              <a:buClrTx/>
              <a:buSzTx/>
              <a:buFontTx/>
              <a:buNone/>
              <a:defRPr sz="2200">
                <a:solidFill>
                  <a:srgbClr val="FCECD5"/>
                </a:solidFill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15" name="Shape 1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/>
        </p:nvSpPr>
        <p:spPr>
          <a:xfrm>
            <a:off x="0" y="758952"/>
            <a:ext cx="3443590" cy="533095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3" name="Shape 23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4" name="Shape 24"/>
          <p:cNvSpPr>
            <a:spLocks noGrp="1"/>
          </p:cNvSpPr>
          <p:nvPr>
            <p:ph type="title"/>
          </p:nvPr>
        </p:nvSpPr>
        <p:spPr>
          <a:xfrm>
            <a:off x="252918" y="266587"/>
            <a:ext cx="2947483" cy="6315683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3869267" y="6858"/>
            <a:ext cx="7315201" cy="6835140"/>
          </a:xfrm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26" name="Shape 2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/>
        </p:nvSpPr>
        <p:spPr>
          <a:xfrm>
            <a:off x="0" y="758952"/>
            <a:ext cx="3443590" cy="533095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4" name="Shape 34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5" name="Shape 35"/>
          <p:cNvSpPr>
            <a:spLocks noGrp="1"/>
          </p:cNvSpPr>
          <p:nvPr>
            <p:ph type="title"/>
          </p:nvPr>
        </p:nvSpPr>
        <p:spPr>
          <a:xfrm>
            <a:off x="3867912" y="0"/>
            <a:ext cx="7315200" cy="4553712"/>
          </a:xfrm>
          <a:prstGeom prst="rect">
            <a:avLst/>
          </a:prstGeom>
        </p:spPr>
        <p:txBody>
          <a:bodyPr anchor="b"/>
          <a:lstStyle>
            <a:lvl1pPr>
              <a:defRPr sz="5900" spc="-100">
                <a:solidFill>
                  <a:srgbClr val="595959"/>
                </a:solidFill>
              </a:defRPr>
            </a:lvl1pPr>
          </a:lstStyle>
          <a:p>
            <a:r>
              <a:t>Texte du titre</a:t>
            </a:r>
          </a:p>
        </p:txBody>
      </p:sp>
      <p:sp>
        <p:nvSpPr>
          <p:cNvPr id="36" name="Shape 36"/>
          <p:cNvSpPr>
            <a:spLocks noGrp="1"/>
          </p:cNvSpPr>
          <p:nvPr>
            <p:ph type="body" sz="quarter" idx="1"/>
          </p:nvPr>
        </p:nvSpPr>
        <p:spPr>
          <a:xfrm>
            <a:off x="3886200" y="4672584"/>
            <a:ext cx="7315200" cy="2185416"/>
          </a:xfrm>
          <a:prstGeom prst="rect">
            <a:avLst/>
          </a:prstGeom>
        </p:spPr>
        <p:txBody>
          <a:bodyPr anchor="t"/>
          <a:lstStyle>
            <a:lvl1pPr marL="0" indent="0">
              <a:buClrTx/>
              <a:buSzTx/>
              <a:buFontTx/>
              <a:buNone/>
              <a:defRPr sz="2200"/>
            </a:lvl1pPr>
            <a:lvl2pPr marL="0" indent="457200">
              <a:buClrTx/>
              <a:buSzTx/>
              <a:buFontTx/>
              <a:buNone/>
              <a:defRPr sz="2200"/>
            </a:lvl2pPr>
            <a:lvl3pPr marL="0" indent="914400">
              <a:buClrTx/>
              <a:buSzTx/>
              <a:buFontTx/>
              <a:buNone/>
              <a:defRPr sz="2200"/>
            </a:lvl3pPr>
            <a:lvl4pPr marL="0" indent="1371600">
              <a:buClrTx/>
              <a:buSzTx/>
              <a:buFontTx/>
              <a:buNone/>
              <a:defRPr sz="2200"/>
            </a:lvl4pPr>
            <a:lvl5pPr marL="0" indent="1828800">
              <a:buClrTx/>
              <a:buSzTx/>
              <a:buFontTx/>
              <a:buNone/>
              <a:defRPr sz="22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37" name="Shape 3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/>
        </p:nvSpPr>
        <p:spPr>
          <a:xfrm>
            <a:off x="0" y="758952"/>
            <a:ext cx="3443590" cy="533095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5" name="Shape 45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6" name="Shape 46"/>
          <p:cNvSpPr>
            <a:spLocks noGrp="1"/>
          </p:cNvSpPr>
          <p:nvPr>
            <p:ph type="title"/>
          </p:nvPr>
        </p:nvSpPr>
        <p:spPr>
          <a:xfrm>
            <a:off x="252918" y="266587"/>
            <a:ext cx="2947483" cy="6315683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47" name="Shape 47"/>
          <p:cNvSpPr>
            <a:spLocks noGrp="1"/>
          </p:cNvSpPr>
          <p:nvPr>
            <p:ph type="body" sz="half" idx="1"/>
          </p:nvPr>
        </p:nvSpPr>
        <p:spPr>
          <a:xfrm>
            <a:off x="3867912" y="11429"/>
            <a:ext cx="3474720" cy="6835141"/>
          </a:xfrm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48" name="Shape 4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/>
          <p:nvPr/>
        </p:nvSpPr>
        <p:spPr>
          <a:xfrm>
            <a:off x="0" y="758952"/>
            <a:ext cx="3443590" cy="533095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6" name="Shape 56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7" name="Shape 57"/>
          <p:cNvSpPr>
            <a:spLocks noGrp="1"/>
          </p:cNvSpPr>
          <p:nvPr>
            <p:ph type="title"/>
          </p:nvPr>
        </p:nvSpPr>
        <p:spPr>
          <a:xfrm>
            <a:off x="252918" y="266587"/>
            <a:ext cx="2947483" cy="6315683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58" name="Shape 58"/>
          <p:cNvSpPr>
            <a:spLocks noGrp="1"/>
          </p:cNvSpPr>
          <p:nvPr>
            <p:ph type="body" sz="quarter" idx="1"/>
          </p:nvPr>
        </p:nvSpPr>
        <p:spPr>
          <a:xfrm>
            <a:off x="3867912" y="0"/>
            <a:ext cx="3474720" cy="1831306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ClrTx/>
              <a:buSzTx/>
              <a:buFontTx/>
              <a:buNone/>
            </a:lvl1pPr>
            <a:lvl2pPr marL="0" indent="457200">
              <a:spcBef>
                <a:spcPts val="0"/>
              </a:spcBef>
              <a:buClrTx/>
              <a:buSzTx/>
              <a:buFontTx/>
              <a:buNone/>
            </a:lvl2pPr>
            <a:lvl3pPr marL="0" indent="914400">
              <a:spcBef>
                <a:spcPts val="0"/>
              </a:spcBef>
              <a:buClrTx/>
              <a:buSzTx/>
              <a:buFontTx/>
              <a:buNone/>
            </a:lvl3pPr>
            <a:lvl4pPr marL="0" indent="1371600">
              <a:spcBef>
                <a:spcPts val="0"/>
              </a:spcBef>
              <a:buClrTx/>
              <a:buSzTx/>
              <a:buFontTx/>
              <a:buNone/>
            </a:lvl4pPr>
            <a:lvl5pPr marL="0" indent="1828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59" name="Shape 5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/>
          <p:nvPr/>
        </p:nvSpPr>
        <p:spPr>
          <a:xfrm>
            <a:off x="0" y="758952"/>
            <a:ext cx="3443590" cy="533095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7" name="Shape 6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8" name="Shape 68"/>
          <p:cNvSpPr>
            <a:spLocks noGrp="1"/>
          </p:cNvSpPr>
          <p:nvPr>
            <p:ph type="title"/>
          </p:nvPr>
        </p:nvSpPr>
        <p:spPr>
          <a:xfrm>
            <a:off x="252918" y="1123837"/>
            <a:ext cx="2947483" cy="4601183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69" name="Shape 6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/>
        </p:nvSpPr>
        <p:spPr>
          <a:xfrm>
            <a:off x="0" y="758952"/>
            <a:ext cx="3443590" cy="533095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4" name="Shape 84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title"/>
          </p:nvPr>
        </p:nvSpPr>
        <p:spPr>
          <a:xfrm>
            <a:off x="256031" y="0"/>
            <a:ext cx="2834641" cy="3520441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Texte du titre</a:t>
            </a:r>
          </a:p>
        </p:txBody>
      </p:sp>
      <p:sp>
        <p:nvSpPr>
          <p:cNvPr id="86" name="Shape 86"/>
          <p:cNvSpPr>
            <a:spLocks noGrp="1"/>
          </p:cNvSpPr>
          <p:nvPr>
            <p:ph type="body" idx="1"/>
          </p:nvPr>
        </p:nvSpPr>
        <p:spPr>
          <a:xfrm>
            <a:off x="3867912" y="11429"/>
            <a:ext cx="7315200" cy="6835141"/>
          </a:xfrm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87" name="Shape 8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/>
        </p:nvSpPr>
        <p:spPr>
          <a:xfrm>
            <a:off x="0" y="758952"/>
            <a:ext cx="3443590" cy="533095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5" name="Shape 95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6" name="Shape 96"/>
          <p:cNvSpPr>
            <a:spLocks noGrp="1"/>
          </p:cNvSpPr>
          <p:nvPr>
            <p:ph type="title"/>
          </p:nvPr>
        </p:nvSpPr>
        <p:spPr>
          <a:xfrm>
            <a:off x="256031" y="1143000"/>
            <a:ext cx="2834641" cy="237744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Texte du titre</a:t>
            </a:r>
          </a:p>
        </p:txBody>
      </p:sp>
      <p:sp>
        <p:nvSpPr>
          <p:cNvPr id="97" name="Shape 97"/>
          <p:cNvSpPr>
            <a:spLocks noGrp="1"/>
          </p:cNvSpPr>
          <p:nvPr>
            <p:ph type="body" sz="quarter" idx="1"/>
          </p:nvPr>
        </p:nvSpPr>
        <p:spPr>
          <a:xfrm>
            <a:off x="256031" y="3493008"/>
            <a:ext cx="2834641" cy="2322576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00000"/>
              </a:lnSpc>
              <a:buClrTx/>
              <a:buSzTx/>
              <a:buFontTx/>
              <a:buNone/>
              <a:defRPr sz="1400">
                <a:solidFill>
                  <a:srgbClr val="FFFFFF"/>
                </a:solidFill>
              </a:defRPr>
            </a:lvl1pPr>
            <a:lvl2pPr marL="0" indent="457200">
              <a:lnSpc>
                <a:spcPct val="100000"/>
              </a:lnSpc>
              <a:buClrTx/>
              <a:buSzTx/>
              <a:buFontTx/>
              <a:buNone/>
              <a:defRPr sz="1400">
                <a:solidFill>
                  <a:srgbClr val="FFFFFF"/>
                </a:solidFill>
              </a:defRPr>
            </a:lvl2pPr>
            <a:lvl3pPr marL="0" indent="914400">
              <a:lnSpc>
                <a:spcPct val="100000"/>
              </a:lnSpc>
              <a:buClrTx/>
              <a:buSzTx/>
              <a:buFontTx/>
              <a:buNone/>
              <a:defRPr sz="1400">
                <a:solidFill>
                  <a:srgbClr val="FFFFFF"/>
                </a:solidFill>
              </a:defRPr>
            </a:lvl3pPr>
            <a:lvl4pPr marL="0" indent="1371600">
              <a:lnSpc>
                <a:spcPct val="100000"/>
              </a:lnSpc>
              <a:buClrTx/>
              <a:buSzTx/>
              <a:buFontTx/>
              <a:buNone/>
              <a:defRPr sz="1400">
                <a:solidFill>
                  <a:srgbClr val="FFFFFF"/>
                </a:solidFill>
              </a:defRPr>
            </a:lvl4pPr>
            <a:lvl5pPr marL="0" indent="1828800">
              <a:lnSpc>
                <a:spcPct val="100000"/>
              </a:lnSpc>
              <a:buClrTx/>
              <a:buSzTx/>
              <a:buFontTx/>
              <a:buNone/>
              <a:defRPr sz="1400">
                <a:solidFill>
                  <a:srgbClr val="FFFFFF"/>
                </a:solidFill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98" name="Shape 9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/>
          <p:nvPr/>
        </p:nvSpPr>
        <p:spPr>
          <a:xfrm>
            <a:off x="0" y="758952"/>
            <a:ext cx="3443590" cy="533095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6" name="Shape 106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7" name="Shape 107"/>
          <p:cNvSpPr>
            <a:spLocks noGrp="1"/>
          </p:cNvSpPr>
          <p:nvPr>
            <p:ph type="title"/>
          </p:nvPr>
        </p:nvSpPr>
        <p:spPr>
          <a:xfrm>
            <a:off x="252918" y="266587"/>
            <a:ext cx="2947483" cy="6315683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108" name="Shape 108"/>
          <p:cNvSpPr>
            <a:spLocks noGrp="1"/>
          </p:cNvSpPr>
          <p:nvPr>
            <p:ph type="body" idx="1"/>
          </p:nvPr>
        </p:nvSpPr>
        <p:spPr>
          <a:xfrm>
            <a:off x="3869267" y="864108"/>
            <a:ext cx="7315201" cy="5993892"/>
          </a:xfrm>
          <a:prstGeom prst="rect">
            <a:avLst/>
          </a:prstGeom>
        </p:spPr>
        <p:txBody>
          <a:bodyPr anchor="t"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109" name="Shape 10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/>
        </p:nvSpPr>
        <p:spPr>
          <a:xfrm>
            <a:off x="0" y="758952"/>
            <a:ext cx="3443590" cy="533095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7" name="Shape 11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8" name="Shape 118"/>
          <p:cNvSpPr>
            <a:spLocks noGrp="1"/>
          </p:cNvSpPr>
          <p:nvPr>
            <p:ph type="title"/>
          </p:nvPr>
        </p:nvSpPr>
        <p:spPr>
          <a:xfrm>
            <a:off x="381000" y="133350"/>
            <a:ext cx="2819400" cy="6667500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119" name="Shape 119"/>
          <p:cNvSpPr>
            <a:spLocks noGrp="1"/>
          </p:cNvSpPr>
          <p:nvPr>
            <p:ph type="body" idx="1"/>
          </p:nvPr>
        </p:nvSpPr>
        <p:spPr>
          <a:xfrm>
            <a:off x="3867912" y="868679"/>
            <a:ext cx="7315200" cy="5989321"/>
          </a:xfrm>
          <a:prstGeom prst="rect">
            <a:avLst/>
          </a:prstGeom>
        </p:spPr>
        <p:txBody>
          <a:bodyPr anchor="t"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120" name="Shape 12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sldNum" sz="quarter" idx="2"/>
          </p:nvPr>
        </p:nvSpPr>
        <p:spPr>
          <a:xfrm>
            <a:off x="10634135" y="6404292"/>
            <a:ext cx="1530927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609600" y="224821"/>
            <a:ext cx="10972800" cy="1242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Texte du titre</a:t>
            </a: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609600" y="1467453"/>
            <a:ext cx="10972800" cy="47914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-60" baseline="0">
          <a:ln>
            <a:noFill/>
          </a:ln>
          <a:solidFill>
            <a:srgbClr val="FFFFFF"/>
          </a:solidFill>
          <a:uFillTx/>
          <a:latin typeface="Corbel"/>
          <a:ea typeface="Corbel"/>
          <a:cs typeface="Corbel"/>
          <a:sym typeface="Corbel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-60" baseline="0">
          <a:ln>
            <a:noFill/>
          </a:ln>
          <a:solidFill>
            <a:srgbClr val="FFFFFF"/>
          </a:solidFill>
          <a:uFillTx/>
          <a:latin typeface="Corbel"/>
          <a:ea typeface="Corbel"/>
          <a:cs typeface="Corbel"/>
          <a:sym typeface="Corbel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-60" baseline="0">
          <a:ln>
            <a:noFill/>
          </a:ln>
          <a:solidFill>
            <a:srgbClr val="FFFFFF"/>
          </a:solidFill>
          <a:uFillTx/>
          <a:latin typeface="Corbel"/>
          <a:ea typeface="Corbel"/>
          <a:cs typeface="Corbel"/>
          <a:sym typeface="Corbel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-60" baseline="0">
          <a:ln>
            <a:noFill/>
          </a:ln>
          <a:solidFill>
            <a:srgbClr val="FFFFFF"/>
          </a:solidFill>
          <a:uFillTx/>
          <a:latin typeface="Corbel"/>
          <a:ea typeface="Corbel"/>
          <a:cs typeface="Corbel"/>
          <a:sym typeface="Corbel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-60" baseline="0">
          <a:ln>
            <a:noFill/>
          </a:ln>
          <a:solidFill>
            <a:srgbClr val="FFFFFF"/>
          </a:solidFill>
          <a:uFillTx/>
          <a:latin typeface="Corbel"/>
          <a:ea typeface="Corbel"/>
          <a:cs typeface="Corbel"/>
          <a:sym typeface="Corbel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-60" baseline="0">
          <a:ln>
            <a:noFill/>
          </a:ln>
          <a:solidFill>
            <a:srgbClr val="FFFFFF"/>
          </a:solidFill>
          <a:uFillTx/>
          <a:latin typeface="Corbel"/>
          <a:ea typeface="Corbel"/>
          <a:cs typeface="Corbel"/>
          <a:sym typeface="Corbel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-60" baseline="0">
          <a:ln>
            <a:noFill/>
          </a:ln>
          <a:solidFill>
            <a:srgbClr val="FFFFFF"/>
          </a:solidFill>
          <a:uFillTx/>
          <a:latin typeface="Corbel"/>
          <a:ea typeface="Corbel"/>
          <a:cs typeface="Corbel"/>
          <a:sym typeface="Corbel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-60" baseline="0">
          <a:ln>
            <a:noFill/>
          </a:ln>
          <a:solidFill>
            <a:srgbClr val="FFFFFF"/>
          </a:solidFill>
          <a:uFillTx/>
          <a:latin typeface="Corbel"/>
          <a:ea typeface="Corbel"/>
          <a:cs typeface="Corbel"/>
          <a:sym typeface="Corbel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-60" baseline="0">
          <a:ln>
            <a:noFill/>
          </a:ln>
          <a:solidFill>
            <a:srgbClr val="FFFFFF"/>
          </a:solidFill>
          <a:uFillTx/>
          <a:latin typeface="Corbel"/>
          <a:ea typeface="Corbel"/>
          <a:cs typeface="Corbel"/>
          <a:sym typeface="Corbel"/>
        </a:defRPr>
      </a:lvl9pPr>
    </p:titleStyle>
    <p:bodyStyle>
      <a:lvl1pPr marL="182879" marR="0" indent="-182879" algn="l" defTabSz="914400" rtl="0" latinLnBrk="0">
        <a:lnSpc>
          <a:spcPct val="90000"/>
        </a:lnSpc>
        <a:spcBef>
          <a:spcPts val="1200"/>
        </a:spcBef>
        <a:spcAft>
          <a:spcPts val="0"/>
        </a:spcAft>
        <a:buClr>
          <a:schemeClr val="accent1"/>
        </a:buClr>
        <a:buSzPct val="100000"/>
        <a:buFont typeface="Helvetica"/>
        <a:buChar char="●"/>
        <a:tabLst/>
        <a:defRPr sz="2000" b="0" i="0" u="none" strike="noStrike" cap="none" spc="0" baseline="0">
          <a:ln>
            <a:noFill/>
          </a:ln>
          <a:solidFill>
            <a:srgbClr val="595959"/>
          </a:solidFill>
          <a:uFillTx/>
          <a:latin typeface="Corbel"/>
          <a:ea typeface="Corbel"/>
          <a:cs typeface="Corbel"/>
          <a:sym typeface="Corbel"/>
        </a:defRPr>
      </a:lvl1pPr>
      <a:lvl2pPr marL="706119" marR="0" indent="-203200" algn="l" defTabSz="914400" rtl="0" latinLnBrk="0">
        <a:lnSpc>
          <a:spcPct val="90000"/>
        </a:lnSpc>
        <a:spcBef>
          <a:spcPts val="1200"/>
        </a:spcBef>
        <a:spcAft>
          <a:spcPts val="0"/>
        </a:spcAft>
        <a:buClr>
          <a:schemeClr val="accent1"/>
        </a:buClr>
        <a:buSzPct val="100000"/>
        <a:buFont typeface="Helvetica"/>
        <a:buChar char="●"/>
        <a:tabLst/>
        <a:defRPr sz="2000" b="0" i="0" u="none" strike="noStrike" cap="none" spc="0" baseline="0">
          <a:ln>
            <a:noFill/>
          </a:ln>
          <a:solidFill>
            <a:srgbClr val="595959"/>
          </a:solidFill>
          <a:uFillTx/>
          <a:latin typeface="Corbel"/>
          <a:ea typeface="Corbel"/>
          <a:cs typeface="Corbel"/>
          <a:sym typeface="Corbel"/>
        </a:defRPr>
      </a:lvl2pPr>
      <a:lvl3pPr marL="1188719" marR="0" indent="-228600" algn="l" defTabSz="914400" rtl="0" latinLnBrk="0">
        <a:lnSpc>
          <a:spcPct val="90000"/>
        </a:lnSpc>
        <a:spcBef>
          <a:spcPts val="1200"/>
        </a:spcBef>
        <a:spcAft>
          <a:spcPts val="0"/>
        </a:spcAft>
        <a:buClr>
          <a:schemeClr val="accent1"/>
        </a:buClr>
        <a:buSzPct val="100000"/>
        <a:buFont typeface="Helvetica"/>
        <a:buChar char="●"/>
        <a:tabLst/>
        <a:defRPr sz="2000" b="0" i="0" u="none" strike="noStrike" cap="none" spc="0" baseline="0">
          <a:ln>
            <a:noFill/>
          </a:ln>
          <a:solidFill>
            <a:srgbClr val="595959"/>
          </a:solidFill>
          <a:uFillTx/>
          <a:latin typeface="Corbel"/>
          <a:ea typeface="Corbel"/>
          <a:cs typeface="Corbel"/>
          <a:sym typeface="Corbel"/>
        </a:defRPr>
      </a:lvl3pPr>
      <a:lvl4pPr marL="1678577" marR="0" indent="-261257" algn="l" defTabSz="914400" rtl="0" latinLnBrk="0">
        <a:lnSpc>
          <a:spcPct val="90000"/>
        </a:lnSpc>
        <a:spcBef>
          <a:spcPts val="1200"/>
        </a:spcBef>
        <a:spcAft>
          <a:spcPts val="0"/>
        </a:spcAft>
        <a:buClr>
          <a:schemeClr val="accent1"/>
        </a:buClr>
        <a:buSzPct val="100000"/>
        <a:buFont typeface="Helvetica"/>
        <a:buChar char="●"/>
        <a:tabLst/>
        <a:defRPr sz="2000" b="0" i="0" u="none" strike="noStrike" cap="none" spc="0" baseline="0">
          <a:ln>
            <a:noFill/>
          </a:ln>
          <a:solidFill>
            <a:srgbClr val="595959"/>
          </a:solidFill>
          <a:uFillTx/>
          <a:latin typeface="Corbel"/>
          <a:ea typeface="Corbel"/>
          <a:cs typeface="Corbel"/>
          <a:sym typeface="Corbel"/>
        </a:defRPr>
      </a:lvl4pPr>
      <a:lvl5pPr marL="2135777" marR="0" indent="-261257" algn="l" defTabSz="914400" rtl="0" latinLnBrk="0">
        <a:lnSpc>
          <a:spcPct val="90000"/>
        </a:lnSpc>
        <a:spcBef>
          <a:spcPts val="1200"/>
        </a:spcBef>
        <a:spcAft>
          <a:spcPts val="0"/>
        </a:spcAft>
        <a:buClr>
          <a:schemeClr val="accent1"/>
        </a:buClr>
        <a:buSzPct val="100000"/>
        <a:buFont typeface="Helvetica"/>
        <a:buChar char="●"/>
        <a:tabLst/>
        <a:defRPr sz="2000" b="0" i="0" u="none" strike="noStrike" cap="none" spc="0" baseline="0">
          <a:ln>
            <a:noFill/>
          </a:ln>
          <a:solidFill>
            <a:srgbClr val="595959"/>
          </a:solidFill>
          <a:uFillTx/>
          <a:latin typeface="Corbel"/>
          <a:ea typeface="Corbel"/>
          <a:cs typeface="Corbel"/>
          <a:sym typeface="Corbel"/>
        </a:defRPr>
      </a:lvl5pPr>
      <a:lvl6pPr marL="2612571" marR="0" indent="-326571" algn="l" defTabSz="914400" rtl="0" latinLnBrk="0">
        <a:lnSpc>
          <a:spcPct val="90000"/>
        </a:lnSpc>
        <a:spcBef>
          <a:spcPts val="1200"/>
        </a:spcBef>
        <a:spcAft>
          <a:spcPts val="0"/>
        </a:spcAft>
        <a:buClr>
          <a:schemeClr val="accent1"/>
        </a:buClr>
        <a:buSzPct val="100000"/>
        <a:buFont typeface="Helvetica"/>
        <a:buChar char="●"/>
        <a:tabLst/>
        <a:defRPr sz="2000" b="0" i="0" u="none" strike="noStrike" cap="none" spc="0" baseline="0">
          <a:ln>
            <a:noFill/>
          </a:ln>
          <a:solidFill>
            <a:srgbClr val="595959"/>
          </a:solidFill>
          <a:uFillTx/>
          <a:latin typeface="Corbel"/>
          <a:ea typeface="Corbel"/>
          <a:cs typeface="Corbel"/>
          <a:sym typeface="Corbel"/>
        </a:defRPr>
      </a:lvl6pPr>
      <a:lvl7pPr marL="3069771" marR="0" indent="-326571" algn="l" defTabSz="914400" rtl="0" latinLnBrk="0">
        <a:lnSpc>
          <a:spcPct val="90000"/>
        </a:lnSpc>
        <a:spcBef>
          <a:spcPts val="1200"/>
        </a:spcBef>
        <a:spcAft>
          <a:spcPts val="0"/>
        </a:spcAft>
        <a:buClr>
          <a:schemeClr val="accent1"/>
        </a:buClr>
        <a:buSzPct val="100000"/>
        <a:buFont typeface="Helvetica"/>
        <a:buChar char="●"/>
        <a:tabLst/>
        <a:defRPr sz="2000" b="0" i="0" u="none" strike="noStrike" cap="none" spc="0" baseline="0">
          <a:ln>
            <a:noFill/>
          </a:ln>
          <a:solidFill>
            <a:srgbClr val="595959"/>
          </a:solidFill>
          <a:uFillTx/>
          <a:latin typeface="Corbel"/>
          <a:ea typeface="Corbel"/>
          <a:cs typeface="Corbel"/>
          <a:sym typeface="Corbel"/>
        </a:defRPr>
      </a:lvl7pPr>
      <a:lvl8pPr marL="3526971" marR="0" indent="-326571" algn="l" defTabSz="914400" rtl="0" latinLnBrk="0">
        <a:lnSpc>
          <a:spcPct val="90000"/>
        </a:lnSpc>
        <a:spcBef>
          <a:spcPts val="1200"/>
        </a:spcBef>
        <a:spcAft>
          <a:spcPts val="0"/>
        </a:spcAft>
        <a:buClr>
          <a:schemeClr val="accent1"/>
        </a:buClr>
        <a:buSzPct val="100000"/>
        <a:buFont typeface="Helvetica"/>
        <a:buChar char="●"/>
        <a:tabLst/>
        <a:defRPr sz="2000" b="0" i="0" u="none" strike="noStrike" cap="none" spc="0" baseline="0">
          <a:ln>
            <a:noFill/>
          </a:ln>
          <a:solidFill>
            <a:srgbClr val="595959"/>
          </a:solidFill>
          <a:uFillTx/>
          <a:latin typeface="Corbel"/>
          <a:ea typeface="Corbel"/>
          <a:cs typeface="Corbel"/>
          <a:sym typeface="Corbel"/>
        </a:defRPr>
      </a:lvl8pPr>
      <a:lvl9pPr marL="3984171" marR="0" indent="-326571" algn="l" defTabSz="914400" rtl="0" latinLnBrk="0">
        <a:lnSpc>
          <a:spcPct val="90000"/>
        </a:lnSpc>
        <a:spcBef>
          <a:spcPts val="1200"/>
        </a:spcBef>
        <a:spcAft>
          <a:spcPts val="0"/>
        </a:spcAft>
        <a:buClr>
          <a:schemeClr val="accent1"/>
        </a:buClr>
        <a:buSzPct val="100000"/>
        <a:buFont typeface="Helvetica"/>
        <a:buChar char="●"/>
        <a:tabLst/>
        <a:defRPr sz="2000" b="0" i="0" u="none" strike="noStrike" cap="none" spc="0" baseline="0">
          <a:ln>
            <a:noFill/>
          </a:ln>
          <a:solidFill>
            <a:srgbClr val="595959"/>
          </a:solidFill>
          <a:uFillTx/>
          <a:latin typeface="Corbel"/>
          <a:ea typeface="Corbel"/>
          <a:cs typeface="Corbel"/>
          <a:sym typeface="Corbe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19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>
            <a:spLocks noGrp="1"/>
          </p:cNvSpPr>
          <p:nvPr>
            <p:ph type="title"/>
          </p:nvPr>
        </p:nvSpPr>
        <p:spPr>
          <a:xfrm>
            <a:off x="252918" y="1123837"/>
            <a:ext cx="2947483" cy="4601183"/>
          </a:xfrm>
          <a:prstGeom prst="rect">
            <a:avLst/>
          </a:prstGeom>
        </p:spPr>
        <p:txBody>
          <a:bodyPr/>
          <a:lstStyle/>
          <a:p>
            <a:r>
              <a:rPr spc="-100"/>
              <a:t>FI3</a:t>
            </a:r>
            <a:br>
              <a:rPr spc="-100"/>
            </a:br>
            <a:r>
              <a:rPr spc="-100"/>
              <a:t>Stage interdisciplinaire </a:t>
            </a:r>
          </a:p>
          <a:p>
            <a:r>
              <a:rPr spc="-100"/>
              <a:t>Dys</a:t>
            </a:r>
          </a:p>
          <a:p>
            <a:r>
              <a:rPr spc="-100"/>
              <a:t/>
            </a:r>
            <a:br>
              <a:rPr spc="-100"/>
            </a:br>
            <a:endParaRPr spc="-100"/>
          </a:p>
        </p:txBody>
      </p:sp>
      <p:sp>
        <p:nvSpPr>
          <p:cNvPr id="130" name="Shape 130"/>
          <p:cNvSpPr>
            <a:spLocks noGrp="1"/>
          </p:cNvSpPr>
          <p:nvPr>
            <p:ph type="body" sz="quarter" idx="1"/>
          </p:nvPr>
        </p:nvSpPr>
        <p:spPr>
          <a:xfrm>
            <a:off x="3867912" y="651164"/>
            <a:ext cx="3474720" cy="1180142"/>
          </a:xfrm>
          <a:prstGeom prst="rect">
            <a:avLst/>
          </a:prstGeom>
        </p:spPr>
        <p:txBody>
          <a:bodyPr/>
          <a:lstStyle>
            <a:lvl1pPr>
              <a:lnSpc>
                <a:spcPct val="81000"/>
              </a:lnSpc>
            </a:lvl1pPr>
          </a:lstStyle>
          <a:p>
            <a:r>
              <a:t>30 inscrits, 24 présents. 80 % de présents</a:t>
            </a:r>
          </a:p>
        </p:txBody>
      </p:sp>
      <p:sp>
        <p:nvSpPr>
          <p:cNvPr id="131" name="Shape 131"/>
          <p:cNvSpPr/>
          <p:nvPr/>
        </p:nvSpPr>
        <p:spPr>
          <a:xfrm>
            <a:off x="7632874" y="1878933"/>
            <a:ext cx="4359409" cy="3602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b">
            <a:normAutofit/>
          </a:bodyPr>
          <a:lstStyle/>
          <a:p>
            <a:pPr>
              <a:lnSpc>
                <a:spcPct val="81000"/>
              </a:lnSpc>
              <a:defRPr sz="2000">
                <a:solidFill>
                  <a:srgbClr val="595959"/>
                </a:solidFill>
              </a:defRPr>
            </a:pPr>
            <a:r>
              <a:t>Stage sur deux journées:</a:t>
            </a:r>
          </a:p>
          <a:p>
            <a:pPr>
              <a:lnSpc>
                <a:spcPct val="81000"/>
              </a:lnSpc>
              <a:defRPr sz="2000" b="1">
                <a:solidFill>
                  <a:srgbClr val="595959"/>
                </a:solidFill>
              </a:defRPr>
            </a:pPr>
            <a:endParaRPr/>
          </a:p>
          <a:p>
            <a:pPr>
              <a:lnSpc>
                <a:spcPct val="81000"/>
              </a:lnSpc>
              <a:defRPr sz="2000">
                <a:solidFill>
                  <a:srgbClr val="595959"/>
                </a:solidFill>
              </a:defRPr>
            </a:pPr>
            <a:r>
              <a:rPr b="1"/>
              <a:t>1er jour</a:t>
            </a:r>
            <a:r>
              <a:t>: apports théoriques sur la problématique des Dys.</a:t>
            </a:r>
          </a:p>
          <a:p>
            <a:pPr>
              <a:lnSpc>
                <a:spcPct val="81000"/>
              </a:lnSpc>
              <a:defRPr sz="2000">
                <a:solidFill>
                  <a:srgbClr val="595959"/>
                </a:solidFill>
              </a:defRPr>
            </a:pPr>
            <a:r>
              <a:t>Puis réflexions dans chaque discipline sur les aménagements possibles lors des évaluations.</a:t>
            </a:r>
          </a:p>
          <a:p>
            <a:pPr>
              <a:lnSpc>
                <a:spcPct val="81000"/>
              </a:lnSpc>
              <a:defRPr sz="2000" b="1">
                <a:solidFill>
                  <a:srgbClr val="595959"/>
                </a:solidFill>
              </a:defRPr>
            </a:pPr>
            <a:endParaRPr/>
          </a:p>
          <a:p>
            <a:pPr>
              <a:lnSpc>
                <a:spcPct val="81000"/>
              </a:lnSpc>
              <a:defRPr sz="2000">
                <a:solidFill>
                  <a:srgbClr val="595959"/>
                </a:solidFill>
              </a:defRPr>
            </a:pPr>
            <a:r>
              <a:rPr b="1"/>
              <a:t>Deuxième journée</a:t>
            </a:r>
            <a:r>
              <a:t>: retour sur les expérimentations proposées par les collègues dans leurs établissements. Atelier de mise en place d'un PAP dans un établissement.</a:t>
            </a:r>
          </a:p>
        </p:txBody>
      </p:sp>
      <p:pic>
        <p:nvPicPr>
          <p:cNvPr id="132" name="6BFF172B-2AA0-42C3-984B-81EADC1BFB48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79170" y="2348876"/>
            <a:ext cx="3652205" cy="25419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1" animBg="1" advAuto="0"/>
      <p:bldP spid="130" grpId="2" animBg="1" advAuto="0"/>
      <p:bldP spid="131" grpId="3" animBg="1" advAuto="0"/>
      <p:bldP spid="132" grpId="4" animBg="1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19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/>
          </p:cNvSpPr>
          <p:nvPr>
            <p:ph type="title"/>
          </p:nvPr>
        </p:nvSpPr>
        <p:spPr>
          <a:xfrm>
            <a:off x="252918" y="1123837"/>
            <a:ext cx="2947483" cy="4601183"/>
          </a:xfrm>
          <a:prstGeom prst="rect">
            <a:avLst/>
          </a:prstGeom>
        </p:spPr>
        <p:txBody>
          <a:bodyPr/>
          <a:lstStyle/>
          <a:p>
            <a:r>
              <a:rPr spc="-100"/>
              <a:t>FI3</a:t>
            </a:r>
            <a:br>
              <a:rPr spc="-100"/>
            </a:br>
            <a:r>
              <a:rPr spc="-100"/>
              <a:t>Stage interdisciplinaire </a:t>
            </a:r>
          </a:p>
          <a:p>
            <a:r>
              <a:rPr spc="-100"/>
              <a:t>Dys</a:t>
            </a:r>
          </a:p>
          <a:p>
            <a:r>
              <a:rPr spc="-100"/>
              <a:t/>
            </a:r>
            <a:br>
              <a:rPr spc="-100"/>
            </a:br>
            <a:endParaRPr spc="-100"/>
          </a:p>
        </p:txBody>
      </p:sp>
      <p:sp>
        <p:nvSpPr>
          <p:cNvPr id="135" name="Shape 135"/>
          <p:cNvSpPr>
            <a:spLocks noGrp="1"/>
          </p:cNvSpPr>
          <p:nvPr>
            <p:ph type="body" sz="quarter" idx="1"/>
          </p:nvPr>
        </p:nvSpPr>
        <p:spPr>
          <a:xfrm>
            <a:off x="3867912" y="706582"/>
            <a:ext cx="3474720" cy="1124724"/>
          </a:xfrm>
          <a:prstGeom prst="rect">
            <a:avLst/>
          </a:prstGeom>
        </p:spPr>
        <p:txBody>
          <a:bodyPr/>
          <a:lstStyle/>
          <a:p>
            <a:pPr defTabSz="886968">
              <a:defRPr sz="1940"/>
            </a:pPr>
            <a:r>
              <a:rPr b="1"/>
              <a:t>*Pertinence du stage</a:t>
            </a:r>
            <a:r>
              <a:t>: </a:t>
            </a:r>
          </a:p>
          <a:p>
            <a:pPr defTabSz="886968">
              <a:defRPr sz="1940"/>
            </a:pPr>
            <a:r>
              <a:t>  Une demande croissante     d'informations, de réflexions, de formations, sur ce thème.</a:t>
            </a:r>
          </a:p>
        </p:txBody>
      </p:sp>
      <p:sp>
        <p:nvSpPr>
          <p:cNvPr id="136" name="Shape 136"/>
          <p:cNvSpPr/>
          <p:nvPr/>
        </p:nvSpPr>
        <p:spPr>
          <a:xfrm>
            <a:off x="3810806" y="2030870"/>
            <a:ext cx="3974393" cy="40233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pPr marL="164591" indent="-164591" defTabSz="822959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Wingdings 2"/>
              <a:buChar char="●"/>
              <a:defRPr>
                <a:solidFill>
                  <a:srgbClr val="595959"/>
                </a:solidFill>
              </a:defRPr>
            </a:pPr>
            <a:r>
              <a:rPr b="1"/>
              <a:t>Les contenus proposés sont- ils en adéquation avec le thème du stage et l'objectif de formation?</a:t>
            </a:r>
            <a:r>
              <a:t>  Pour l'apport théorique, oui. Pour la réflexion sur les aménagements pédagogiques : oui</a:t>
            </a:r>
          </a:p>
          <a:p>
            <a:pPr marL="164591" indent="-164591" defTabSz="822959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Wingdings 2"/>
              <a:buChar char="●"/>
              <a:defRPr>
                <a:solidFill>
                  <a:srgbClr val="595959"/>
                </a:solidFill>
              </a:defRPr>
            </a:pPr>
            <a:r>
              <a:rPr b="1"/>
              <a:t>L'objectif de formation est-il atteint ? </a:t>
            </a:r>
          </a:p>
          <a:p>
            <a:pPr defTabSz="822959">
              <a:lnSpc>
                <a:spcPct val="90000"/>
              </a:lnSpc>
              <a:spcBef>
                <a:spcPts val="1000"/>
              </a:spcBef>
              <a:defRPr>
                <a:solidFill>
                  <a:srgbClr val="595959"/>
                </a:solidFill>
              </a:defRPr>
            </a:pPr>
            <a:r>
              <a:t>Il est difficile de mesurer les changements dans les pratiques quotidiennes. </a:t>
            </a:r>
          </a:p>
          <a:p>
            <a:pPr defTabSz="822959">
              <a:lnSpc>
                <a:spcPct val="90000"/>
              </a:lnSpc>
              <a:spcBef>
                <a:spcPts val="1000"/>
              </a:spcBef>
              <a:defRPr>
                <a:solidFill>
                  <a:srgbClr val="595959"/>
                </a:solidFill>
              </a:defRPr>
            </a:pPr>
            <a:r>
              <a:t>Pour autant, suite au stage: deux demandes de présentations dans deux établissements,(lycée de Rivière  Salée  et Trinité) trois projets en cours d'élaboration (Trinité , Ducos, Rivière Salée )</a:t>
            </a:r>
          </a:p>
        </p:txBody>
      </p:sp>
      <p:sp>
        <p:nvSpPr>
          <p:cNvPr id="137" name="Shape 137"/>
          <p:cNvSpPr/>
          <p:nvPr/>
        </p:nvSpPr>
        <p:spPr>
          <a:xfrm>
            <a:off x="7766954" y="609571"/>
            <a:ext cx="3474720" cy="8131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b">
            <a:normAutofit/>
          </a:bodyPr>
          <a:lstStyle>
            <a:lvl1pPr>
              <a:lnSpc>
                <a:spcPct val="90000"/>
              </a:lnSpc>
              <a:defRPr sz="2000" b="1">
                <a:solidFill>
                  <a:srgbClr val="595959"/>
                </a:solidFill>
              </a:defRPr>
            </a:lvl1pPr>
          </a:lstStyle>
          <a:p>
            <a:pPr>
              <a:defRPr b="0"/>
            </a:pPr>
            <a:r>
              <a:rPr b="1"/>
              <a:t>*Perspectives et évolutions pour ce stage :</a:t>
            </a:r>
          </a:p>
        </p:txBody>
      </p:sp>
      <p:sp>
        <p:nvSpPr>
          <p:cNvPr id="138" name="Shape 138"/>
          <p:cNvSpPr/>
          <p:nvPr/>
        </p:nvSpPr>
        <p:spPr>
          <a:xfrm>
            <a:off x="7818463" y="1930936"/>
            <a:ext cx="3474720" cy="40233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pPr marL="177393" indent="-177393" defTabSz="886968">
              <a:lnSpc>
                <a:spcPct val="90000"/>
              </a:lnSpc>
              <a:spcBef>
                <a:spcPts val="1100"/>
              </a:spcBef>
              <a:buClr>
                <a:schemeClr val="accent1"/>
              </a:buClr>
              <a:buSzPct val="100000"/>
              <a:buFont typeface="Wingdings 2"/>
              <a:buChar char="●"/>
              <a:defRPr sz="1940">
                <a:solidFill>
                  <a:srgbClr val="595959"/>
                </a:solidFill>
              </a:defRPr>
            </a:pPr>
            <a:r>
              <a:t>Prévoir des productions d'élèves Dys pour illustrer plus concrètement leurs difficultés </a:t>
            </a:r>
          </a:p>
          <a:p>
            <a:pPr marL="177393" indent="-177393" defTabSz="886968">
              <a:lnSpc>
                <a:spcPct val="90000"/>
              </a:lnSpc>
              <a:spcBef>
                <a:spcPts val="1100"/>
              </a:spcBef>
              <a:buClr>
                <a:schemeClr val="accent1"/>
              </a:buClr>
              <a:buSzPct val="100000"/>
              <a:buFont typeface="Wingdings 2"/>
              <a:buChar char="●"/>
              <a:defRPr sz="1940">
                <a:solidFill>
                  <a:srgbClr val="595959"/>
                </a:solidFill>
              </a:defRPr>
            </a:pPr>
            <a:r>
              <a:t>*Prévoir un temps plus important de retour sur les dispositifs d'évaluations proposés par les collègues</a:t>
            </a:r>
          </a:p>
          <a:p>
            <a:pPr marL="177393" indent="-177393" defTabSz="886968">
              <a:lnSpc>
                <a:spcPct val="90000"/>
              </a:lnSpc>
              <a:spcBef>
                <a:spcPts val="1100"/>
              </a:spcBef>
              <a:buClr>
                <a:schemeClr val="accent1"/>
              </a:buClr>
              <a:buSzPct val="100000"/>
              <a:buFont typeface="Wingdings 2"/>
              <a:buChar char="●"/>
              <a:defRPr sz="1940">
                <a:solidFill>
                  <a:srgbClr val="595959"/>
                </a:solidFill>
              </a:defRPr>
            </a:pPr>
            <a:r>
              <a:t>Les difficultés rencontrées par les enseignants pour formaliser les aménagements dans leurs disciplines (langues) mettent en évidence que de nombreuses questions restent sans réponse à ce jour.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3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4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1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7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grpId="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1" animBg="1" advAuto="0"/>
      <p:bldP spid="135" grpId="2" animBg="1" advAuto="0"/>
      <p:bldP spid="135" grpId="3" animBg="1" advAuto="0"/>
      <p:bldP spid="136" grpId="4" build="p" animBg="1" advAuto="0"/>
      <p:bldP spid="136" grpId="5" build="p" bldLvl="5" animBg="1" advAuto="0"/>
      <p:bldP spid="137" grpId="6" animBg="1" advAuto="0"/>
      <p:bldP spid="137" grpId="9" animBg="1" advAuto="0"/>
      <p:bldP spid="138" grpId="7" build="p" animBg="1" advAuto="0"/>
      <p:bldP spid="138" grpId="8" build="p" bldLvl="5" animBg="1" advAuto="0"/>
    </p:bldLst>
  </p:timing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0795" cap="flat">
          <a:solidFill>
            <a:schemeClr val="accent1"/>
          </a:solidFill>
          <a:prstDash val="solid"/>
          <a:bevel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orbel"/>
            <a:ea typeface="Corbel"/>
            <a:cs typeface="Corbel"/>
            <a:sym typeface="Corbe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0795" cap="flat">
          <a:solidFill>
            <a:schemeClr val="accent1"/>
          </a:solidFill>
          <a:prstDash val="solid"/>
          <a:bevel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orbel"/>
            <a:ea typeface="Corbel"/>
            <a:cs typeface="Corbel"/>
            <a:sym typeface="Corbe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0795" cap="flat">
          <a:solidFill>
            <a:schemeClr val="accent1"/>
          </a:solidFill>
          <a:prstDash val="solid"/>
          <a:bevel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orbel"/>
            <a:ea typeface="Corbel"/>
            <a:cs typeface="Corbel"/>
            <a:sym typeface="Corbe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0795" cap="flat">
          <a:solidFill>
            <a:schemeClr val="accent1"/>
          </a:solidFill>
          <a:prstDash val="solid"/>
          <a:bevel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orbel"/>
            <a:ea typeface="Corbel"/>
            <a:cs typeface="Corbel"/>
            <a:sym typeface="Corbe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238</Words>
  <Application>Microsoft Office PowerPoint</Application>
  <PresentationFormat>Grand écran</PresentationFormat>
  <Paragraphs>23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Corbel</vt:lpstr>
      <vt:lpstr>Helvetica</vt:lpstr>
      <vt:lpstr>Helvetica Neue</vt:lpstr>
      <vt:lpstr>Wingdings 2</vt:lpstr>
      <vt:lpstr>Default</vt:lpstr>
      <vt:lpstr>FI3 Stage interdisciplinaire  Dys  </vt:lpstr>
      <vt:lpstr>FI3 Stage interdisciplinaire  Dys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FI3 Stage interdisciplinaire  Dys  </dc:title>
  <cp:lastModifiedBy>COSTE</cp:lastModifiedBy>
  <cp:revision>1</cp:revision>
  <dcterms:modified xsi:type="dcterms:W3CDTF">2016-06-10T22:58:05Z</dcterms:modified>
</cp:coreProperties>
</file>