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0" r:id="rId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0573785-7DFE-4B67-A0DA-AB372240D8D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BD24DC-A9B2-45C3-BDA2-8BEED98FBC43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51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8BD979-A51F-4350-99FD-E7E49A3054AC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A08A1-02D4-4FDE-9641-BDAFEDD21D7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21988-70B5-4691-8A0E-B6F2C9AC402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4F54B-2521-431F-A9D9-002115805B2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34176-8648-4FA4-903F-6A868DC7DFF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A9C27-F9F5-4300-B4E0-68B17E0C146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14AE-8EB9-470B-9FE1-4A294EADA8A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F761A-C065-4C72-8254-1DB8B051E87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751C6-5D5C-4096-A333-FF9D62D95EB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BC3B7-EB49-4651-9AEC-B9D01EA7368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C5E74-8BD4-4AD0-8CD8-3E39A46D2C7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77357-B8D3-4D21-A1A8-2FE2824045E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44C7C-2437-48A4-930E-38DDD5FDB0F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Contenu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E649C-4496-4FA4-B0F3-565560E6A58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830309A-60A4-4B64-B775-E8F1689005B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8748712" cy="1470025"/>
          </a:xfrm>
        </p:spPr>
        <p:txBody>
          <a:bodyPr/>
          <a:lstStyle/>
          <a:p>
            <a:pPr eaLnBrk="1" hangingPunct="1"/>
            <a:r>
              <a:rPr lang="fr-FR" smtClean="0"/>
              <a:t>Le « DYS » dans le groupe classe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428750"/>
            <a:ext cx="9144000" cy="542925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fr-FR" sz="2800" b="1" i="1" u="sng" smtClean="0"/>
              <a:t>Lieu:</a:t>
            </a:r>
            <a:r>
              <a:rPr lang="fr-FR" sz="2800" smtClean="0"/>
              <a:t> Collège Adenet du FRANCOIS   </a:t>
            </a:r>
          </a:p>
          <a:p>
            <a:pPr algn="l" eaLnBrk="1" hangingPunct="1">
              <a:lnSpc>
                <a:spcPct val="90000"/>
              </a:lnSpc>
            </a:pPr>
            <a:r>
              <a:rPr lang="fr-FR" sz="2800" b="1" i="1" u="sng" smtClean="0"/>
              <a:t>Formateurs:</a:t>
            </a:r>
            <a:r>
              <a:rPr lang="fr-FR" sz="2800" smtClean="0"/>
              <a:t> Catherine UGOLINI, Maryse THORREIL, Man EMILE et l’association Dyspraxique mais fantastique, Yves HUGUET </a:t>
            </a:r>
            <a:endParaRPr lang="fr-FR" sz="2400" smtClean="0"/>
          </a:p>
          <a:p>
            <a:pPr eaLnBrk="1" hangingPunct="1">
              <a:lnSpc>
                <a:spcPct val="90000"/>
              </a:lnSpc>
            </a:pPr>
            <a:r>
              <a:rPr lang="fr-FR" sz="2800" b="1" i="1" u="sng" smtClean="0"/>
              <a:t>Objectifs de formation:</a:t>
            </a:r>
          </a:p>
          <a:p>
            <a:pPr algn="l" eaLnBrk="1" hangingPunct="1">
              <a:lnSpc>
                <a:spcPct val="90000"/>
              </a:lnSpc>
            </a:pPr>
            <a:r>
              <a:rPr lang="fr-FR" sz="2400" smtClean="0">
                <a:latin typeface="Times New Roman" pitchFamily="18" charset="0"/>
              </a:rPr>
              <a:t>S’INFORMER sur le monde des élèves qui peuple la galerie DYS</a:t>
            </a:r>
          </a:p>
          <a:p>
            <a:pPr algn="l" eaLnBrk="1" hangingPunct="1">
              <a:lnSpc>
                <a:spcPct val="90000"/>
              </a:lnSpc>
            </a:pPr>
            <a:endParaRPr lang="fr-FR" sz="90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fr-FR" sz="2400" smtClean="0">
                <a:latin typeface="Times New Roman" pitchFamily="18" charset="0"/>
              </a:rPr>
              <a:t>TEMOIGNER sur la vie quotidienne, lzes dapatations et les difficultés.</a:t>
            </a:r>
          </a:p>
          <a:p>
            <a:pPr algn="l" eaLnBrk="1" hangingPunct="1">
              <a:lnSpc>
                <a:spcPct val="90000"/>
              </a:lnSpc>
            </a:pPr>
            <a:endParaRPr lang="fr-FR" sz="240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fr-FR" sz="2400" smtClean="0">
                <a:latin typeface="Times New Roman" pitchFamily="18" charset="0"/>
              </a:rPr>
              <a:t>MILITER</a:t>
            </a:r>
          </a:p>
          <a:p>
            <a:pPr algn="l" eaLnBrk="1" hangingPunct="1">
              <a:lnSpc>
                <a:spcPct val="90000"/>
              </a:lnSpc>
            </a:pPr>
            <a:endParaRPr lang="fr-FR" sz="240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fr-FR" sz="2400" smtClean="0">
                <a:latin typeface="Times New Roman" pitchFamily="18" charset="0"/>
              </a:rPr>
              <a:t>MUTUALISER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85938"/>
          </a:xfrm>
        </p:spPr>
        <p:txBody>
          <a:bodyPr/>
          <a:lstStyle/>
          <a:p>
            <a:pPr eaLnBrk="1" hangingPunct="1"/>
            <a:r>
              <a:rPr lang="fr-FR" sz="4000" smtClean="0"/>
              <a:t>Proposer l’EPS adaptée </a:t>
            </a:r>
            <a:br>
              <a:rPr lang="fr-FR" sz="4000" smtClean="0"/>
            </a:br>
            <a:r>
              <a:rPr lang="fr-FR" sz="4000" smtClean="0"/>
              <a:t>comme précurseur et favorisant l’inclusion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85938"/>
            <a:ext cx="9144000" cy="50720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mtClean="0"/>
              <a:t>FIL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mtClean="0"/>
              <a:t>Enecoeuragée meais les opepoertuenités sonet  diefficeciles à seaisier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mtClean="0"/>
              <a:t>INTERDISCIPLINAITE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mtClean="0"/>
              <a:t>Ellee streche rchéemaisdif    ficileàmet treenp  lace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mtClean="0"/>
              <a:t>LA LOI DE 2005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mtClean="0"/>
              <a:t>ReStE uNe AvanCEE ImpORtAnTe d qUi doIt FaVoRiseR l’InClusIon DaNs lA ClAsSe mAiS ausSI le GroUpe eT la ViE QuOTIDIENNe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100</Words>
  <Application>Microsoft Office PowerPoint</Application>
  <PresentationFormat>Affichage à l'écran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Arial</vt:lpstr>
      <vt:lpstr>Times New Roman</vt:lpstr>
      <vt:lpstr>Modèle par défaut</vt:lpstr>
      <vt:lpstr>Le « DYS » dans le groupe classe</vt:lpstr>
      <vt:lpstr>Proposer l’EPS adaptée  comme précurseur et favorisant l’inclusion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HANDISPORT</dc:title>
  <dc:creator>Benoît THIERY</dc:creator>
  <cp:lastModifiedBy>COSTE</cp:lastModifiedBy>
  <cp:revision>12</cp:revision>
  <dcterms:created xsi:type="dcterms:W3CDTF">2009-08-03T11:43:01Z</dcterms:created>
  <dcterms:modified xsi:type="dcterms:W3CDTF">2014-06-30T00:48:12Z</dcterms:modified>
</cp:coreProperties>
</file>