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224" y="0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184016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Texte du titre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0020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Texte du titre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300" y="762000"/>
            <a:ext cx="5334000" cy="8242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Texte du titre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18300" y="762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762884"/>
            <a:ext cx="5334000" cy="822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533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-Gilles Allain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4000"/>
            </a:lvl1pPr>
          </a:lstStyle>
          <a:p>
            <a:r>
              <a:t>« Saisissez une citation ici. »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57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914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71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828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860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743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200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657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114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defTabSz="379729">
              <a:defRPr sz="5200"/>
            </a:pPr>
            <a:r>
              <a:t>STAGE </a:t>
            </a:r>
          </a:p>
          <a:p>
            <a:pPr defTabSz="379729">
              <a:defRPr sz="5200"/>
            </a:pPr>
            <a:r>
              <a:t>FAVORISER LE SAVOIR  NAGER CYCLE 3</a:t>
            </a:r>
          </a:p>
          <a:p>
            <a:pPr defTabSz="379729">
              <a:defRPr sz="5200"/>
            </a:pPr>
            <a:r>
              <a:t>2015/2016</a:t>
            </a:r>
          </a:p>
        </p:txBody>
      </p:sp>
      <p:sp>
        <p:nvSpPr>
          <p:cNvPr id="120" name="Shape 120"/>
          <p:cNvSpPr>
            <a:spLocks noGrp="1"/>
          </p:cNvSpPr>
          <p:nvPr>
            <p:ph type="subTitle" sz="quarter" idx="1"/>
          </p:nvPr>
        </p:nvSpPr>
        <p:spPr>
          <a:xfrm>
            <a:off x="825134" y="6367255"/>
            <a:ext cx="10464801" cy="1130301"/>
          </a:xfrm>
          <a:prstGeom prst="rect">
            <a:avLst/>
          </a:prstGeom>
        </p:spPr>
        <p:txBody>
          <a:bodyPr/>
          <a:lstStyle/>
          <a:p>
            <a:r>
              <a:t>2 stages de bassin</a:t>
            </a:r>
          </a:p>
          <a:p>
            <a:r>
              <a:t> (REP+ de Basse Pointe et REP+ de Saldes)</a:t>
            </a:r>
          </a:p>
        </p:txBody>
      </p:sp>
      <p:sp>
        <p:nvSpPr>
          <p:cNvPr id="121" name="Shape 121"/>
          <p:cNvSpPr/>
          <p:nvPr/>
        </p:nvSpPr>
        <p:spPr>
          <a:xfrm>
            <a:off x="7304380" y="8924511"/>
            <a:ext cx="5145724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/>
            </a:lvl1pPr>
          </a:lstStyle>
          <a:p>
            <a:r>
              <a:t>LABORDE. BAOUSSON. COUCOULIS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/>
          </p:cNvSpPr>
          <p:nvPr>
            <p:ph type="ctrTitle"/>
          </p:nvPr>
        </p:nvSpPr>
        <p:spPr>
          <a:xfrm>
            <a:off x="1269999" y="349723"/>
            <a:ext cx="10464801" cy="3048889"/>
          </a:xfrm>
          <a:prstGeom prst="rect">
            <a:avLst/>
          </a:prstGeom>
        </p:spPr>
        <p:txBody>
          <a:bodyPr/>
          <a:lstStyle/>
          <a:p>
            <a:pPr>
              <a:defRPr sz="3000"/>
            </a:pPr>
            <a:r>
              <a:rPr u="sng"/>
              <a:t>Points positifs</a:t>
            </a:r>
            <a:r>
              <a:t>.</a:t>
            </a:r>
          </a:p>
          <a:p>
            <a:pPr>
              <a:defRPr sz="3000"/>
            </a:pPr>
            <a:r>
              <a:t>-Apports de  connaissances pratiques pour les PE</a:t>
            </a:r>
          </a:p>
          <a:p>
            <a:pPr>
              <a:defRPr sz="3000"/>
            </a:pPr>
            <a:r>
              <a:t>- Renouvellement des connaissances (PEPS)</a:t>
            </a:r>
          </a:p>
          <a:p>
            <a:pPr>
              <a:defRPr sz="3000"/>
            </a:pPr>
            <a:r>
              <a:t>- liaison primaire/secondaire et interdisciplinarite</a:t>
            </a:r>
          </a:p>
          <a:p>
            <a:pPr>
              <a:defRPr sz="3000"/>
            </a:pPr>
            <a:r>
              <a:t>- stage accueilli de façon très favorable par l ensemble des collègues.</a:t>
            </a:r>
          </a:p>
        </p:txBody>
      </p:sp>
      <p:sp>
        <p:nvSpPr>
          <p:cNvPr id="124" name="Shape 124"/>
          <p:cNvSpPr>
            <a:spLocks noGrp="1"/>
          </p:cNvSpPr>
          <p:nvPr>
            <p:ph type="subTitle" sz="quarter" idx="1"/>
          </p:nvPr>
        </p:nvSpPr>
        <p:spPr>
          <a:xfrm>
            <a:off x="1270000" y="3700452"/>
            <a:ext cx="10464801" cy="1544486"/>
          </a:xfrm>
          <a:prstGeom prst="rect">
            <a:avLst/>
          </a:prstGeom>
        </p:spPr>
        <p:txBody>
          <a:bodyPr/>
          <a:lstStyle/>
          <a:p>
            <a:pPr>
              <a:defRPr sz="2900" u="sng"/>
            </a:pPr>
            <a:r>
              <a:t>Points négatifs.</a:t>
            </a:r>
          </a:p>
          <a:p>
            <a:pPr>
              <a:defRPr sz="2900"/>
            </a:pPr>
            <a:r>
              <a:t>-1er stage parasité par un autre stage qui a empêché bon nombre de PE de participer au stage.</a:t>
            </a:r>
          </a:p>
        </p:txBody>
      </p:sp>
      <p:sp>
        <p:nvSpPr>
          <p:cNvPr id="125" name="Shape 125"/>
          <p:cNvSpPr/>
          <p:nvPr/>
        </p:nvSpPr>
        <p:spPr>
          <a:xfrm>
            <a:off x="1525200" y="5546778"/>
            <a:ext cx="9954400" cy="330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000"/>
            </a:pPr>
            <a:r>
              <a:rPr u="sng"/>
              <a:t>Perspectives</a:t>
            </a:r>
            <a:r>
              <a:t>.</a:t>
            </a:r>
          </a:p>
          <a:p>
            <a:pPr>
              <a:defRPr sz="3000"/>
            </a:pPr>
            <a:r>
              <a:t>Élargir les bénéficiaires du stage et pousser les politiques (maires) à prévoir un budget plus conséquent a l attention des écoles primaires afin que les collègues PE puissent mettre en œuvre les éléments vécus pendant le stage et qu il y ait une réelle politique de savoir nager sur notre île.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</Words>
  <Application>Microsoft Office PowerPoint</Application>
  <PresentationFormat>Personnalisé</PresentationFormat>
  <Paragraphs>15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Gradient</vt:lpstr>
      <vt:lpstr>STAGE  FAVORISER LE SAVOIR  NAGER CYCLE 3 2015/2016</vt:lpstr>
      <vt:lpstr>Points positifs. -Apports de  connaissances pratiques pour les PE - Renouvellement des connaissances (PEPS) - liaison primaire/secondaire et interdisciplinarite - stage accueilli de façon très favorable par l ensemble des collègues.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STAGE  FAVORISER LE SAVOIR  NAGER CYCLE 3 2015/2016</dc:title>
  <dc:creator>COSTE</dc:creator>
  <cp:lastModifiedBy>COSTE</cp:lastModifiedBy>
  <cp:revision>1</cp:revision>
  <dcterms:modified xsi:type="dcterms:W3CDTF">2016-06-21T18:26:08Z</dcterms:modified>
</cp:coreProperties>
</file>