
<file path=[Content_Types].xml><?xml version="1.0" encoding="utf-8"?>
<Types xmlns="http://schemas.openxmlformats.org/package/2006/content-types">
  <Default Extension="jpeg" ContentType="image/jpe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Lst>
  <p:notesMasterIdLst>
    <p:notesMasterId r:id="rId4"/>
  </p:notesMasterIdLst>
  <p:sldIdLst>
    <p:sldId id="256" r:id="rId2"/>
    <p:sldId id="257" r:id="rId3"/>
  </p:sldIdLst>
  <p:sldSz cx="9144000" cy="6858000" type="screen4x3"/>
  <p:notesSz cx="6858000" cy="9144000"/>
  <p:defaultTextStyle>
    <a:defPPr>
      <a:defRPr lang="fr-FR"/>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5620"/>
    <p:restoredTop sz="94660"/>
  </p:normalViewPr>
  <p:slideViewPr>
    <p:cSldViewPr>
      <p:cViewPr>
        <p:scale>
          <a:sx n="76" d="100"/>
          <a:sy n="76" d="100"/>
        </p:scale>
        <p:origin x="-1206" y="12"/>
      </p:cViewPr>
      <p:guideLst>
        <p:guide orient="horz" pos="2160"/>
        <p:guide pos="2880"/>
      </p:guideLst>
    </p:cSldViewPr>
  </p:slideViewPr>
  <p:notesTextViewPr>
    <p:cViewPr>
      <p:scale>
        <a:sx n="100" d="100"/>
        <a:sy n="100" d="100"/>
      </p:scale>
      <p:origin x="0" y="0"/>
    </p:cViewPr>
  </p:notesText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tableStyles" Target="tableStyles.xml"/><Relationship Id="rId3" Type="http://schemas.openxmlformats.org/officeDocument/2006/relationships/slide" Target="slides/slide2.xml"/><Relationship Id="rId7" Type="http://schemas.openxmlformats.org/officeDocument/2006/relationships/theme" Target="theme/theme1.xml"/><Relationship Id="rId2" Type="http://schemas.openxmlformats.org/officeDocument/2006/relationships/slide" Target="slides/slide1.xml"/><Relationship Id="rId1" Type="http://schemas.openxmlformats.org/officeDocument/2006/relationships/slideMaster" Target="slideMasters/slideMaster1.xml"/><Relationship Id="rId6" Type="http://schemas.openxmlformats.org/officeDocument/2006/relationships/viewProps" Target="viewProps.xml"/><Relationship Id="rId5" Type="http://schemas.openxmlformats.org/officeDocument/2006/relationships/presProps" Target="presProps.xml"/><Relationship Id="rId4" Type="http://schemas.openxmlformats.org/officeDocument/2006/relationships/notesMaster" Target="notesMasters/notesMaster1.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Espace réservé de l'en-tête 1"/>
          <p:cNvSpPr>
            <a:spLocks noGrp="1"/>
          </p:cNvSpPr>
          <p:nvPr>
            <p:ph type="hdr" sz="quarter"/>
          </p:nvPr>
        </p:nvSpPr>
        <p:spPr>
          <a:xfrm>
            <a:off x="0" y="0"/>
            <a:ext cx="2971800" cy="457200"/>
          </a:xfrm>
          <a:prstGeom prst="rect">
            <a:avLst/>
          </a:prstGeom>
        </p:spPr>
        <p:txBody>
          <a:bodyPr vert="horz" lIns="91440" tIns="45720" rIns="91440" bIns="45720" rtlCol="0"/>
          <a:lstStyle>
            <a:lvl1pPr algn="l">
              <a:defRPr sz="1200"/>
            </a:lvl1pPr>
          </a:lstStyle>
          <a:p>
            <a:endParaRPr lang="fr-FR"/>
          </a:p>
        </p:txBody>
      </p:sp>
      <p:sp>
        <p:nvSpPr>
          <p:cNvPr id="3" name="Espace réservé de la date 2"/>
          <p:cNvSpPr>
            <a:spLocks noGrp="1"/>
          </p:cNvSpPr>
          <p:nvPr>
            <p:ph type="dt" idx="1"/>
          </p:nvPr>
        </p:nvSpPr>
        <p:spPr>
          <a:xfrm>
            <a:off x="3884613" y="0"/>
            <a:ext cx="2971800" cy="457200"/>
          </a:xfrm>
          <a:prstGeom prst="rect">
            <a:avLst/>
          </a:prstGeom>
        </p:spPr>
        <p:txBody>
          <a:bodyPr vert="horz" lIns="91440" tIns="45720" rIns="91440" bIns="45720" rtlCol="0"/>
          <a:lstStyle>
            <a:lvl1pPr algn="r">
              <a:defRPr sz="1200"/>
            </a:lvl1pPr>
          </a:lstStyle>
          <a:p>
            <a:fld id="{0CEC48DE-2B4F-4FDA-8DC0-DEBD9D7EF6B8}" type="datetimeFigureOut">
              <a:rPr lang="fr-FR" smtClean="0"/>
              <a:pPr/>
              <a:t>20/06/2016</a:t>
            </a:fld>
            <a:endParaRPr lang="fr-FR"/>
          </a:p>
        </p:txBody>
      </p:sp>
      <p:sp>
        <p:nvSpPr>
          <p:cNvPr id="4" name="Espace réservé de l'image des diapositives 3"/>
          <p:cNvSpPr>
            <a:spLocks noGrp="1" noRot="1" noChangeAspect="1"/>
          </p:cNvSpPr>
          <p:nvPr>
            <p:ph type="sldImg" idx="2"/>
          </p:nvPr>
        </p:nvSpPr>
        <p:spPr>
          <a:xfrm>
            <a:off x="1143000" y="685800"/>
            <a:ext cx="4572000" cy="3429000"/>
          </a:xfrm>
          <a:prstGeom prst="rect">
            <a:avLst/>
          </a:prstGeom>
          <a:noFill/>
          <a:ln w="12700">
            <a:solidFill>
              <a:prstClr val="black"/>
            </a:solidFill>
          </a:ln>
        </p:spPr>
        <p:txBody>
          <a:bodyPr vert="horz" lIns="91440" tIns="45720" rIns="91440" bIns="45720" rtlCol="0" anchor="ctr"/>
          <a:lstStyle/>
          <a:p>
            <a:endParaRPr lang="fr-FR"/>
          </a:p>
        </p:txBody>
      </p:sp>
      <p:sp>
        <p:nvSpPr>
          <p:cNvPr id="5" name="Espace réservé des commentaires 4"/>
          <p:cNvSpPr>
            <a:spLocks noGrp="1"/>
          </p:cNvSpPr>
          <p:nvPr>
            <p:ph type="body" sz="quarter" idx="3"/>
          </p:nvPr>
        </p:nvSpPr>
        <p:spPr>
          <a:xfrm>
            <a:off x="685800" y="4343400"/>
            <a:ext cx="5486400" cy="4114800"/>
          </a:xfrm>
          <a:prstGeom prst="rect">
            <a:avLst/>
          </a:prstGeom>
        </p:spPr>
        <p:txBody>
          <a:bodyPr vert="horz" lIns="91440" tIns="45720" rIns="91440" bIns="45720" rtlCol="0">
            <a:normAutofit/>
          </a:bodyPr>
          <a:lstStyle/>
          <a:p>
            <a:pPr lvl="0"/>
            <a:r>
              <a:rPr lang="fr-FR" smtClean="0"/>
              <a:t>Cliquez pour modifier les styles du texte du masque</a:t>
            </a:r>
          </a:p>
          <a:p>
            <a:pPr lvl="1"/>
            <a:r>
              <a:rPr lang="fr-FR" smtClean="0"/>
              <a:t>Deuxième niveau</a:t>
            </a:r>
          </a:p>
          <a:p>
            <a:pPr lvl="2"/>
            <a:r>
              <a:rPr lang="fr-FR" smtClean="0"/>
              <a:t>Troisième niveau</a:t>
            </a:r>
          </a:p>
          <a:p>
            <a:pPr lvl="3"/>
            <a:r>
              <a:rPr lang="fr-FR" smtClean="0"/>
              <a:t>Quatrième niveau</a:t>
            </a:r>
          </a:p>
          <a:p>
            <a:pPr lvl="4"/>
            <a:r>
              <a:rPr lang="fr-FR" smtClean="0"/>
              <a:t>Cinquième niveau</a:t>
            </a:r>
            <a:endParaRPr lang="fr-FR"/>
          </a:p>
        </p:txBody>
      </p:sp>
      <p:sp>
        <p:nvSpPr>
          <p:cNvPr id="6" name="Espace réservé du pied de page 5"/>
          <p:cNvSpPr>
            <a:spLocks noGrp="1"/>
          </p:cNvSpPr>
          <p:nvPr>
            <p:ph type="ftr" sz="quarter" idx="4"/>
          </p:nvPr>
        </p:nvSpPr>
        <p:spPr>
          <a:xfrm>
            <a:off x="0" y="8685213"/>
            <a:ext cx="2971800" cy="457200"/>
          </a:xfrm>
          <a:prstGeom prst="rect">
            <a:avLst/>
          </a:prstGeom>
        </p:spPr>
        <p:txBody>
          <a:bodyPr vert="horz" lIns="91440" tIns="45720" rIns="91440" bIns="45720" rtlCol="0" anchor="b"/>
          <a:lstStyle>
            <a:lvl1pPr algn="l">
              <a:defRPr sz="1200"/>
            </a:lvl1pPr>
          </a:lstStyle>
          <a:p>
            <a:endParaRPr lang="fr-FR"/>
          </a:p>
        </p:txBody>
      </p:sp>
      <p:sp>
        <p:nvSpPr>
          <p:cNvPr id="7" name="Espace réservé du numéro de diapositive 6"/>
          <p:cNvSpPr>
            <a:spLocks noGrp="1"/>
          </p:cNvSpPr>
          <p:nvPr>
            <p:ph type="sldNum" sz="quarter" idx="5"/>
          </p:nvPr>
        </p:nvSpPr>
        <p:spPr>
          <a:xfrm>
            <a:off x="3884613" y="8685213"/>
            <a:ext cx="2971800" cy="457200"/>
          </a:xfrm>
          <a:prstGeom prst="rect">
            <a:avLst/>
          </a:prstGeom>
        </p:spPr>
        <p:txBody>
          <a:bodyPr vert="horz" lIns="91440" tIns="45720" rIns="91440" bIns="45720" rtlCol="0" anchor="b"/>
          <a:lstStyle>
            <a:lvl1pPr algn="r">
              <a:defRPr sz="1200"/>
            </a:lvl1pPr>
          </a:lstStyle>
          <a:p>
            <a:fld id="{23325110-4EFE-460A-95E5-A1C6C6446F79}" type="slidenum">
              <a:rPr lang="fr-FR" smtClean="0"/>
              <a:pPr/>
              <a:t>‹N°›</a:t>
            </a:fld>
            <a:endParaRPr lang="fr-FR"/>
          </a:p>
        </p:txBody>
      </p:sp>
    </p:spTree>
    <p:extLst>
      <p:ext uri="{BB962C8B-B14F-4D97-AF65-F5344CB8AC3E}">
        <p14:creationId xmlns:p14="http://schemas.microsoft.com/office/powerpoint/2010/main" val="3883653087"/>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ce réservé de l'image des diapositives 1"/>
          <p:cNvSpPr>
            <a:spLocks noGrp="1" noRot="1" noChangeAspect="1"/>
          </p:cNvSpPr>
          <p:nvPr>
            <p:ph type="sldImg"/>
          </p:nvPr>
        </p:nvSpPr>
        <p:spPr/>
      </p:sp>
      <p:sp>
        <p:nvSpPr>
          <p:cNvPr id="3" name="Espace réservé des commentaires 2"/>
          <p:cNvSpPr>
            <a:spLocks noGrp="1"/>
          </p:cNvSpPr>
          <p:nvPr>
            <p:ph type="body" idx="1"/>
          </p:nvPr>
        </p:nvSpPr>
        <p:spPr/>
        <p:txBody>
          <a:bodyPr>
            <a:normAutofit/>
          </a:bodyPr>
          <a:lstStyle/>
          <a:p>
            <a:endParaRPr lang="fr-FR"/>
          </a:p>
        </p:txBody>
      </p:sp>
      <p:sp>
        <p:nvSpPr>
          <p:cNvPr id="4" name="Espace réservé du numéro de diapositive 3"/>
          <p:cNvSpPr>
            <a:spLocks noGrp="1"/>
          </p:cNvSpPr>
          <p:nvPr>
            <p:ph type="sldNum" sz="quarter" idx="10"/>
          </p:nvPr>
        </p:nvSpPr>
        <p:spPr/>
        <p:txBody>
          <a:bodyPr/>
          <a:lstStyle/>
          <a:p>
            <a:fld id="{23325110-4EFE-460A-95E5-A1C6C6446F79}" type="slidenum">
              <a:rPr lang="fr-FR" smtClean="0"/>
              <a:pPr/>
              <a:t>1</a:t>
            </a:fld>
            <a:endParaRPr lang="fr-FR"/>
          </a:p>
        </p:txBody>
      </p:sp>
    </p:spTree>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ce réservé de l'image des diapositives 1"/>
          <p:cNvSpPr>
            <a:spLocks noGrp="1" noRot="1" noChangeAspect="1"/>
          </p:cNvSpPr>
          <p:nvPr>
            <p:ph type="sldImg"/>
          </p:nvPr>
        </p:nvSpPr>
        <p:spPr/>
      </p:sp>
      <p:sp>
        <p:nvSpPr>
          <p:cNvPr id="3" name="Espace réservé des commentaires 2"/>
          <p:cNvSpPr>
            <a:spLocks noGrp="1"/>
          </p:cNvSpPr>
          <p:nvPr>
            <p:ph type="body" idx="1"/>
          </p:nvPr>
        </p:nvSpPr>
        <p:spPr/>
        <p:txBody>
          <a:bodyPr>
            <a:normAutofit/>
          </a:bodyPr>
          <a:lstStyle/>
          <a:p>
            <a:endParaRPr lang="fr-FR"/>
          </a:p>
        </p:txBody>
      </p:sp>
      <p:sp>
        <p:nvSpPr>
          <p:cNvPr id="4" name="Espace réservé du numéro de diapositive 3"/>
          <p:cNvSpPr>
            <a:spLocks noGrp="1"/>
          </p:cNvSpPr>
          <p:nvPr>
            <p:ph type="sldNum" sz="quarter" idx="10"/>
          </p:nvPr>
        </p:nvSpPr>
        <p:spPr/>
        <p:txBody>
          <a:bodyPr/>
          <a:lstStyle/>
          <a:p>
            <a:fld id="{23325110-4EFE-460A-95E5-A1C6C6446F79}" type="slidenum">
              <a:rPr lang="fr-FR" smtClean="0"/>
              <a:pPr/>
              <a:t>2</a:t>
            </a:fld>
            <a:endParaRPr lang="fr-FR"/>
          </a:p>
        </p:txBody>
      </p:sp>
    </p:spTree>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Diapositive de titre">
    <p:spTree>
      <p:nvGrpSpPr>
        <p:cNvPr id="1" name=""/>
        <p:cNvGrpSpPr/>
        <p:nvPr/>
      </p:nvGrpSpPr>
      <p:grpSpPr>
        <a:xfrm>
          <a:off x="0" y="0"/>
          <a:ext cx="0" cy="0"/>
          <a:chOff x="0" y="0"/>
          <a:chExt cx="0" cy="0"/>
        </a:xfrm>
      </p:grpSpPr>
      <p:sp>
        <p:nvSpPr>
          <p:cNvPr id="2" name="Titre 1"/>
          <p:cNvSpPr>
            <a:spLocks noGrp="1"/>
          </p:cNvSpPr>
          <p:nvPr>
            <p:ph type="ctrTitle"/>
          </p:nvPr>
        </p:nvSpPr>
        <p:spPr>
          <a:xfrm>
            <a:off x="685800" y="2130425"/>
            <a:ext cx="7772400" cy="1470025"/>
          </a:xfrm>
        </p:spPr>
        <p:txBody>
          <a:bodyPr/>
          <a:lstStyle/>
          <a:p>
            <a:r>
              <a:rPr lang="fr-FR" smtClean="0"/>
              <a:t>Cliquez pour modifier le style du titre</a:t>
            </a:r>
            <a:endParaRPr lang="fr-FR"/>
          </a:p>
        </p:txBody>
      </p:sp>
      <p:sp>
        <p:nvSpPr>
          <p:cNvPr id="3" name="Sous-titre 2"/>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fr-FR" smtClean="0"/>
              <a:t>Cliquez pour modifier le style des sous-titres du masque</a:t>
            </a:r>
            <a:endParaRPr lang="fr-FR"/>
          </a:p>
        </p:txBody>
      </p:sp>
      <p:sp>
        <p:nvSpPr>
          <p:cNvPr id="4" name="Espace réservé de la date 3"/>
          <p:cNvSpPr>
            <a:spLocks noGrp="1"/>
          </p:cNvSpPr>
          <p:nvPr>
            <p:ph type="dt" sz="half" idx="10"/>
          </p:nvPr>
        </p:nvSpPr>
        <p:spPr/>
        <p:txBody>
          <a:bodyPr/>
          <a:lstStyle/>
          <a:p>
            <a:fld id="{DC8070D3-60A1-47EA-85AB-857E9EE450F0}" type="datetimeFigureOut">
              <a:rPr lang="fr-FR" smtClean="0"/>
              <a:pPr/>
              <a:t>20/06/2016</a:t>
            </a:fld>
            <a:endParaRPr lang="fr-FR"/>
          </a:p>
        </p:txBody>
      </p:sp>
      <p:sp>
        <p:nvSpPr>
          <p:cNvPr id="5" name="Espace réservé du pied de page 4"/>
          <p:cNvSpPr>
            <a:spLocks noGrp="1"/>
          </p:cNvSpPr>
          <p:nvPr>
            <p:ph type="ftr" sz="quarter" idx="11"/>
          </p:nvPr>
        </p:nvSpPr>
        <p:spPr/>
        <p:txBody>
          <a:bodyPr/>
          <a:lstStyle/>
          <a:p>
            <a:endParaRPr lang="fr-FR"/>
          </a:p>
        </p:txBody>
      </p:sp>
      <p:sp>
        <p:nvSpPr>
          <p:cNvPr id="6" name="Espace réservé du numéro de diapositive 5"/>
          <p:cNvSpPr>
            <a:spLocks noGrp="1"/>
          </p:cNvSpPr>
          <p:nvPr>
            <p:ph type="sldNum" sz="quarter" idx="12"/>
          </p:nvPr>
        </p:nvSpPr>
        <p:spPr/>
        <p:txBody>
          <a:bodyPr/>
          <a:lstStyle/>
          <a:p>
            <a:fld id="{01B4670E-5378-4693-A7E4-7DD855AA588E}" type="slidenum">
              <a:rPr lang="fr-FR" smtClean="0"/>
              <a:pPr/>
              <a:t>‹N°›</a:t>
            </a:fld>
            <a:endParaRPr lang="fr-FR"/>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re et contenu">
    <p:spTree>
      <p:nvGrpSpPr>
        <p:cNvPr id="1" name=""/>
        <p:cNvGrpSpPr/>
        <p:nvPr/>
      </p:nvGrpSpPr>
      <p:grpSpPr>
        <a:xfrm>
          <a:off x="0" y="0"/>
          <a:ext cx="0" cy="0"/>
          <a:chOff x="0" y="0"/>
          <a:chExt cx="0" cy="0"/>
        </a:xfrm>
      </p:grpSpPr>
      <p:sp>
        <p:nvSpPr>
          <p:cNvPr id="2" name="Titre 1"/>
          <p:cNvSpPr>
            <a:spLocks noGrp="1"/>
          </p:cNvSpPr>
          <p:nvPr>
            <p:ph type="title"/>
          </p:nvPr>
        </p:nvSpPr>
        <p:spPr/>
        <p:txBody>
          <a:bodyPr/>
          <a:lstStyle/>
          <a:p>
            <a:r>
              <a:rPr lang="fr-FR" smtClean="0"/>
              <a:t>Cliquez pour modifier le style du titre</a:t>
            </a:r>
            <a:endParaRPr lang="fr-FR"/>
          </a:p>
        </p:txBody>
      </p:sp>
      <p:sp>
        <p:nvSpPr>
          <p:cNvPr id="3" name="Espace réservé du contenu 2"/>
          <p:cNvSpPr>
            <a:spLocks noGrp="1"/>
          </p:cNvSpPr>
          <p:nvPr>
            <p:ph idx="1"/>
          </p:nvPr>
        </p:nvSpPr>
        <p:spPr/>
        <p:txBody>
          <a:bodyPr/>
          <a:lstStyle/>
          <a:p>
            <a:pPr lvl="0"/>
            <a:r>
              <a:rPr lang="fr-FR" smtClean="0"/>
              <a:t>Cliquez pour modifier les styles du texte du masque</a:t>
            </a:r>
          </a:p>
          <a:p>
            <a:pPr lvl="1"/>
            <a:r>
              <a:rPr lang="fr-FR" smtClean="0"/>
              <a:t>Deuxième niveau</a:t>
            </a:r>
          </a:p>
          <a:p>
            <a:pPr lvl="2"/>
            <a:r>
              <a:rPr lang="fr-FR" smtClean="0"/>
              <a:t>Troisième niveau</a:t>
            </a:r>
          </a:p>
          <a:p>
            <a:pPr lvl="3"/>
            <a:r>
              <a:rPr lang="fr-FR" smtClean="0"/>
              <a:t>Quatrième niveau</a:t>
            </a:r>
          </a:p>
          <a:p>
            <a:pPr lvl="4"/>
            <a:r>
              <a:rPr lang="fr-FR" smtClean="0"/>
              <a:t>Cinquième niveau</a:t>
            </a:r>
            <a:endParaRPr lang="fr-FR"/>
          </a:p>
        </p:txBody>
      </p:sp>
      <p:sp>
        <p:nvSpPr>
          <p:cNvPr id="4" name="Espace réservé de la date 3"/>
          <p:cNvSpPr>
            <a:spLocks noGrp="1"/>
          </p:cNvSpPr>
          <p:nvPr>
            <p:ph type="dt" sz="half" idx="10"/>
          </p:nvPr>
        </p:nvSpPr>
        <p:spPr/>
        <p:txBody>
          <a:bodyPr/>
          <a:lstStyle/>
          <a:p>
            <a:fld id="{DC8070D3-60A1-47EA-85AB-857E9EE450F0}" type="datetimeFigureOut">
              <a:rPr lang="fr-FR" smtClean="0"/>
              <a:pPr/>
              <a:t>20/06/2016</a:t>
            </a:fld>
            <a:endParaRPr lang="fr-FR"/>
          </a:p>
        </p:txBody>
      </p:sp>
      <p:sp>
        <p:nvSpPr>
          <p:cNvPr id="5" name="Espace réservé du pied de page 4"/>
          <p:cNvSpPr>
            <a:spLocks noGrp="1"/>
          </p:cNvSpPr>
          <p:nvPr>
            <p:ph type="ftr" sz="quarter" idx="11"/>
          </p:nvPr>
        </p:nvSpPr>
        <p:spPr/>
        <p:txBody>
          <a:bodyPr/>
          <a:lstStyle/>
          <a:p>
            <a:endParaRPr lang="fr-FR"/>
          </a:p>
        </p:txBody>
      </p:sp>
      <p:sp>
        <p:nvSpPr>
          <p:cNvPr id="6" name="Espace réservé du numéro de diapositive 5"/>
          <p:cNvSpPr>
            <a:spLocks noGrp="1"/>
          </p:cNvSpPr>
          <p:nvPr>
            <p:ph type="sldNum" sz="quarter" idx="12"/>
          </p:nvPr>
        </p:nvSpPr>
        <p:spPr/>
        <p:txBody>
          <a:bodyPr/>
          <a:lstStyle/>
          <a:p>
            <a:fld id="{01B4670E-5378-4693-A7E4-7DD855AA588E}" type="slidenum">
              <a:rPr lang="fr-FR" smtClean="0"/>
              <a:pPr/>
              <a:t>‹N°›</a:t>
            </a:fld>
            <a:endParaRPr lang="fr-FR"/>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Titre de section">
    <p:spTree>
      <p:nvGrpSpPr>
        <p:cNvPr id="1" name=""/>
        <p:cNvGrpSpPr/>
        <p:nvPr/>
      </p:nvGrpSpPr>
      <p:grpSpPr>
        <a:xfrm>
          <a:off x="0" y="0"/>
          <a:ext cx="0" cy="0"/>
          <a:chOff x="0" y="0"/>
          <a:chExt cx="0" cy="0"/>
        </a:xfrm>
      </p:grpSpPr>
      <p:sp>
        <p:nvSpPr>
          <p:cNvPr id="2" name="Titre 1"/>
          <p:cNvSpPr>
            <a:spLocks noGrp="1"/>
          </p:cNvSpPr>
          <p:nvPr>
            <p:ph type="title"/>
          </p:nvPr>
        </p:nvSpPr>
        <p:spPr>
          <a:xfrm>
            <a:off x="722313" y="4406900"/>
            <a:ext cx="7772400" cy="1362075"/>
          </a:xfrm>
        </p:spPr>
        <p:txBody>
          <a:bodyPr anchor="t"/>
          <a:lstStyle>
            <a:lvl1pPr algn="l">
              <a:defRPr sz="4000" b="1" cap="all"/>
            </a:lvl1pPr>
          </a:lstStyle>
          <a:p>
            <a:r>
              <a:rPr lang="fr-FR" smtClean="0"/>
              <a:t>Cliquez pour modifier le style du titre</a:t>
            </a:r>
            <a:endParaRPr lang="fr-FR"/>
          </a:p>
        </p:txBody>
      </p:sp>
      <p:sp>
        <p:nvSpPr>
          <p:cNvPr id="3" name="Espace réservé du texte 2"/>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fr-FR" smtClean="0"/>
              <a:t>Cliquez pour modifier les styles du texte du masque</a:t>
            </a:r>
          </a:p>
        </p:txBody>
      </p:sp>
      <p:sp>
        <p:nvSpPr>
          <p:cNvPr id="4" name="Espace réservé de la date 3"/>
          <p:cNvSpPr>
            <a:spLocks noGrp="1"/>
          </p:cNvSpPr>
          <p:nvPr>
            <p:ph type="dt" sz="half" idx="10"/>
          </p:nvPr>
        </p:nvSpPr>
        <p:spPr/>
        <p:txBody>
          <a:bodyPr/>
          <a:lstStyle/>
          <a:p>
            <a:fld id="{DC8070D3-60A1-47EA-85AB-857E9EE450F0}" type="datetimeFigureOut">
              <a:rPr lang="fr-FR" smtClean="0"/>
              <a:pPr/>
              <a:t>20/06/2016</a:t>
            </a:fld>
            <a:endParaRPr lang="fr-FR"/>
          </a:p>
        </p:txBody>
      </p:sp>
      <p:sp>
        <p:nvSpPr>
          <p:cNvPr id="5" name="Espace réservé du pied de page 4"/>
          <p:cNvSpPr>
            <a:spLocks noGrp="1"/>
          </p:cNvSpPr>
          <p:nvPr>
            <p:ph type="ftr" sz="quarter" idx="11"/>
          </p:nvPr>
        </p:nvSpPr>
        <p:spPr/>
        <p:txBody>
          <a:bodyPr/>
          <a:lstStyle/>
          <a:p>
            <a:endParaRPr lang="fr-FR"/>
          </a:p>
        </p:txBody>
      </p:sp>
      <p:sp>
        <p:nvSpPr>
          <p:cNvPr id="6" name="Espace réservé du numéro de diapositive 5"/>
          <p:cNvSpPr>
            <a:spLocks noGrp="1"/>
          </p:cNvSpPr>
          <p:nvPr>
            <p:ph type="sldNum" sz="quarter" idx="12"/>
          </p:nvPr>
        </p:nvSpPr>
        <p:spPr/>
        <p:txBody>
          <a:bodyPr/>
          <a:lstStyle/>
          <a:p>
            <a:fld id="{01B4670E-5378-4693-A7E4-7DD855AA588E}" type="slidenum">
              <a:rPr lang="fr-FR" smtClean="0"/>
              <a:pPr/>
              <a:t>‹N°›</a:t>
            </a:fld>
            <a:endParaRPr lang="fr-FR"/>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Deux contenus">
    <p:spTree>
      <p:nvGrpSpPr>
        <p:cNvPr id="1" name=""/>
        <p:cNvGrpSpPr/>
        <p:nvPr/>
      </p:nvGrpSpPr>
      <p:grpSpPr>
        <a:xfrm>
          <a:off x="0" y="0"/>
          <a:ext cx="0" cy="0"/>
          <a:chOff x="0" y="0"/>
          <a:chExt cx="0" cy="0"/>
        </a:xfrm>
      </p:grpSpPr>
      <p:sp>
        <p:nvSpPr>
          <p:cNvPr id="2" name="Titre 1"/>
          <p:cNvSpPr>
            <a:spLocks noGrp="1"/>
          </p:cNvSpPr>
          <p:nvPr>
            <p:ph type="title"/>
          </p:nvPr>
        </p:nvSpPr>
        <p:spPr/>
        <p:txBody>
          <a:bodyPr/>
          <a:lstStyle/>
          <a:p>
            <a:r>
              <a:rPr lang="fr-FR" smtClean="0"/>
              <a:t>Cliquez pour modifier le style du titre</a:t>
            </a:r>
            <a:endParaRPr lang="fr-FR"/>
          </a:p>
        </p:txBody>
      </p:sp>
      <p:sp>
        <p:nvSpPr>
          <p:cNvPr id="3" name="Espace réservé du contenu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fr-FR" smtClean="0"/>
              <a:t>Cliquez pour modifier les styles du texte du masque</a:t>
            </a:r>
          </a:p>
          <a:p>
            <a:pPr lvl="1"/>
            <a:r>
              <a:rPr lang="fr-FR" smtClean="0"/>
              <a:t>Deuxième niveau</a:t>
            </a:r>
          </a:p>
          <a:p>
            <a:pPr lvl="2"/>
            <a:r>
              <a:rPr lang="fr-FR" smtClean="0"/>
              <a:t>Troisième niveau</a:t>
            </a:r>
          </a:p>
          <a:p>
            <a:pPr lvl="3"/>
            <a:r>
              <a:rPr lang="fr-FR" smtClean="0"/>
              <a:t>Quatrième niveau</a:t>
            </a:r>
          </a:p>
          <a:p>
            <a:pPr lvl="4"/>
            <a:r>
              <a:rPr lang="fr-FR" smtClean="0"/>
              <a:t>Cinquième niveau</a:t>
            </a:r>
            <a:endParaRPr lang="fr-FR"/>
          </a:p>
        </p:txBody>
      </p:sp>
      <p:sp>
        <p:nvSpPr>
          <p:cNvPr id="4" name="Espace réservé du contenu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fr-FR" smtClean="0"/>
              <a:t>Cliquez pour modifier les styles du texte du masque</a:t>
            </a:r>
          </a:p>
          <a:p>
            <a:pPr lvl="1"/>
            <a:r>
              <a:rPr lang="fr-FR" smtClean="0"/>
              <a:t>Deuxième niveau</a:t>
            </a:r>
          </a:p>
          <a:p>
            <a:pPr lvl="2"/>
            <a:r>
              <a:rPr lang="fr-FR" smtClean="0"/>
              <a:t>Troisième niveau</a:t>
            </a:r>
          </a:p>
          <a:p>
            <a:pPr lvl="3"/>
            <a:r>
              <a:rPr lang="fr-FR" smtClean="0"/>
              <a:t>Quatrième niveau</a:t>
            </a:r>
          </a:p>
          <a:p>
            <a:pPr lvl="4"/>
            <a:r>
              <a:rPr lang="fr-FR" smtClean="0"/>
              <a:t>Cinquième niveau</a:t>
            </a:r>
            <a:endParaRPr lang="fr-FR"/>
          </a:p>
        </p:txBody>
      </p:sp>
      <p:sp>
        <p:nvSpPr>
          <p:cNvPr id="5" name="Espace réservé de la date 4"/>
          <p:cNvSpPr>
            <a:spLocks noGrp="1"/>
          </p:cNvSpPr>
          <p:nvPr>
            <p:ph type="dt" sz="half" idx="10"/>
          </p:nvPr>
        </p:nvSpPr>
        <p:spPr/>
        <p:txBody>
          <a:bodyPr/>
          <a:lstStyle/>
          <a:p>
            <a:fld id="{DC8070D3-60A1-47EA-85AB-857E9EE450F0}" type="datetimeFigureOut">
              <a:rPr lang="fr-FR" smtClean="0"/>
              <a:pPr/>
              <a:t>20/06/2016</a:t>
            </a:fld>
            <a:endParaRPr lang="fr-FR"/>
          </a:p>
        </p:txBody>
      </p:sp>
      <p:sp>
        <p:nvSpPr>
          <p:cNvPr id="6" name="Espace réservé du pied de page 5"/>
          <p:cNvSpPr>
            <a:spLocks noGrp="1"/>
          </p:cNvSpPr>
          <p:nvPr>
            <p:ph type="ftr" sz="quarter" idx="11"/>
          </p:nvPr>
        </p:nvSpPr>
        <p:spPr/>
        <p:txBody>
          <a:bodyPr/>
          <a:lstStyle/>
          <a:p>
            <a:endParaRPr lang="fr-FR"/>
          </a:p>
        </p:txBody>
      </p:sp>
      <p:sp>
        <p:nvSpPr>
          <p:cNvPr id="7" name="Espace réservé du numéro de diapositive 6"/>
          <p:cNvSpPr>
            <a:spLocks noGrp="1"/>
          </p:cNvSpPr>
          <p:nvPr>
            <p:ph type="sldNum" sz="quarter" idx="12"/>
          </p:nvPr>
        </p:nvSpPr>
        <p:spPr/>
        <p:txBody>
          <a:bodyPr/>
          <a:lstStyle/>
          <a:p>
            <a:fld id="{01B4670E-5378-4693-A7E4-7DD855AA588E}" type="slidenum">
              <a:rPr lang="fr-FR" smtClean="0"/>
              <a:pPr/>
              <a:t>‹N°›</a:t>
            </a:fld>
            <a:endParaRPr lang="fr-FR"/>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aison">
    <p:spTree>
      <p:nvGrpSpPr>
        <p:cNvPr id="1" name=""/>
        <p:cNvGrpSpPr/>
        <p:nvPr/>
      </p:nvGrpSpPr>
      <p:grpSpPr>
        <a:xfrm>
          <a:off x="0" y="0"/>
          <a:ext cx="0" cy="0"/>
          <a:chOff x="0" y="0"/>
          <a:chExt cx="0" cy="0"/>
        </a:xfrm>
      </p:grpSpPr>
      <p:sp>
        <p:nvSpPr>
          <p:cNvPr id="2" name="Titre 1"/>
          <p:cNvSpPr>
            <a:spLocks noGrp="1"/>
          </p:cNvSpPr>
          <p:nvPr>
            <p:ph type="title"/>
          </p:nvPr>
        </p:nvSpPr>
        <p:spPr/>
        <p:txBody>
          <a:bodyPr/>
          <a:lstStyle>
            <a:lvl1pPr>
              <a:defRPr/>
            </a:lvl1pPr>
          </a:lstStyle>
          <a:p>
            <a:r>
              <a:rPr lang="fr-FR" smtClean="0"/>
              <a:t>Cliquez pour modifier le style du titre</a:t>
            </a:r>
            <a:endParaRPr lang="fr-FR"/>
          </a:p>
        </p:txBody>
      </p:sp>
      <p:sp>
        <p:nvSpPr>
          <p:cNvPr id="3" name="Espace réservé du texte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fr-FR" smtClean="0"/>
              <a:t>Cliquez pour modifier les styles du texte du masque</a:t>
            </a:r>
          </a:p>
        </p:txBody>
      </p:sp>
      <p:sp>
        <p:nvSpPr>
          <p:cNvPr id="4" name="Espace réservé du contenu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fr-FR" smtClean="0"/>
              <a:t>Cliquez pour modifier les styles du texte du masque</a:t>
            </a:r>
          </a:p>
          <a:p>
            <a:pPr lvl="1"/>
            <a:r>
              <a:rPr lang="fr-FR" smtClean="0"/>
              <a:t>Deuxième niveau</a:t>
            </a:r>
          </a:p>
          <a:p>
            <a:pPr lvl="2"/>
            <a:r>
              <a:rPr lang="fr-FR" smtClean="0"/>
              <a:t>Troisième niveau</a:t>
            </a:r>
          </a:p>
          <a:p>
            <a:pPr lvl="3"/>
            <a:r>
              <a:rPr lang="fr-FR" smtClean="0"/>
              <a:t>Quatrième niveau</a:t>
            </a:r>
          </a:p>
          <a:p>
            <a:pPr lvl="4"/>
            <a:r>
              <a:rPr lang="fr-FR" smtClean="0"/>
              <a:t>Cinquième niveau</a:t>
            </a:r>
            <a:endParaRPr lang="fr-FR"/>
          </a:p>
        </p:txBody>
      </p:sp>
      <p:sp>
        <p:nvSpPr>
          <p:cNvPr id="5" name="Espace réservé du texte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fr-FR" smtClean="0"/>
              <a:t>Cliquez pour modifier les styles du texte du masque</a:t>
            </a:r>
          </a:p>
        </p:txBody>
      </p:sp>
      <p:sp>
        <p:nvSpPr>
          <p:cNvPr id="6" name="Espace réservé du contenu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fr-FR" smtClean="0"/>
              <a:t>Cliquez pour modifier les styles du texte du masque</a:t>
            </a:r>
          </a:p>
          <a:p>
            <a:pPr lvl="1"/>
            <a:r>
              <a:rPr lang="fr-FR" smtClean="0"/>
              <a:t>Deuxième niveau</a:t>
            </a:r>
          </a:p>
          <a:p>
            <a:pPr lvl="2"/>
            <a:r>
              <a:rPr lang="fr-FR" smtClean="0"/>
              <a:t>Troisième niveau</a:t>
            </a:r>
          </a:p>
          <a:p>
            <a:pPr lvl="3"/>
            <a:r>
              <a:rPr lang="fr-FR" smtClean="0"/>
              <a:t>Quatrième niveau</a:t>
            </a:r>
          </a:p>
          <a:p>
            <a:pPr lvl="4"/>
            <a:r>
              <a:rPr lang="fr-FR" smtClean="0"/>
              <a:t>Cinquième niveau</a:t>
            </a:r>
            <a:endParaRPr lang="fr-FR"/>
          </a:p>
        </p:txBody>
      </p:sp>
      <p:sp>
        <p:nvSpPr>
          <p:cNvPr id="7" name="Espace réservé de la date 6"/>
          <p:cNvSpPr>
            <a:spLocks noGrp="1"/>
          </p:cNvSpPr>
          <p:nvPr>
            <p:ph type="dt" sz="half" idx="10"/>
          </p:nvPr>
        </p:nvSpPr>
        <p:spPr/>
        <p:txBody>
          <a:bodyPr/>
          <a:lstStyle/>
          <a:p>
            <a:fld id="{DC8070D3-60A1-47EA-85AB-857E9EE450F0}" type="datetimeFigureOut">
              <a:rPr lang="fr-FR" smtClean="0"/>
              <a:pPr/>
              <a:t>20/06/2016</a:t>
            </a:fld>
            <a:endParaRPr lang="fr-FR"/>
          </a:p>
        </p:txBody>
      </p:sp>
      <p:sp>
        <p:nvSpPr>
          <p:cNvPr id="8" name="Espace réservé du pied de page 7"/>
          <p:cNvSpPr>
            <a:spLocks noGrp="1"/>
          </p:cNvSpPr>
          <p:nvPr>
            <p:ph type="ftr" sz="quarter" idx="11"/>
          </p:nvPr>
        </p:nvSpPr>
        <p:spPr/>
        <p:txBody>
          <a:bodyPr/>
          <a:lstStyle/>
          <a:p>
            <a:endParaRPr lang="fr-FR"/>
          </a:p>
        </p:txBody>
      </p:sp>
      <p:sp>
        <p:nvSpPr>
          <p:cNvPr id="9" name="Espace réservé du numéro de diapositive 8"/>
          <p:cNvSpPr>
            <a:spLocks noGrp="1"/>
          </p:cNvSpPr>
          <p:nvPr>
            <p:ph type="sldNum" sz="quarter" idx="12"/>
          </p:nvPr>
        </p:nvSpPr>
        <p:spPr/>
        <p:txBody>
          <a:bodyPr/>
          <a:lstStyle/>
          <a:p>
            <a:fld id="{01B4670E-5378-4693-A7E4-7DD855AA588E}" type="slidenum">
              <a:rPr lang="fr-FR" smtClean="0"/>
              <a:pPr/>
              <a:t>‹N°›</a:t>
            </a:fld>
            <a:endParaRPr lang="fr-FR"/>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re seul">
    <p:spTree>
      <p:nvGrpSpPr>
        <p:cNvPr id="1" name=""/>
        <p:cNvGrpSpPr/>
        <p:nvPr/>
      </p:nvGrpSpPr>
      <p:grpSpPr>
        <a:xfrm>
          <a:off x="0" y="0"/>
          <a:ext cx="0" cy="0"/>
          <a:chOff x="0" y="0"/>
          <a:chExt cx="0" cy="0"/>
        </a:xfrm>
      </p:grpSpPr>
      <p:sp>
        <p:nvSpPr>
          <p:cNvPr id="2" name="Titre 1"/>
          <p:cNvSpPr>
            <a:spLocks noGrp="1"/>
          </p:cNvSpPr>
          <p:nvPr>
            <p:ph type="title"/>
          </p:nvPr>
        </p:nvSpPr>
        <p:spPr/>
        <p:txBody>
          <a:bodyPr/>
          <a:lstStyle/>
          <a:p>
            <a:r>
              <a:rPr lang="fr-FR" smtClean="0"/>
              <a:t>Cliquez pour modifier le style du titre</a:t>
            </a:r>
            <a:endParaRPr lang="fr-FR"/>
          </a:p>
        </p:txBody>
      </p:sp>
      <p:sp>
        <p:nvSpPr>
          <p:cNvPr id="3" name="Espace réservé de la date 2"/>
          <p:cNvSpPr>
            <a:spLocks noGrp="1"/>
          </p:cNvSpPr>
          <p:nvPr>
            <p:ph type="dt" sz="half" idx="10"/>
          </p:nvPr>
        </p:nvSpPr>
        <p:spPr/>
        <p:txBody>
          <a:bodyPr/>
          <a:lstStyle/>
          <a:p>
            <a:fld id="{DC8070D3-60A1-47EA-85AB-857E9EE450F0}" type="datetimeFigureOut">
              <a:rPr lang="fr-FR" smtClean="0"/>
              <a:pPr/>
              <a:t>20/06/2016</a:t>
            </a:fld>
            <a:endParaRPr lang="fr-FR"/>
          </a:p>
        </p:txBody>
      </p:sp>
      <p:sp>
        <p:nvSpPr>
          <p:cNvPr id="4" name="Espace réservé du pied de page 3"/>
          <p:cNvSpPr>
            <a:spLocks noGrp="1"/>
          </p:cNvSpPr>
          <p:nvPr>
            <p:ph type="ftr" sz="quarter" idx="11"/>
          </p:nvPr>
        </p:nvSpPr>
        <p:spPr/>
        <p:txBody>
          <a:bodyPr/>
          <a:lstStyle/>
          <a:p>
            <a:endParaRPr lang="fr-FR"/>
          </a:p>
        </p:txBody>
      </p:sp>
      <p:sp>
        <p:nvSpPr>
          <p:cNvPr id="5" name="Espace réservé du numéro de diapositive 4"/>
          <p:cNvSpPr>
            <a:spLocks noGrp="1"/>
          </p:cNvSpPr>
          <p:nvPr>
            <p:ph type="sldNum" sz="quarter" idx="12"/>
          </p:nvPr>
        </p:nvSpPr>
        <p:spPr/>
        <p:txBody>
          <a:bodyPr/>
          <a:lstStyle/>
          <a:p>
            <a:fld id="{01B4670E-5378-4693-A7E4-7DD855AA588E}" type="slidenum">
              <a:rPr lang="fr-FR" smtClean="0"/>
              <a:pPr/>
              <a:t>‹N°›</a:t>
            </a:fld>
            <a:endParaRPr lang="fr-FR"/>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Vide">
    <p:spTree>
      <p:nvGrpSpPr>
        <p:cNvPr id="1" name=""/>
        <p:cNvGrpSpPr/>
        <p:nvPr/>
      </p:nvGrpSpPr>
      <p:grpSpPr>
        <a:xfrm>
          <a:off x="0" y="0"/>
          <a:ext cx="0" cy="0"/>
          <a:chOff x="0" y="0"/>
          <a:chExt cx="0" cy="0"/>
        </a:xfrm>
      </p:grpSpPr>
      <p:sp>
        <p:nvSpPr>
          <p:cNvPr id="2" name="Espace réservé de la date 1"/>
          <p:cNvSpPr>
            <a:spLocks noGrp="1"/>
          </p:cNvSpPr>
          <p:nvPr>
            <p:ph type="dt" sz="half" idx="10"/>
          </p:nvPr>
        </p:nvSpPr>
        <p:spPr/>
        <p:txBody>
          <a:bodyPr/>
          <a:lstStyle/>
          <a:p>
            <a:fld id="{DC8070D3-60A1-47EA-85AB-857E9EE450F0}" type="datetimeFigureOut">
              <a:rPr lang="fr-FR" smtClean="0"/>
              <a:pPr/>
              <a:t>20/06/2016</a:t>
            </a:fld>
            <a:endParaRPr lang="fr-FR"/>
          </a:p>
        </p:txBody>
      </p:sp>
      <p:sp>
        <p:nvSpPr>
          <p:cNvPr id="3" name="Espace réservé du pied de page 2"/>
          <p:cNvSpPr>
            <a:spLocks noGrp="1"/>
          </p:cNvSpPr>
          <p:nvPr>
            <p:ph type="ftr" sz="quarter" idx="11"/>
          </p:nvPr>
        </p:nvSpPr>
        <p:spPr/>
        <p:txBody>
          <a:bodyPr/>
          <a:lstStyle/>
          <a:p>
            <a:endParaRPr lang="fr-FR"/>
          </a:p>
        </p:txBody>
      </p:sp>
      <p:sp>
        <p:nvSpPr>
          <p:cNvPr id="4" name="Espace réservé du numéro de diapositive 3"/>
          <p:cNvSpPr>
            <a:spLocks noGrp="1"/>
          </p:cNvSpPr>
          <p:nvPr>
            <p:ph type="sldNum" sz="quarter" idx="12"/>
          </p:nvPr>
        </p:nvSpPr>
        <p:spPr/>
        <p:txBody>
          <a:bodyPr/>
          <a:lstStyle/>
          <a:p>
            <a:fld id="{01B4670E-5378-4693-A7E4-7DD855AA588E}" type="slidenum">
              <a:rPr lang="fr-FR" smtClean="0"/>
              <a:pPr/>
              <a:t>‹N°›</a:t>
            </a:fld>
            <a:endParaRPr lang="fr-FR"/>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u avec légende">
    <p:spTree>
      <p:nvGrpSpPr>
        <p:cNvPr id="1" name=""/>
        <p:cNvGrpSpPr/>
        <p:nvPr/>
      </p:nvGrpSpPr>
      <p:grpSpPr>
        <a:xfrm>
          <a:off x="0" y="0"/>
          <a:ext cx="0" cy="0"/>
          <a:chOff x="0" y="0"/>
          <a:chExt cx="0" cy="0"/>
        </a:xfrm>
      </p:grpSpPr>
      <p:sp>
        <p:nvSpPr>
          <p:cNvPr id="2" name="Titre 1"/>
          <p:cNvSpPr>
            <a:spLocks noGrp="1"/>
          </p:cNvSpPr>
          <p:nvPr>
            <p:ph type="title"/>
          </p:nvPr>
        </p:nvSpPr>
        <p:spPr>
          <a:xfrm>
            <a:off x="457200" y="273050"/>
            <a:ext cx="3008313" cy="1162050"/>
          </a:xfrm>
        </p:spPr>
        <p:txBody>
          <a:bodyPr anchor="b"/>
          <a:lstStyle>
            <a:lvl1pPr algn="l">
              <a:defRPr sz="2000" b="1"/>
            </a:lvl1pPr>
          </a:lstStyle>
          <a:p>
            <a:r>
              <a:rPr lang="fr-FR" smtClean="0"/>
              <a:t>Cliquez pour modifier le style du titre</a:t>
            </a:r>
            <a:endParaRPr lang="fr-FR"/>
          </a:p>
        </p:txBody>
      </p:sp>
      <p:sp>
        <p:nvSpPr>
          <p:cNvPr id="3" name="Espace réservé du contenu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fr-FR" smtClean="0"/>
              <a:t>Cliquez pour modifier les styles du texte du masque</a:t>
            </a:r>
          </a:p>
          <a:p>
            <a:pPr lvl="1"/>
            <a:r>
              <a:rPr lang="fr-FR" smtClean="0"/>
              <a:t>Deuxième niveau</a:t>
            </a:r>
          </a:p>
          <a:p>
            <a:pPr lvl="2"/>
            <a:r>
              <a:rPr lang="fr-FR" smtClean="0"/>
              <a:t>Troisième niveau</a:t>
            </a:r>
          </a:p>
          <a:p>
            <a:pPr lvl="3"/>
            <a:r>
              <a:rPr lang="fr-FR" smtClean="0"/>
              <a:t>Quatrième niveau</a:t>
            </a:r>
          </a:p>
          <a:p>
            <a:pPr lvl="4"/>
            <a:r>
              <a:rPr lang="fr-FR" smtClean="0"/>
              <a:t>Cinquième niveau</a:t>
            </a:r>
            <a:endParaRPr lang="fr-FR"/>
          </a:p>
        </p:txBody>
      </p:sp>
      <p:sp>
        <p:nvSpPr>
          <p:cNvPr id="4" name="Espace réservé du texte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fr-FR" smtClean="0"/>
              <a:t>Cliquez pour modifier les styles du texte du masque</a:t>
            </a:r>
          </a:p>
        </p:txBody>
      </p:sp>
      <p:sp>
        <p:nvSpPr>
          <p:cNvPr id="5" name="Espace réservé de la date 4"/>
          <p:cNvSpPr>
            <a:spLocks noGrp="1"/>
          </p:cNvSpPr>
          <p:nvPr>
            <p:ph type="dt" sz="half" idx="10"/>
          </p:nvPr>
        </p:nvSpPr>
        <p:spPr/>
        <p:txBody>
          <a:bodyPr/>
          <a:lstStyle/>
          <a:p>
            <a:fld id="{DC8070D3-60A1-47EA-85AB-857E9EE450F0}" type="datetimeFigureOut">
              <a:rPr lang="fr-FR" smtClean="0"/>
              <a:pPr/>
              <a:t>20/06/2016</a:t>
            </a:fld>
            <a:endParaRPr lang="fr-FR"/>
          </a:p>
        </p:txBody>
      </p:sp>
      <p:sp>
        <p:nvSpPr>
          <p:cNvPr id="6" name="Espace réservé du pied de page 5"/>
          <p:cNvSpPr>
            <a:spLocks noGrp="1"/>
          </p:cNvSpPr>
          <p:nvPr>
            <p:ph type="ftr" sz="quarter" idx="11"/>
          </p:nvPr>
        </p:nvSpPr>
        <p:spPr/>
        <p:txBody>
          <a:bodyPr/>
          <a:lstStyle/>
          <a:p>
            <a:endParaRPr lang="fr-FR"/>
          </a:p>
        </p:txBody>
      </p:sp>
      <p:sp>
        <p:nvSpPr>
          <p:cNvPr id="7" name="Espace réservé du numéro de diapositive 6"/>
          <p:cNvSpPr>
            <a:spLocks noGrp="1"/>
          </p:cNvSpPr>
          <p:nvPr>
            <p:ph type="sldNum" sz="quarter" idx="12"/>
          </p:nvPr>
        </p:nvSpPr>
        <p:spPr/>
        <p:txBody>
          <a:bodyPr/>
          <a:lstStyle/>
          <a:p>
            <a:fld id="{01B4670E-5378-4693-A7E4-7DD855AA588E}" type="slidenum">
              <a:rPr lang="fr-FR" smtClean="0"/>
              <a:pPr/>
              <a:t>‹N°›</a:t>
            </a:fld>
            <a:endParaRPr lang="fr-FR"/>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Image avec légende">
    <p:spTree>
      <p:nvGrpSpPr>
        <p:cNvPr id="1" name=""/>
        <p:cNvGrpSpPr/>
        <p:nvPr/>
      </p:nvGrpSpPr>
      <p:grpSpPr>
        <a:xfrm>
          <a:off x="0" y="0"/>
          <a:ext cx="0" cy="0"/>
          <a:chOff x="0" y="0"/>
          <a:chExt cx="0" cy="0"/>
        </a:xfrm>
      </p:grpSpPr>
      <p:sp>
        <p:nvSpPr>
          <p:cNvPr id="2" name="Titre 1"/>
          <p:cNvSpPr>
            <a:spLocks noGrp="1"/>
          </p:cNvSpPr>
          <p:nvPr>
            <p:ph type="title"/>
          </p:nvPr>
        </p:nvSpPr>
        <p:spPr>
          <a:xfrm>
            <a:off x="1792288" y="4800600"/>
            <a:ext cx="5486400" cy="566738"/>
          </a:xfrm>
        </p:spPr>
        <p:txBody>
          <a:bodyPr anchor="b"/>
          <a:lstStyle>
            <a:lvl1pPr algn="l">
              <a:defRPr sz="2000" b="1"/>
            </a:lvl1pPr>
          </a:lstStyle>
          <a:p>
            <a:r>
              <a:rPr lang="fr-FR" smtClean="0"/>
              <a:t>Cliquez pour modifier le style du titre</a:t>
            </a:r>
            <a:endParaRPr lang="fr-FR"/>
          </a:p>
        </p:txBody>
      </p:sp>
      <p:sp>
        <p:nvSpPr>
          <p:cNvPr id="3" name="Espace réservé pour une image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fr-FR"/>
          </a:p>
        </p:txBody>
      </p:sp>
      <p:sp>
        <p:nvSpPr>
          <p:cNvPr id="4" name="Espace réservé du texte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fr-FR" smtClean="0"/>
              <a:t>Cliquez pour modifier les styles du texte du masque</a:t>
            </a:r>
          </a:p>
        </p:txBody>
      </p:sp>
      <p:sp>
        <p:nvSpPr>
          <p:cNvPr id="5" name="Espace réservé de la date 4"/>
          <p:cNvSpPr>
            <a:spLocks noGrp="1"/>
          </p:cNvSpPr>
          <p:nvPr>
            <p:ph type="dt" sz="half" idx="10"/>
          </p:nvPr>
        </p:nvSpPr>
        <p:spPr/>
        <p:txBody>
          <a:bodyPr/>
          <a:lstStyle/>
          <a:p>
            <a:fld id="{DC8070D3-60A1-47EA-85AB-857E9EE450F0}" type="datetimeFigureOut">
              <a:rPr lang="fr-FR" smtClean="0"/>
              <a:pPr/>
              <a:t>20/06/2016</a:t>
            </a:fld>
            <a:endParaRPr lang="fr-FR"/>
          </a:p>
        </p:txBody>
      </p:sp>
      <p:sp>
        <p:nvSpPr>
          <p:cNvPr id="6" name="Espace réservé du pied de page 5"/>
          <p:cNvSpPr>
            <a:spLocks noGrp="1"/>
          </p:cNvSpPr>
          <p:nvPr>
            <p:ph type="ftr" sz="quarter" idx="11"/>
          </p:nvPr>
        </p:nvSpPr>
        <p:spPr/>
        <p:txBody>
          <a:bodyPr/>
          <a:lstStyle/>
          <a:p>
            <a:endParaRPr lang="fr-FR"/>
          </a:p>
        </p:txBody>
      </p:sp>
      <p:sp>
        <p:nvSpPr>
          <p:cNvPr id="7" name="Espace réservé du numéro de diapositive 6"/>
          <p:cNvSpPr>
            <a:spLocks noGrp="1"/>
          </p:cNvSpPr>
          <p:nvPr>
            <p:ph type="sldNum" sz="quarter" idx="12"/>
          </p:nvPr>
        </p:nvSpPr>
        <p:spPr/>
        <p:txBody>
          <a:bodyPr/>
          <a:lstStyle/>
          <a:p>
            <a:fld id="{01B4670E-5378-4693-A7E4-7DD855AA588E}" type="slidenum">
              <a:rPr lang="fr-FR" smtClean="0"/>
              <a:pPr/>
              <a:t>‹N°›</a:t>
            </a:fld>
            <a:endParaRPr lang="fr-FR"/>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re et texte vertical">
    <p:spTree>
      <p:nvGrpSpPr>
        <p:cNvPr id="1" name=""/>
        <p:cNvGrpSpPr/>
        <p:nvPr/>
      </p:nvGrpSpPr>
      <p:grpSpPr>
        <a:xfrm>
          <a:off x="0" y="0"/>
          <a:ext cx="0" cy="0"/>
          <a:chOff x="0" y="0"/>
          <a:chExt cx="0" cy="0"/>
        </a:xfrm>
      </p:grpSpPr>
      <p:sp>
        <p:nvSpPr>
          <p:cNvPr id="2" name="Titre 1"/>
          <p:cNvSpPr>
            <a:spLocks noGrp="1"/>
          </p:cNvSpPr>
          <p:nvPr>
            <p:ph type="title"/>
          </p:nvPr>
        </p:nvSpPr>
        <p:spPr/>
        <p:txBody>
          <a:bodyPr/>
          <a:lstStyle/>
          <a:p>
            <a:r>
              <a:rPr lang="fr-FR" smtClean="0"/>
              <a:t>Cliquez pour modifier le style du titre</a:t>
            </a:r>
            <a:endParaRPr lang="fr-FR"/>
          </a:p>
        </p:txBody>
      </p:sp>
      <p:sp>
        <p:nvSpPr>
          <p:cNvPr id="3" name="Espace réservé du texte vertical 2"/>
          <p:cNvSpPr>
            <a:spLocks noGrp="1"/>
          </p:cNvSpPr>
          <p:nvPr>
            <p:ph type="body" orient="vert" idx="1"/>
          </p:nvPr>
        </p:nvSpPr>
        <p:spPr/>
        <p:txBody>
          <a:bodyPr vert="eaVert"/>
          <a:lstStyle/>
          <a:p>
            <a:pPr lvl="0"/>
            <a:r>
              <a:rPr lang="fr-FR" smtClean="0"/>
              <a:t>Cliquez pour modifier les styles du texte du masque</a:t>
            </a:r>
          </a:p>
          <a:p>
            <a:pPr lvl="1"/>
            <a:r>
              <a:rPr lang="fr-FR" smtClean="0"/>
              <a:t>Deuxième niveau</a:t>
            </a:r>
          </a:p>
          <a:p>
            <a:pPr lvl="2"/>
            <a:r>
              <a:rPr lang="fr-FR" smtClean="0"/>
              <a:t>Troisième niveau</a:t>
            </a:r>
          </a:p>
          <a:p>
            <a:pPr lvl="3"/>
            <a:r>
              <a:rPr lang="fr-FR" smtClean="0"/>
              <a:t>Quatrième niveau</a:t>
            </a:r>
          </a:p>
          <a:p>
            <a:pPr lvl="4"/>
            <a:r>
              <a:rPr lang="fr-FR" smtClean="0"/>
              <a:t>Cinquième niveau</a:t>
            </a:r>
            <a:endParaRPr lang="fr-FR"/>
          </a:p>
        </p:txBody>
      </p:sp>
      <p:sp>
        <p:nvSpPr>
          <p:cNvPr id="4" name="Espace réservé de la date 3"/>
          <p:cNvSpPr>
            <a:spLocks noGrp="1"/>
          </p:cNvSpPr>
          <p:nvPr>
            <p:ph type="dt" sz="half" idx="10"/>
          </p:nvPr>
        </p:nvSpPr>
        <p:spPr/>
        <p:txBody>
          <a:bodyPr/>
          <a:lstStyle/>
          <a:p>
            <a:fld id="{DC8070D3-60A1-47EA-85AB-857E9EE450F0}" type="datetimeFigureOut">
              <a:rPr lang="fr-FR" smtClean="0"/>
              <a:pPr/>
              <a:t>20/06/2016</a:t>
            </a:fld>
            <a:endParaRPr lang="fr-FR"/>
          </a:p>
        </p:txBody>
      </p:sp>
      <p:sp>
        <p:nvSpPr>
          <p:cNvPr id="5" name="Espace réservé du pied de page 4"/>
          <p:cNvSpPr>
            <a:spLocks noGrp="1"/>
          </p:cNvSpPr>
          <p:nvPr>
            <p:ph type="ftr" sz="quarter" idx="11"/>
          </p:nvPr>
        </p:nvSpPr>
        <p:spPr/>
        <p:txBody>
          <a:bodyPr/>
          <a:lstStyle/>
          <a:p>
            <a:endParaRPr lang="fr-FR"/>
          </a:p>
        </p:txBody>
      </p:sp>
      <p:sp>
        <p:nvSpPr>
          <p:cNvPr id="6" name="Espace réservé du numéro de diapositive 5"/>
          <p:cNvSpPr>
            <a:spLocks noGrp="1"/>
          </p:cNvSpPr>
          <p:nvPr>
            <p:ph type="sldNum" sz="quarter" idx="12"/>
          </p:nvPr>
        </p:nvSpPr>
        <p:spPr/>
        <p:txBody>
          <a:bodyPr/>
          <a:lstStyle/>
          <a:p>
            <a:fld id="{01B4670E-5378-4693-A7E4-7DD855AA588E}" type="slidenum">
              <a:rPr lang="fr-FR" smtClean="0"/>
              <a:pPr/>
              <a:t>‹N°›</a:t>
            </a:fld>
            <a:endParaRPr lang="fr-FR"/>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Titre vertical et texte">
    <p:spTree>
      <p:nvGrpSpPr>
        <p:cNvPr id="1" name=""/>
        <p:cNvGrpSpPr/>
        <p:nvPr/>
      </p:nvGrpSpPr>
      <p:grpSpPr>
        <a:xfrm>
          <a:off x="0" y="0"/>
          <a:ext cx="0" cy="0"/>
          <a:chOff x="0" y="0"/>
          <a:chExt cx="0" cy="0"/>
        </a:xfrm>
      </p:grpSpPr>
      <p:sp>
        <p:nvSpPr>
          <p:cNvPr id="2" name="Titre vertical 1"/>
          <p:cNvSpPr>
            <a:spLocks noGrp="1"/>
          </p:cNvSpPr>
          <p:nvPr>
            <p:ph type="title" orient="vert"/>
          </p:nvPr>
        </p:nvSpPr>
        <p:spPr>
          <a:xfrm>
            <a:off x="6629400" y="274638"/>
            <a:ext cx="2057400" cy="5851525"/>
          </a:xfrm>
        </p:spPr>
        <p:txBody>
          <a:bodyPr vert="eaVert"/>
          <a:lstStyle/>
          <a:p>
            <a:r>
              <a:rPr lang="fr-FR" smtClean="0"/>
              <a:t>Cliquez pour modifier le style du titre</a:t>
            </a:r>
            <a:endParaRPr lang="fr-FR"/>
          </a:p>
        </p:txBody>
      </p:sp>
      <p:sp>
        <p:nvSpPr>
          <p:cNvPr id="3" name="Espace réservé du texte vertical 2"/>
          <p:cNvSpPr>
            <a:spLocks noGrp="1"/>
          </p:cNvSpPr>
          <p:nvPr>
            <p:ph type="body" orient="vert" idx="1"/>
          </p:nvPr>
        </p:nvSpPr>
        <p:spPr>
          <a:xfrm>
            <a:off x="457200" y="274638"/>
            <a:ext cx="6019800" cy="5851525"/>
          </a:xfrm>
        </p:spPr>
        <p:txBody>
          <a:bodyPr vert="eaVert"/>
          <a:lstStyle/>
          <a:p>
            <a:pPr lvl="0"/>
            <a:r>
              <a:rPr lang="fr-FR" smtClean="0"/>
              <a:t>Cliquez pour modifier les styles du texte du masque</a:t>
            </a:r>
          </a:p>
          <a:p>
            <a:pPr lvl="1"/>
            <a:r>
              <a:rPr lang="fr-FR" smtClean="0"/>
              <a:t>Deuxième niveau</a:t>
            </a:r>
          </a:p>
          <a:p>
            <a:pPr lvl="2"/>
            <a:r>
              <a:rPr lang="fr-FR" smtClean="0"/>
              <a:t>Troisième niveau</a:t>
            </a:r>
          </a:p>
          <a:p>
            <a:pPr lvl="3"/>
            <a:r>
              <a:rPr lang="fr-FR" smtClean="0"/>
              <a:t>Quatrième niveau</a:t>
            </a:r>
          </a:p>
          <a:p>
            <a:pPr lvl="4"/>
            <a:r>
              <a:rPr lang="fr-FR" smtClean="0"/>
              <a:t>Cinquième niveau</a:t>
            </a:r>
            <a:endParaRPr lang="fr-FR"/>
          </a:p>
        </p:txBody>
      </p:sp>
      <p:sp>
        <p:nvSpPr>
          <p:cNvPr id="4" name="Espace réservé de la date 3"/>
          <p:cNvSpPr>
            <a:spLocks noGrp="1"/>
          </p:cNvSpPr>
          <p:nvPr>
            <p:ph type="dt" sz="half" idx="10"/>
          </p:nvPr>
        </p:nvSpPr>
        <p:spPr/>
        <p:txBody>
          <a:bodyPr/>
          <a:lstStyle/>
          <a:p>
            <a:fld id="{DC8070D3-60A1-47EA-85AB-857E9EE450F0}" type="datetimeFigureOut">
              <a:rPr lang="fr-FR" smtClean="0"/>
              <a:pPr/>
              <a:t>20/06/2016</a:t>
            </a:fld>
            <a:endParaRPr lang="fr-FR"/>
          </a:p>
        </p:txBody>
      </p:sp>
      <p:sp>
        <p:nvSpPr>
          <p:cNvPr id="5" name="Espace réservé du pied de page 4"/>
          <p:cNvSpPr>
            <a:spLocks noGrp="1"/>
          </p:cNvSpPr>
          <p:nvPr>
            <p:ph type="ftr" sz="quarter" idx="11"/>
          </p:nvPr>
        </p:nvSpPr>
        <p:spPr/>
        <p:txBody>
          <a:bodyPr/>
          <a:lstStyle/>
          <a:p>
            <a:endParaRPr lang="fr-FR"/>
          </a:p>
        </p:txBody>
      </p:sp>
      <p:sp>
        <p:nvSpPr>
          <p:cNvPr id="6" name="Espace réservé du numéro de diapositive 5"/>
          <p:cNvSpPr>
            <a:spLocks noGrp="1"/>
          </p:cNvSpPr>
          <p:nvPr>
            <p:ph type="sldNum" sz="quarter" idx="12"/>
          </p:nvPr>
        </p:nvSpPr>
        <p:spPr/>
        <p:txBody>
          <a:bodyPr/>
          <a:lstStyle/>
          <a:p>
            <a:fld id="{01B4670E-5378-4693-A7E4-7DD855AA588E}" type="slidenum">
              <a:rPr lang="fr-FR" smtClean="0"/>
              <a:pPr/>
              <a:t>‹N°›</a:t>
            </a:fld>
            <a:endParaRPr lang="fr-FR"/>
          </a:p>
        </p:txBody>
      </p:sp>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Espace réservé du titre 1"/>
          <p:cNvSpPr>
            <a:spLocks noGrp="1"/>
          </p:cNvSpPr>
          <p:nvPr>
            <p:ph type="title"/>
          </p:nvPr>
        </p:nvSpPr>
        <p:spPr>
          <a:xfrm>
            <a:off x="457200" y="274638"/>
            <a:ext cx="8229600" cy="1143000"/>
          </a:xfrm>
          <a:prstGeom prst="rect">
            <a:avLst/>
          </a:prstGeom>
        </p:spPr>
        <p:txBody>
          <a:bodyPr vert="horz" lIns="91440" tIns="45720" rIns="91440" bIns="45720" rtlCol="0" anchor="ctr">
            <a:normAutofit/>
          </a:bodyPr>
          <a:lstStyle/>
          <a:p>
            <a:r>
              <a:rPr lang="fr-FR" smtClean="0"/>
              <a:t>Cliquez pour modifier le style du titre</a:t>
            </a:r>
            <a:endParaRPr lang="fr-FR"/>
          </a:p>
        </p:txBody>
      </p:sp>
      <p:sp>
        <p:nvSpPr>
          <p:cNvPr id="3" name="Espace réservé du texte 2"/>
          <p:cNvSpPr>
            <a:spLocks noGrp="1"/>
          </p:cNvSpPr>
          <p:nvPr>
            <p:ph type="body" idx="1"/>
          </p:nvPr>
        </p:nvSpPr>
        <p:spPr>
          <a:xfrm>
            <a:off x="457200" y="1600200"/>
            <a:ext cx="8229600" cy="4525963"/>
          </a:xfrm>
          <a:prstGeom prst="rect">
            <a:avLst/>
          </a:prstGeom>
        </p:spPr>
        <p:txBody>
          <a:bodyPr vert="horz" lIns="91440" tIns="45720" rIns="91440" bIns="45720" rtlCol="0">
            <a:normAutofit/>
          </a:bodyPr>
          <a:lstStyle/>
          <a:p>
            <a:pPr lvl="0"/>
            <a:r>
              <a:rPr lang="fr-FR" smtClean="0"/>
              <a:t>Cliquez pour modifier les styles du texte du masque</a:t>
            </a:r>
          </a:p>
          <a:p>
            <a:pPr lvl="1"/>
            <a:r>
              <a:rPr lang="fr-FR" smtClean="0"/>
              <a:t>Deuxième niveau</a:t>
            </a:r>
          </a:p>
          <a:p>
            <a:pPr lvl="2"/>
            <a:r>
              <a:rPr lang="fr-FR" smtClean="0"/>
              <a:t>Troisième niveau</a:t>
            </a:r>
          </a:p>
          <a:p>
            <a:pPr lvl="3"/>
            <a:r>
              <a:rPr lang="fr-FR" smtClean="0"/>
              <a:t>Quatrième niveau</a:t>
            </a:r>
          </a:p>
          <a:p>
            <a:pPr lvl="4"/>
            <a:r>
              <a:rPr lang="fr-FR" smtClean="0"/>
              <a:t>Cinquième niveau</a:t>
            </a:r>
            <a:endParaRPr lang="fr-FR"/>
          </a:p>
        </p:txBody>
      </p:sp>
      <p:sp>
        <p:nvSpPr>
          <p:cNvPr id="4" name="Espace réservé de la date 3"/>
          <p:cNvSpPr>
            <a:spLocks noGrp="1"/>
          </p:cNvSpPr>
          <p:nvPr>
            <p:ph type="dt" sz="half" idx="2"/>
          </p:nvPr>
        </p:nvSpPr>
        <p:spPr>
          <a:xfrm>
            <a:off x="457200" y="6356350"/>
            <a:ext cx="21336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DC8070D3-60A1-47EA-85AB-857E9EE450F0}" type="datetimeFigureOut">
              <a:rPr lang="fr-FR" smtClean="0"/>
              <a:pPr/>
              <a:t>20/06/2016</a:t>
            </a:fld>
            <a:endParaRPr lang="fr-FR"/>
          </a:p>
        </p:txBody>
      </p:sp>
      <p:sp>
        <p:nvSpPr>
          <p:cNvPr id="5" name="Espace réservé du pied de page 4"/>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fr-FR"/>
          </a:p>
        </p:txBody>
      </p:sp>
      <p:sp>
        <p:nvSpPr>
          <p:cNvPr id="6" name="Espace réservé du numéro de diapositive 5"/>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01B4670E-5378-4693-A7E4-7DD855AA588E}" type="slidenum">
              <a:rPr lang="fr-FR" smtClean="0"/>
              <a:pPr/>
              <a:t>‹N°›</a:t>
            </a:fld>
            <a:endParaRPr lang="fr-FR"/>
          </a:p>
        </p:txBody>
      </p:sp>
    </p:spTree>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fr-FR"/>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1.jpeg"/><Relationship Id="rId2" Type="http://schemas.openxmlformats.org/officeDocument/2006/relationships/notesSlide" Target="../notesSlides/notesSlide1.xml"/><Relationship Id="rId1" Type="http://schemas.openxmlformats.org/officeDocument/2006/relationships/slideLayout" Target="../slideLayouts/slideLayout4.xml"/></Relationships>
</file>

<file path=ppt/slides/_rels/slide2.xml.rels><?xml version="1.0" encoding="UTF-8" standalone="yes"?>
<Relationships xmlns="http://schemas.openxmlformats.org/package/2006/relationships"><Relationship Id="rId3" Type="http://schemas.openxmlformats.org/officeDocument/2006/relationships/image" Target="../media/image2.jpeg"/><Relationship Id="rId2" Type="http://schemas.openxmlformats.org/officeDocument/2006/relationships/notesSlide" Target="../notesSlides/notesSlide2.xml"/><Relationship Id="rId1" Type="http://schemas.openxmlformats.org/officeDocument/2006/relationships/slideLayout" Target="../slideLayouts/slideLayout4.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re 3"/>
          <p:cNvSpPr>
            <a:spLocks noGrp="1"/>
          </p:cNvSpPr>
          <p:nvPr>
            <p:ph type="title"/>
          </p:nvPr>
        </p:nvSpPr>
        <p:spPr/>
        <p:txBody>
          <a:bodyPr>
            <a:normAutofit/>
          </a:bodyPr>
          <a:lstStyle/>
          <a:p>
            <a:r>
              <a:rPr lang="fr-FR" sz="2400" b="1" dirty="0" smtClean="0">
                <a:solidFill>
                  <a:srgbClr val="00B0F0"/>
                </a:solidFill>
              </a:rPr>
              <a:t>Orientation du Bassin Nord Atlantique - Kayak</a:t>
            </a:r>
            <a:br>
              <a:rPr lang="fr-FR" sz="2400" b="1" dirty="0" smtClean="0">
                <a:solidFill>
                  <a:srgbClr val="00B0F0"/>
                </a:solidFill>
              </a:rPr>
            </a:br>
            <a:r>
              <a:rPr lang="fr-FR" sz="2400" b="1" dirty="0" smtClean="0">
                <a:solidFill>
                  <a:srgbClr val="00B0F0"/>
                </a:solidFill>
              </a:rPr>
              <a:t>La sécurité et les pré requis fondamentaux à la randonnée</a:t>
            </a:r>
            <a:endParaRPr lang="fr-FR" sz="2400" dirty="0">
              <a:solidFill>
                <a:srgbClr val="00B0F0"/>
              </a:solidFill>
            </a:endParaRPr>
          </a:p>
        </p:txBody>
      </p:sp>
      <p:sp>
        <p:nvSpPr>
          <p:cNvPr id="6" name="Espace réservé du contenu 5"/>
          <p:cNvSpPr>
            <a:spLocks noGrp="1"/>
          </p:cNvSpPr>
          <p:nvPr>
            <p:ph sz="half" idx="2"/>
          </p:nvPr>
        </p:nvSpPr>
        <p:spPr/>
        <p:txBody>
          <a:bodyPr>
            <a:normAutofit fontScale="55000" lnSpcReduction="20000"/>
          </a:bodyPr>
          <a:lstStyle/>
          <a:p>
            <a:pPr algn="just"/>
            <a:r>
              <a:rPr lang="fr-FR" sz="2900" dirty="0"/>
              <a:t>La formation, sur deux demi-journées, a eu lieu les 9 et 10 juin 2016 sur Trinité. Sur 23 collègues inscrits des lycées et collèges du bassin, nous avons eu 9 et 10 présents respectivement sur la 1</a:t>
            </a:r>
            <a:r>
              <a:rPr lang="fr-FR" sz="2900" baseline="30000" dirty="0"/>
              <a:t>ère</a:t>
            </a:r>
            <a:r>
              <a:rPr lang="fr-FR" sz="2900" dirty="0"/>
              <a:t> et la 2</a:t>
            </a:r>
            <a:r>
              <a:rPr lang="fr-FR" sz="2900" baseline="30000" dirty="0"/>
              <a:t>ème</a:t>
            </a:r>
            <a:r>
              <a:rPr lang="fr-FR" sz="2900" dirty="0"/>
              <a:t> journée ; tous du collège. Cette formation avait pour but d’harmoniser les pratiques et de mettre les collègues au clair sur le thème de la sécurité. </a:t>
            </a:r>
            <a:endParaRPr lang="fr-FR" sz="2900" dirty="0" smtClean="0"/>
          </a:p>
          <a:p>
            <a:pPr algn="just">
              <a:buNone/>
            </a:pPr>
            <a:endParaRPr lang="fr-FR" sz="2900" dirty="0"/>
          </a:p>
          <a:p>
            <a:pPr algn="just"/>
            <a:r>
              <a:rPr lang="fr-FR" sz="2900" dirty="0"/>
              <a:t>Après avoir présenté l’activité, l’aspect sécuritaire de cette APPN,  un large panel de contenus d’enseignement en relation avec la sécurité passive et active a été proposé aux collègues. Ces situations ont été mises en pratique en liaison avec les attentes de l’institution et les conduites typiques observées chez nos élèves en kayak. </a:t>
            </a:r>
          </a:p>
          <a:p>
            <a:endParaRPr lang="fr-FR" dirty="0"/>
          </a:p>
        </p:txBody>
      </p:sp>
      <p:pic>
        <p:nvPicPr>
          <p:cNvPr id="13" name="Espace réservé du contenu 12" descr="DSC00046.JPG"/>
          <p:cNvPicPr>
            <a:picLocks noGrp="1" noChangeAspect="1"/>
          </p:cNvPicPr>
          <p:nvPr>
            <p:ph sz="half" idx="1"/>
          </p:nvPr>
        </p:nvPicPr>
        <p:blipFill>
          <a:blip r:embed="rId3" cstate="print"/>
          <a:stretch>
            <a:fillRect/>
          </a:stretch>
        </p:blipFill>
        <p:spPr>
          <a:xfrm>
            <a:off x="457200" y="2348706"/>
            <a:ext cx="4038600" cy="3028950"/>
          </a:xfrm>
        </p:spPr>
      </p:pic>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p:cNvSpPr>
            <a:spLocks noGrp="1"/>
          </p:cNvSpPr>
          <p:nvPr>
            <p:ph type="title"/>
          </p:nvPr>
        </p:nvSpPr>
        <p:spPr/>
        <p:txBody>
          <a:bodyPr>
            <a:normAutofit/>
          </a:bodyPr>
          <a:lstStyle/>
          <a:p>
            <a:r>
              <a:rPr lang="fr-FR" sz="2400" b="1" dirty="0" smtClean="0">
                <a:solidFill>
                  <a:srgbClr val="00B0F0"/>
                </a:solidFill>
              </a:rPr>
              <a:t>Orientation du Bassin Nord Atlantique - Kayak</a:t>
            </a:r>
            <a:br>
              <a:rPr lang="fr-FR" sz="2400" b="1" dirty="0" smtClean="0">
                <a:solidFill>
                  <a:srgbClr val="00B0F0"/>
                </a:solidFill>
              </a:rPr>
            </a:br>
            <a:r>
              <a:rPr lang="fr-FR" sz="2400" b="1" dirty="0" smtClean="0">
                <a:solidFill>
                  <a:srgbClr val="00B0F0"/>
                </a:solidFill>
              </a:rPr>
              <a:t>La sécurité et les pré requis fondamentaux à la randonnée</a:t>
            </a:r>
            <a:endParaRPr lang="fr-FR" sz="2400" dirty="0"/>
          </a:p>
        </p:txBody>
      </p:sp>
      <p:pic>
        <p:nvPicPr>
          <p:cNvPr id="5" name="Espace réservé du contenu 4" descr="DSC00052.JPG"/>
          <p:cNvPicPr>
            <a:picLocks noGrp="1" noChangeAspect="1"/>
          </p:cNvPicPr>
          <p:nvPr>
            <p:ph sz="half" idx="1"/>
          </p:nvPr>
        </p:nvPicPr>
        <p:blipFill>
          <a:blip r:embed="rId3" cstate="print"/>
          <a:stretch>
            <a:fillRect/>
          </a:stretch>
        </p:blipFill>
        <p:spPr>
          <a:xfrm>
            <a:off x="457200" y="2348706"/>
            <a:ext cx="4038600" cy="3028950"/>
          </a:xfrm>
        </p:spPr>
      </p:pic>
      <p:sp>
        <p:nvSpPr>
          <p:cNvPr id="4" name="Espace réservé du contenu 3"/>
          <p:cNvSpPr>
            <a:spLocks noGrp="1"/>
          </p:cNvSpPr>
          <p:nvPr>
            <p:ph sz="half" idx="2"/>
          </p:nvPr>
        </p:nvSpPr>
        <p:spPr/>
        <p:txBody>
          <a:bodyPr>
            <a:normAutofit fontScale="40000" lnSpcReduction="20000"/>
          </a:bodyPr>
          <a:lstStyle/>
          <a:p>
            <a:pPr algn="just"/>
            <a:endParaRPr lang="fr-FR" sz="2900" dirty="0" smtClean="0"/>
          </a:p>
          <a:p>
            <a:pPr algn="just"/>
            <a:r>
              <a:rPr lang="fr-FR" sz="4000" dirty="0" smtClean="0"/>
              <a:t>Le </a:t>
            </a:r>
            <a:r>
              <a:rPr lang="fr-FR" sz="4000" dirty="0"/>
              <a:t>bilan réalisé en fin de formation a montré que cette animation de bassin était nécessaire et semble avoir bien répondu aux attentes des collègues en termes de sécurité malgré la diversité et les particularités de leurs conditions de travail respectives (variété des sites de pratique, du public scolaire, de l’effectif…). Le choix des contenus proposés et l’alternance entre le traitement didactique et l’intervention pédagogique semble avoir été pertinents. Une majorité de stagiaires auraient souhaité pour donner suite à </a:t>
            </a:r>
            <a:r>
              <a:rPr lang="fr-FR" sz="4000" dirty="0" smtClean="0"/>
              <a:t>cette formation </a:t>
            </a:r>
            <a:r>
              <a:rPr lang="fr-FR" sz="4000" dirty="0"/>
              <a:t>la production de </a:t>
            </a:r>
            <a:r>
              <a:rPr lang="fr-FR" sz="4000" dirty="0" smtClean="0"/>
              <a:t>documents ainsi qu’un </a:t>
            </a:r>
            <a:r>
              <a:rPr lang="fr-FR" sz="4000" dirty="0"/>
              <a:t>approfondissement au niveau de la fiche </a:t>
            </a:r>
            <a:r>
              <a:rPr lang="fr-FR" sz="4000" dirty="0" smtClean="0"/>
              <a:t>d’évaluation au DNB</a:t>
            </a:r>
            <a:r>
              <a:rPr lang="fr-FR" sz="2900" dirty="0" smtClean="0"/>
              <a:t>.                                                      </a:t>
            </a:r>
            <a:r>
              <a:rPr lang="fr-FR" sz="2900" dirty="0"/>
              <a:t>		</a:t>
            </a:r>
            <a:endParaRPr lang="fr-FR" sz="2900" dirty="0" smtClean="0"/>
          </a:p>
          <a:p>
            <a:pPr>
              <a:buNone/>
            </a:pPr>
            <a:r>
              <a:rPr lang="fr-FR" dirty="0" smtClean="0"/>
              <a:t>                                                                   </a:t>
            </a:r>
            <a:r>
              <a:rPr lang="fr-FR" dirty="0"/>
              <a:t>	              </a:t>
            </a:r>
            <a:endParaRPr lang="fr-FR" dirty="0" smtClean="0"/>
          </a:p>
          <a:p>
            <a:pPr>
              <a:buNone/>
            </a:pPr>
            <a:endParaRPr lang="fr-FR" sz="2000" dirty="0"/>
          </a:p>
          <a:p>
            <a:pPr>
              <a:buNone/>
            </a:pPr>
            <a:r>
              <a:rPr lang="fr-FR" sz="2000" dirty="0" smtClean="0"/>
              <a:t>			L</a:t>
            </a:r>
            <a:r>
              <a:rPr lang="fr-FR" sz="2000" dirty="0"/>
              <a:t>. EDMOND / O. PIERRE FRANCOIS  Juin 2016</a:t>
            </a:r>
            <a:r>
              <a:rPr lang="fr-FR" dirty="0"/>
              <a:t>.</a:t>
            </a:r>
          </a:p>
          <a:p>
            <a:pPr>
              <a:buNone/>
            </a:pPr>
            <a:r>
              <a:rPr lang="fr-FR" dirty="0"/>
              <a:t> </a:t>
            </a:r>
          </a:p>
          <a:p>
            <a:endParaRPr lang="fr-FR" dirty="0"/>
          </a:p>
        </p:txBody>
      </p:sp>
    </p:spTree>
  </p:cSld>
  <p:clrMapOvr>
    <a:masterClrMapping/>
  </p:clrMapOvr>
</p:sld>
</file>

<file path=ppt/theme/theme1.xml><?xml version="1.0" encoding="utf-8"?>
<a:theme xmlns:a="http://schemas.openxmlformats.org/drawingml/2006/main" name="Thème Offic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2.xml><?xml version="1.0" encoding="utf-8"?>
<a:theme xmlns:a="http://schemas.openxmlformats.org/drawingml/2006/main" name="Thème Offic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otalTime>13</TotalTime>
  <Words>246</Words>
  <Application>Microsoft Office PowerPoint</Application>
  <PresentationFormat>Affichage à l'écran (4:3)</PresentationFormat>
  <Paragraphs>13</Paragraphs>
  <Slides>2</Slides>
  <Notes>2</Notes>
  <HiddenSlides>0</HiddenSlides>
  <MMClips>0</MMClips>
  <ScaleCrop>false</ScaleCrop>
  <HeadingPairs>
    <vt:vector size="4" baseType="variant">
      <vt:variant>
        <vt:lpstr>Thème</vt:lpstr>
      </vt:variant>
      <vt:variant>
        <vt:i4>1</vt:i4>
      </vt:variant>
      <vt:variant>
        <vt:lpstr>Titres des diapositives</vt:lpstr>
      </vt:variant>
      <vt:variant>
        <vt:i4>2</vt:i4>
      </vt:variant>
    </vt:vector>
  </HeadingPairs>
  <TitlesOfParts>
    <vt:vector size="3" baseType="lpstr">
      <vt:lpstr>Thème Office</vt:lpstr>
      <vt:lpstr>Orientation du Bassin Nord Atlantique - Kayak La sécurité et les pré requis fondamentaux à la randonnée</vt:lpstr>
      <vt:lpstr>Orientation du Bassin Nord Atlantique - Kayak La sécurité et les pré requis fondamentaux à la randonnée</vt:lpstr>
    </vt:vector>
  </TitlesOfParts>
  <Company>TOSHIBA</Company>
  <LinksUpToDate>false</LinksUpToDate>
  <SharedDoc>false</SharedDoc>
  <HyperlinksChanged>false</HyperlinksChanged>
  <AppVersion>14.0000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Orientation du Bassin Nord Atlantique - Kayak La sécurité et les pré requis fondamentaux à la randonnée</dc:title>
  <dc:creator>CHRISTOPHE</dc:creator>
  <cp:lastModifiedBy>COSTE</cp:lastModifiedBy>
  <cp:revision>3</cp:revision>
  <dcterms:created xsi:type="dcterms:W3CDTF">2016-06-19T21:15:56Z</dcterms:created>
  <dcterms:modified xsi:type="dcterms:W3CDTF">2016-06-20T12:08:52Z</dcterms:modified>
</cp:coreProperties>
</file>