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70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1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14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24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5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86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82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36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162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00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87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4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37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751297-09AC-4420-AB33-CC7F29B049AB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21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0040" y="2566275"/>
            <a:ext cx="2947482" cy="421624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HDP </a:t>
            </a:r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EPS &amp; Handicap moteur et sensori-moteur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endParaRPr lang="fr-FR" i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520183" y="115911"/>
            <a:ext cx="3474720" cy="1996224"/>
          </a:xfrm>
        </p:spPr>
        <p:txBody>
          <a:bodyPr>
            <a:normAutofit fontScale="32500" lnSpcReduction="20000"/>
          </a:bodyPr>
          <a:lstStyle/>
          <a:p>
            <a:endParaRPr lang="fr-FR" dirty="0" smtClean="0"/>
          </a:p>
          <a:p>
            <a:pPr algn="ctr">
              <a:lnSpc>
                <a:spcPct val="120000"/>
              </a:lnSpc>
            </a:pPr>
            <a:r>
              <a:rPr lang="fr-FR" sz="3700" dirty="0" smtClean="0">
                <a:latin typeface="Comic Sans MS" panose="030F0702030302020204" pitchFamily="66" charset="0"/>
              </a:rPr>
              <a:t>21 Mars 2016 </a:t>
            </a:r>
          </a:p>
          <a:p>
            <a:pPr>
              <a:lnSpc>
                <a:spcPct val="120000"/>
              </a:lnSpc>
            </a:pPr>
            <a:r>
              <a:rPr lang="fr-FR" sz="3700" b="0" dirty="0" smtClean="0">
                <a:latin typeface="Comic Sans MS" panose="030F0702030302020204" pitchFamily="66" charset="0"/>
              </a:rPr>
              <a:t>Hall des sports, stade du François &amp; Collège Adenet</a:t>
            </a:r>
          </a:p>
          <a:p>
            <a:pPr>
              <a:lnSpc>
                <a:spcPct val="120000"/>
              </a:lnSpc>
            </a:pPr>
            <a:endParaRPr lang="fr-FR" dirty="0" smtClean="0">
              <a:latin typeface="Comic Sans MS" panose="030F0702030302020204" pitchFamily="66" charset="0"/>
            </a:endParaRPr>
          </a:p>
          <a:p>
            <a:pPr marL="800100" lvl="1" indent="-3429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fr-FR" sz="3700" dirty="0" smtClean="0">
                <a:latin typeface="Comic Sans MS" panose="030F0702030302020204" pitchFamily="66" charset="0"/>
              </a:rPr>
              <a:t>21  inscrits </a:t>
            </a:r>
          </a:p>
          <a:p>
            <a:pPr>
              <a:lnSpc>
                <a:spcPct val="120000"/>
              </a:lnSpc>
            </a:pPr>
            <a:endParaRPr lang="fr-FR" sz="3000" dirty="0" smtClean="0">
              <a:latin typeface="Comic Sans MS" panose="030F0702030302020204" pitchFamily="66" charset="0"/>
            </a:endParaRPr>
          </a:p>
          <a:p>
            <a:pPr marL="800100" lvl="1" indent="-3429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fr-FR" sz="3700" dirty="0" smtClean="0">
                <a:latin typeface="Comic Sans MS" panose="030F0702030302020204" pitchFamily="66" charset="0"/>
              </a:rPr>
              <a:t> 18 </a:t>
            </a:r>
            <a:r>
              <a:rPr lang="fr-FR" sz="3700" dirty="0">
                <a:latin typeface="Comic Sans MS" panose="030F0702030302020204" pitchFamily="66" charset="0"/>
              </a:rPr>
              <a:t>présents </a:t>
            </a:r>
            <a:r>
              <a:rPr lang="fr-FR" sz="3700" dirty="0" smtClean="0">
                <a:latin typeface="Comic Sans MS" panose="030F0702030302020204" pitchFamily="66" charset="0"/>
              </a:rPr>
              <a:t>         </a:t>
            </a:r>
          </a:p>
          <a:p>
            <a:pPr>
              <a:lnSpc>
                <a:spcPct val="120000"/>
              </a:lnSpc>
            </a:pPr>
            <a:r>
              <a:rPr lang="fr-FR" sz="3000" dirty="0" smtClean="0">
                <a:latin typeface="Comic Sans MS" panose="030F0702030302020204" pitchFamily="66" charset="0"/>
              </a:rPr>
              <a:t>                            </a:t>
            </a:r>
          </a:p>
          <a:p>
            <a:pPr marL="1257300" lvl="2" indent="-34290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37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14,</a:t>
            </a:r>
            <a:r>
              <a:rPr lang="fr-FR" sz="37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fr-FR" sz="37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% d'absences</a:t>
            </a:r>
            <a:endParaRPr lang="fr-FR" sz="37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fr-FR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97550" y="2150773"/>
            <a:ext cx="6208580" cy="4142798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pPr marL="0" indent="0" algn="ctr">
              <a:buNone/>
            </a:pPr>
            <a:r>
              <a:rPr lang="fr-FR" sz="1600" b="1" u="sng" dirty="0" smtClean="0"/>
              <a:t>CANEVAS </a:t>
            </a:r>
            <a:r>
              <a:rPr lang="fr-FR" sz="1600" b="1" u="sng" dirty="0"/>
              <a:t>du stage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200" dirty="0" smtClean="0"/>
              <a:t>   Présentation du déroulement de la journée</a:t>
            </a:r>
            <a:endParaRPr lang="fr-FR" sz="19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900" dirty="0" smtClean="0"/>
              <a:t>    Temps de pratique: Plusieurs mise en situations (aménagement ou adaptations) ont été proposées et vécues par les  stagiaires selon  </a:t>
            </a:r>
            <a:r>
              <a:rPr lang="fr-FR" sz="1800" dirty="0"/>
              <a:t>différentes </a:t>
            </a:r>
            <a:r>
              <a:rPr lang="fr-FR" sz="1800" dirty="0" smtClean="0"/>
              <a:t>déficiences :</a:t>
            </a:r>
            <a:endParaRPr lang="fr-FR" sz="1800" dirty="0"/>
          </a:p>
          <a:p>
            <a:pPr marL="502920" lvl="1" indent="0">
              <a:buNone/>
            </a:pPr>
            <a:r>
              <a:rPr lang="fr-FR" sz="1700" dirty="0" smtClean="0"/>
              <a:t> course, saut en longueur, volley-ball assis, Basket-ball, Badminton, </a:t>
            </a:r>
            <a:r>
              <a:rPr lang="fr-FR" sz="1700" dirty="0" err="1" smtClean="0"/>
              <a:t>boccia</a:t>
            </a:r>
            <a:r>
              <a:rPr lang="fr-FR" sz="1700" dirty="0" smtClean="0"/>
              <a:t>, sarbacane, Tennis de Table, </a:t>
            </a:r>
            <a:r>
              <a:rPr lang="fr-FR" sz="1700" dirty="0" err="1" smtClean="0"/>
              <a:t>torball</a:t>
            </a:r>
            <a:r>
              <a:rPr lang="fr-FR" sz="1700" dirty="0" smtClean="0"/>
              <a:t> </a:t>
            </a:r>
          </a:p>
          <a:p>
            <a:pPr marL="240030" indent="-285750">
              <a:buFont typeface="Wingdings" panose="05000000000000000000" pitchFamily="2" charset="2"/>
              <a:buChar char="Ø"/>
            </a:pPr>
            <a:r>
              <a:rPr lang="fr-FR" sz="1900" dirty="0" smtClean="0"/>
              <a:t>Temps théorique: présentation du </a:t>
            </a:r>
            <a:r>
              <a:rPr lang="fr-FR" sz="1900" dirty="0" err="1" smtClean="0"/>
              <a:t>powerpoint</a:t>
            </a:r>
            <a:r>
              <a:rPr lang="fr-FR" sz="1900" dirty="0" smtClean="0"/>
              <a:t> :</a:t>
            </a:r>
          </a:p>
          <a:p>
            <a:pPr marL="457200" lvl="1" indent="0">
              <a:buNone/>
            </a:pPr>
            <a:r>
              <a:rPr lang="fr-FR" sz="1700" dirty="0" smtClean="0"/>
              <a:t>Réglementation, définition des déficiences, démarches administratives, </a:t>
            </a:r>
            <a:r>
              <a:rPr lang="fr-FR" sz="1700" dirty="0" err="1" smtClean="0"/>
              <a:t>Unss</a:t>
            </a:r>
            <a:r>
              <a:rPr lang="fr-FR" sz="1700" dirty="0" smtClean="0"/>
              <a:t>, adaptations pédagogiques</a:t>
            </a:r>
          </a:p>
          <a:p>
            <a:pPr marL="240030" indent="-285750">
              <a:buFont typeface="Wingdings" panose="05000000000000000000" pitchFamily="2" charset="2"/>
              <a:buChar char="Ø"/>
            </a:pPr>
            <a:r>
              <a:rPr lang="fr-FR" sz="1900" dirty="0" smtClean="0"/>
              <a:t>Echange avec les collègues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7636978" y="197454"/>
            <a:ext cx="3954007" cy="1760135"/>
          </a:xfrm>
        </p:spPr>
        <p:txBody>
          <a:bodyPr>
            <a:normAutofit fontScale="92500"/>
          </a:bodyPr>
          <a:lstStyle/>
          <a:p>
            <a:pPr algn="ctr"/>
            <a:endParaRPr lang="fr-FR" sz="1800" dirty="0" smtClean="0"/>
          </a:p>
          <a:p>
            <a:pPr algn="ctr">
              <a:lnSpc>
                <a:spcPct val="150000"/>
              </a:lnSpc>
            </a:pPr>
            <a:r>
              <a:rPr lang="fr-FR" sz="1600" u="sng" dirty="0" smtClean="0"/>
              <a:t>FORME </a:t>
            </a:r>
            <a:endParaRPr lang="fr-FR" u="sng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 smtClean="0"/>
              <a:t>Pratique de terrain :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 smtClean="0"/>
              <a:t>Temps théorique : présentation  d’un PowerPoint</a:t>
            </a:r>
          </a:p>
          <a:p>
            <a:pPr marL="171450" indent="-17145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fr-FR" sz="1400" dirty="0" smtClean="0"/>
              <a:t>Transmission de documents aux stagiaires.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/>
          </a:p>
          <a:p>
            <a:endParaRPr lang="fr-FR" sz="1200" dirty="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" y="2768958"/>
            <a:ext cx="3068032" cy="172576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8" t="13060" r="37384" b="4545"/>
          <a:stretch/>
        </p:blipFill>
        <p:spPr>
          <a:xfrm>
            <a:off x="10553967" y="4135359"/>
            <a:ext cx="1423385" cy="249726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5" r="3913" b="14997"/>
          <a:stretch/>
        </p:blipFill>
        <p:spPr>
          <a:xfrm>
            <a:off x="239421" y="5112912"/>
            <a:ext cx="2846768" cy="136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646" y="1033686"/>
            <a:ext cx="3159982" cy="1954213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HDP 1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EPS &amp; Handicap moteur et sensori-moteur</a:t>
            </a: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/>
              <a:t/>
            </a:r>
            <a:br>
              <a:rPr lang="fr-FR" sz="1800" dirty="0"/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19427" y="347729"/>
            <a:ext cx="3474720" cy="953035"/>
          </a:xfrm>
        </p:spPr>
        <p:txBody>
          <a:bodyPr>
            <a:normAutofit/>
          </a:bodyPr>
          <a:lstStyle/>
          <a:p>
            <a:pPr algn="ctr"/>
            <a:r>
              <a:rPr lang="fr-FR" u="sng" dirty="0" smtClean="0"/>
              <a:t>Pertinence </a:t>
            </a:r>
            <a:r>
              <a:rPr lang="fr-FR" u="sng" dirty="0"/>
              <a:t>du stage et cohérence avec les besoins de formation </a:t>
            </a:r>
            <a:r>
              <a:rPr lang="fr-FR" u="sng" dirty="0" smtClean="0"/>
              <a:t>?</a:t>
            </a: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16" y="2807593"/>
            <a:ext cx="2414789" cy="1609859"/>
          </a:xfrm>
        </p:spPr>
      </p:pic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8166193" y="1627100"/>
            <a:ext cx="3180094" cy="715062"/>
          </a:xfrm>
        </p:spPr>
        <p:txBody>
          <a:bodyPr/>
          <a:lstStyle/>
          <a:p>
            <a:pPr algn="ctr"/>
            <a:r>
              <a:rPr lang="fr-FR" u="sng" dirty="0" smtClean="0"/>
              <a:t>perspectives </a:t>
            </a:r>
            <a:r>
              <a:rPr lang="fr-FR" u="sng" dirty="0"/>
              <a:t>et évolutions pour ce stage :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17" b="11075"/>
          <a:stretch/>
        </p:blipFill>
        <p:spPr>
          <a:xfrm>
            <a:off x="295678" y="5059226"/>
            <a:ext cx="3954350" cy="158984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0" t="21318" r="11633" b="30474"/>
          <a:stretch/>
        </p:blipFill>
        <p:spPr>
          <a:xfrm>
            <a:off x="7881335" y="141666"/>
            <a:ext cx="3953832" cy="1429556"/>
          </a:xfrm>
          <a:prstGeom prst="rect">
            <a:avLst/>
          </a:prstGeom>
        </p:spPr>
      </p:pic>
      <p:sp>
        <p:nvSpPr>
          <p:cNvPr id="11" name="Espace réservé du contenu 10"/>
          <p:cNvSpPr>
            <a:spLocks noGrp="1"/>
          </p:cNvSpPr>
          <p:nvPr>
            <p:ph sz="quarter" idx="4"/>
          </p:nvPr>
        </p:nvSpPr>
        <p:spPr>
          <a:xfrm>
            <a:off x="7881335" y="2394576"/>
            <a:ext cx="3722530" cy="4023360"/>
          </a:xfrm>
        </p:spPr>
        <p:txBody>
          <a:bodyPr>
            <a:normAutofit fontScale="85000" lnSpcReduction="20000"/>
          </a:bodyPr>
          <a:lstStyle/>
          <a:p>
            <a:pPr marL="240030" indent="-285750">
              <a:buFont typeface="Wingdings" panose="05000000000000000000" pitchFamily="2" charset="2"/>
              <a:buChar char="Ø"/>
            </a:pPr>
            <a:r>
              <a:rPr lang="fr-FR" sz="1900" b="1" dirty="0" smtClean="0"/>
              <a:t>Mise en place d’un temps de travail </a:t>
            </a:r>
            <a:r>
              <a:rPr lang="fr-FR" sz="1900" b="1" dirty="0"/>
              <a:t>en groupe sur différentes compétences propres  , </a:t>
            </a:r>
            <a:r>
              <a:rPr lang="fr-FR" sz="1900" b="1" dirty="0" smtClean="0"/>
              <a:t>APSA et déficiences </a:t>
            </a:r>
            <a:r>
              <a:rPr lang="fr-FR" sz="1700" dirty="0" smtClean="0"/>
              <a:t>(alimenter le site EPS adaptée)</a:t>
            </a:r>
            <a:endParaRPr lang="fr-FR" sz="17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900" dirty="0"/>
              <a:t>Fiches ressources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900" dirty="0" smtClean="0"/>
              <a:t>Présentation de situations</a:t>
            </a:r>
            <a:endParaRPr lang="fr-FR" sz="19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900" dirty="0"/>
              <a:t>Aménagement </a:t>
            </a:r>
            <a:r>
              <a:rPr lang="fr-FR" sz="1900" dirty="0" smtClean="0"/>
              <a:t>matériel, adaptation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900" dirty="0" smtClean="0"/>
              <a:t>Dispositif d’évaluation</a:t>
            </a:r>
          </a:p>
          <a:p>
            <a:pPr marL="240030" indent="-285750">
              <a:buFont typeface="Wingdings" panose="05000000000000000000" pitchFamily="2" charset="2"/>
              <a:buChar char="Ø"/>
            </a:pPr>
            <a:r>
              <a:rPr lang="fr-FR" dirty="0" smtClean="0"/>
              <a:t>Demande des stagiaires: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programmation plus tôt dans l’année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Observation d’une classe avec élèves à handicap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Remise en place de la semaine de sensibilisation aux handicaps avec si besoin mise à disposition de matériel (</a:t>
            </a:r>
            <a:r>
              <a:rPr lang="fr-FR" dirty="0"/>
              <a:t>s</a:t>
            </a:r>
            <a:r>
              <a:rPr lang="fr-FR" dirty="0" smtClean="0"/>
              <a:t>arbacane…)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056845" y="1339401"/>
            <a:ext cx="40820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Oui et non</a:t>
            </a:r>
          </a:p>
          <a:p>
            <a:r>
              <a:rPr lang="fr-FR" dirty="0" smtClean="0"/>
              <a:t>Réponses à certaines interrogations: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démarches administratives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Choix des APSA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Adaptations envisageables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Equité entre les élèves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056845" y="3057686"/>
            <a:ext cx="39532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MAIS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Pas de temps de travail collectif  sur des cas pratiques </a:t>
            </a:r>
            <a:r>
              <a:rPr lang="fr-FR" dirty="0"/>
              <a:t>de </a:t>
            </a:r>
            <a:r>
              <a:rPr lang="fr-FR" dirty="0" smtClean="0"/>
              <a:t>déficiences: créations de situations pédagogiques, d’évaluation ,de fiches ressource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Propositions de fiches ressources plus ciblées sur les lycées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306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adre">
  <a:themeElements>
    <a:clrScheme name="Cadr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dr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d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21908</TotalTime>
  <Words>266</Words>
  <Application>Microsoft Office PowerPoint</Application>
  <PresentationFormat>Personnalisé</PresentationFormat>
  <Paragraphs>44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Cadre</vt:lpstr>
      <vt:lpstr> HDP 1 EPS &amp; Handicap moteur et sensori-moteur           </vt:lpstr>
      <vt:lpstr>HDP 1 EPS &amp; Handicap moteur et sensori-moteur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Spinnhirny</dc:creator>
  <cp:lastModifiedBy>sophie</cp:lastModifiedBy>
  <cp:revision>74</cp:revision>
  <dcterms:created xsi:type="dcterms:W3CDTF">2014-12-14T13:54:39Z</dcterms:created>
  <dcterms:modified xsi:type="dcterms:W3CDTF">2016-06-16T10:20:26Z</dcterms:modified>
</cp:coreProperties>
</file>