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ink/ink2.xml" ContentType="application/inkml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ink/ink3.xml" ContentType="application/inkml+xml"/>
  <Override PartName="/ppt/notesSlides/notesSlide8.xml" ContentType="application/vnd.openxmlformats-officedocument.presentationml.notesSlide+xml"/>
  <Override PartName="/ppt/ink/ink4.xml" ContentType="application/inkml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3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4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5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667" r:id="rId1"/>
    <p:sldMasterId id="2147485294" r:id="rId2"/>
  </p:sldMasterIdLst>
  <p:notesMasterIdLst>
    <p:notesMasterId r:id="rId30"/>
  </p:notesMasterIdLst>
  <p:sldIdLst>
    <p:sldId id="283" r:id="rId3"/>
    <p:sldId id="284" r:id="rId4"/>
    <p:sldId id="262" r:id="rId5"/>
    <p:sldId id="263" r:id="rId6"/>
    <p:sldId id="256" r:id="rId7"/>
    <p:sldId id="299" r:id="rId8"/>
    <p:sldId id="301" r:id="rId9"/>
    <p:sldId id="298" r:id="rId10"/>
    <p:sldId id="300" r:id="rId11"/>
    <p:sldId id="304" r:id="rId12"/>
    <p:sldId id="305" r:id="rId13"/>
    <p:sldId id="297" r:id="rId14"/>
    <p:sldId id="303" r:id="rId15"/>
    <p:sldId id="269" r:id="rId16"/>
    <p:sldId id="295" r:id="rId17"/>
    <p:sldId id="329" r:id="rId18"/>
    <p:sldId id="328" r:id="rId19"/>
    <p:sldId id="320" r:id="rId20"/>
    <p:sldId id="317" r:id="rId21"/>
    <p:sldId id="319" r:id="rId22"/>
    <p:sldId id="325" r:id="rId23"/>
    <p:sldId id="321" r:id="rId24"/>
    <p:sldId id="322" r:id="rId25"/>
    <p:sldId id="324" r:id="rId26"/>
    <p:sldId id="323" r:id="rId27"/>
    <p:sldId id="327" r:id="rId28"/>
    <p:sldId id="270" r:id="rId29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0000"/>
    <a:srgbClr val="FAD9CD"/>
    <a:srgbClr val="B13F9A"/>
    <a:srgbClr val="FE6B5C"/>
    <a:srgbClr val="00FF00"/>
    <a:srgbClr val="CC3300"/>
    <a:srgbClr val="00FFFF"/>
    <a:srgbClr val="FF66FF"/>
    <a:srgbClr val="0033CC"/>
    <a:srgbClr val="6964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B043A2-C2DB-4834-AEB8-45C6BAC642B8}" v="386" dt="2025-06-19T12:55:28.4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59" autoAdjust="0"/>
    <p:restoredTop sz="93460" autoAdjust="0"/>
  </p:normalViewPr>
  <p:slideViewPr>
    <p:cSldViewPr>
      <p:cViewPr varScale="1">
        <p:scale>
          <a:sx n="47" d="100"/>
          <a:sy n="47" d="100"/>
        </p:scale>
        <p:origin x="1584" y="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élène COSTE" userId="d76e47b14bee3287" providerId="LiveId" clId="{F2B043A2-C2DB-4834-AEB8-45C6BAC642B8}"/>
    <pc:docChg chg="undo redo custSel addSld delSld modSld sldOrd modMainMaster">
      <pc:chgData name="Hélène COSTE" userId="d76e47b14bee3287" providerId="LiveId" clId="{F2B043A2-C2DB-4834-AEB8-45C6BAC642B8}" dt="2025-06-19T12:54:37.780" v="1159" actId="3626"/>
      <pc:docMkLst>
        <pc:docMk/>
      </pc:docMkLst>
      <pc:sldChg chg="addSp delSp modSp mod setBg">
        <pc:chgData name="Hélène COSTE" userId="d76e47b14bee3287" providerId="LiveId" clId="{F2B043A2-C2DB-4834-AEB8-45C6BAC642B8}" dt="2025-06-17T00:04:47.741" v="1089" actId="255"/>
        <pc:sldMkLst>
          <pc:docMk/>
          <pc:sldMk cId="0" sldId="256"/>
        </pc:sldMkLst>
        <pc:spChg chg="mod">
          <ac:chgData name="Hélène COSTE" userId="d76e47b14bee3287" providerId="LiveId" clId="{F2B043A2-C2DB-4834-AEB8-45C6BAC642B8}" dt="2025-06-17T00:04:47.741" v="1089" actId="255"/>
          <ac:spMkLst>
            <pc:docMk/>
            <pc:sldMk cId="0" sldId="256"/>
            <ac:spMk id="5122" creationId="{544696B9-45CC-1FF9-A3B1-41ECD4CC53A5}"/>
          </ac:spMkLst>
        </pc:spChg>
        <pc:spChg chg="add del mod">
          <ac:chgData name="Hélène COSTE" userId="d76e47b14bee3287" providerId="LiveId" clId="{F2B043A2-C2DB-4834-AEB8-45C6BAC642B8}" dt="2025-06-16T23:12:42.386" v="975" actId="20577"/>
          <ac:spMkLst>
            <pc:docMk/>
            <pc:sldMk cId="0" sldId="256"/>
            <ac:spMk id="10243" creationId="{C743D021-4506-9957-C5F3-7C0E38A785A6}"/>
          </ac:spMkLst>
        </pc:spChg>
        <pc:spChg chg="add">
          <ac:chgData name="Hélène COSTE" userId="d76e47b14bee3287" providerId="LiveId" clId="{F2B043A2-C2DB-4834-AEB8-45C6BAC642B8}" dt="2025-06-16T20:50:24.630" v="316" actId="26606"/>
          <ac:spMkLst>
            <pc:docMk/>
            <pc:sldMk cId="0" sldId="256"/>
            <ac:spMk id="10250" creationId="{637BD688-14A6-4B96-B8A2-3CD81C054FCE}"/>
          </ac:spMkLst>
        </pc:spChg>
        <pc:spChg chg="add">
          <ac:chgData name="Hélène COSTE" userId="d76e47b14bee3287" providerId="LiveId" clId="{F2B043A2-C2DB-4834-AEB8-45C6BAC642B8}" dt="2025-06-16T20:50:24.630" v="316" actId="26606"/>
          <ac:spMkLst>
            <pc:docMk/>
            <pc:sldMk cId="0" sldId="256"/>
            <ac:spMk id="10252" creationId="{B7B2544F-CA5E-40F6-9525-716A90C83FC5}"/>
          </ac:spMkLst>
        </pc:spChg>
        <pc:picChg chg="add">
          <ac:chgData name="Hélène COSTE" userId="d76e47b14bee3287" providerId="LiveId" clId="{F2B043A2-C2DB-4834-AEB8-45C6BAC642B8}" dt="2025-06-16T20:50:24.630" v="316" actId="26606"/>
          <ac:picMkLst>
            <pc:docMk/>
            <pc:sldMk cId="0" sldId="256"/>
            <ac:picMk id="10248" creationId="{A932DB99-93A2-40E5-BC49-E211DCC03CA7}"/>
          </ac:picMkLst>
        </pc:picChg>
        <pc:picChg chg="add">
          <ac:chgData name="Hélène COSTE" userId="d76e47b14bee3287" providerId="LiveId" clId="{F2B043A2-C2DB-4834-AEB8-45C6BAC642B8}" dt="2025-06-16T20:50:24.630" v="316" actId="26606"/>
          <ac:picMkLst>
            <pc:docMk/>
            <pc:sldMk cId="0" sldId="256"/>
            <ac:picMk id="10254" creationId="{7A771FBF-1693-4446-977C-DBF8387D1979}"/>
          </ac:picMkLst>
        </pc:picChg>
      </pc:sldChg>
      <pc:sldChg chg="addSp modSp mod setBg">
        <pc:chgData name="Hélène COSTE" userId="d76e47b14bee3287" providerId="LiveId" clId="{F2B043A2-C2DB-4834-AEB8-45C6BAC642B8}" dt="2025-06-16T23:11:52.184" v="970" actId="20577"/>
        <pc:sldMkLst>
          <pc:docMk/>
          <pc:sldMk cId="0" sldId="262"/>
        </pc:sldMkLst>
        <pc:spChg chg="mod">
          <ac:chgData name="Hélène COSTE" userId="d76e47b14bee3287" providerId="LiveId" clId="{F2B043A2-C2DB-4834-AEB8-45C6BAC642B8}" dt="2025-06-16T20:37:55.337" v="162" actId="6549"/>
          <ac:spMkLst>
            <pc:docMk/>
            <pc:sldMk cId="0" sldId="262"/>
            <ac:spMk id="3074" creationId="{5469BFE3-9E2F-C5E0-09DB-5015C9668E08}"/>
          </ac:spMkLst>
        </pc:spChg>
        <pc:spChg chg="mod">
          <ac:chgData name="Hélène COSTE" userId="d76e47b14bee3287" providerId="LiveId" clId="{F2B043A2-C2DB-4834-AEB8-45C6BAC642B8}" dt="2025-06-16T23:11:52.184" v="970" actId="20577"/>
          <ac:spMkLst>
            <pc:docMk/>
            <pc:sldMk cId="0" sldId="262"/>
            <ac:spMk id="8195" creationId="{8DE2DA61-83EC-1596-555A-3AF412C48E63}"/>
          </ac:spMkLst>
        </pc:spChg>
        <pc:spChg chg="add">
          <ac:chgData name="Hélène COSTE" userId="d76e47b14bee3287" providerId="LiveId" clId="{F2B043A2-C2DB-4834-AEB8-45C6BAC642B8}" dt="2025-06-16T20:36:13.905" v="140" actId="26606"/>
          <ac:spMkLst>
            <pc:docMk/>
            <pc:sldMk cId="0" sldId="262"/>
            <ac:spMk id="8200" creationId="{E770CA6A-B3B0-4826-A91F-B2B1F8922026}"/>
          </ac:spMkLst>
        </pc:spChg>
        <pc:picChg chg="add">
          <ac:chgData name="Hélène COSTE" userId="d76e47b14bee3287" providerId="LiveId" clId="{F2B043A2-C2DB-4834-AEB8-45C6BAC642B8}" dt="2025-06-16T20:36:13.905" v="140" actId="26606"/>
          <ac:picMkLst>
            <pc:docMk/>
            <pc:sldMk cId="0" sldId="262"/>
            <ac:picMk id="8204" creationId="{25128BB7-D1A3-4F7F-98A3-10B5DCE17448}"/>
          </ac:picMkLst>
        </pc:picChg>
        <pc:cxnChg chg="add">
          <ac:chgData name="Hélène COSTE" userId="d76e47b14bee3287" providerId="LiveId" clId="{F2B043A2-C2DB-4834-AEB8-45C6BAC642B8}" dt="2025-06-16T20:36:13.905" v="140" actId="26606"/>
          <ac:cxnSpMkLst>
            <pc:docMk/>
            <pc:sldMk cId="0" sldId="262"/>
            <ac:cxnSpMk id="8202" creationId="{6FE641DB-A503-41DE-ACA6-36B41C6C2BE9}"/>
          </ac:cxnSpMkLst>
        </pc:cxnChg>
      </pc:sldChg>
      <pc:sldChg chg="addSp delSp modSp mod setBg">
        <pc:chgData name="Hélène COSTE" userId="d76e47b14bee3287" providerId="LiveId" clId="{F2B043A2-C2DB-4834-AEB8-45C6BAC642B8}" dt="2025-06-16T23:12:12.110" v="973" actId="27636"/>
        <pc:sldMkLst>
          <pc:docMk/>
          <pc:sldMk cId="0" sldId="263"/>
        </pc:sldMkLst>
        <pc:spChg chg="mod">
          <ac:chgData name="Hélène COSTE" userId="d76e47b14bee3287" providerId="LiveId" clId="{F2B043A2-C2DB-4834-AEB8-45C6BAC642B8}" dt="2025-06-16T20:39:32.517" v="176" actId="1076"/>
          <ac:spMkLst>
            <pc:docMk/>
            <pc:sldMk cId="0" sldId="263"/>
            <ac:spMk id="4098" creationId="{9F480D6F-8815-02E4-6F4D-0A5BBCD7D533}"/>
          </ac:spMkLst>
        </pc:spChg>
        <pc:spChg chg="mod">
          <ac:chgData name="Hélène COSTE" userId="d76e47b14bee3287" providerId="LiveId" clId="{F2B043A2-C2DB-4834-AEB8-45C6BAC642B8}" dt="2025-06-16T23:12:12.110" v="973" actId="27636"/>
          <ac:spMkLst>
            <pc:docMk/>
            <pc:sldMk cId="0" sldId="263"/>
            <ac:spMk id="9219" creationId="{620DE1AA-508F-FDDC-EB1C-EFDA193CFC77}"/>
          </ac:spMkLst>
        </pc:spChg>
        <pc:spChg chg="add">
          <ac:chgData name="Hélène COSTE" userId="d76e47b14bee3287" providerId="LiveId" clId="{F2B043A2-C2DB-4834-AEB8-45C6BAC642B8}" dt="2025-06-16T20:39:06.802" v="171" actId="26606"/>
          <ac:spMkLst>
            <pc:docMk/>
            <pc:sldMk cId="0" sldId="263"/>
            <ac:spMk id="9233" creationId="{26A3F16E-CC60-4737-8CBB-9568A351D30B}"/>
          </ac:spMkLst>
        </pc:spChg>
        <pc:spChg chg="add">
          <ac:chgData name="Hélène COSTE" userId="d76e47b14bee3287" providerId="LiveId" clId="{F2B043A2-C2DB-4834-AEB8-45C6BAC642B8}" dt="2025-06-16T20:39:06.802" v="171" actId="26606"/>
          <ac:spMkLst>
            <pc:docMk/>
            <pc:sldMk cId="0" sldId="263"/>
            <ac:spMk id="9234" creationId="{C0DABE73-66EA-42B0-AB0A-9FB1C0AD7AEB}"/>
          </ac:spMkLst>
        </pc:spChg>
        <pc:picChg chg="add">
          <ac:chgData name="Hélène COSTE" userId="d76e47b14bee3287" providerId="LiveId" clId="{F2B043A2-C2DB-4834-AEB8-45C6BAC642B8}" dt="2025-06-16T20:39:06.802" v="171" actId="26606"/>
          <ac:picMkLst>
            <pc:docMk/>
            <pc:sldMk cId="0" sldId="263"/>
            <ac:picMk id="9232" creationId="{A932DB99-93A2-40E5-BC49-E211DCC03CA7}"/>
          </ac:picMkLst>
        </pc:picChg>
        <pc:picChg chg="add">
          <ac:chgData name="Hélène COSTE" userId="d76e47b14bee3287" providerId="LiveId" clId="{F2B043A2-C2DB-4834-AEB8-45C6BAC642B8}" dt="2025-06-16T20:39:06.802" v="171" actId="26606"/>
          <ac:picMkLst>
            <pc:docMk/>
            <pc:sldMk cId="0" sldId="263"/>
            <ac:picMk id="9235" creationId="{3E6AAA93-EC5F-4241-A5A3-7E599ABC0C63}"/>
          </ac:picMkLst>
        </pc:picChg>
      </pc:sldChg>
      <pc:sldChg chg="addSp delSp modSp mod setBg">
        <pc:chgData name="Hélène COSTE" userId="d76e47b14bee3287" providerId="LiveId" clId="{F2B043A2-C2DB-4834-AEB8-45C6BAC642B8}" dt="2025-06-16T23:11:20.744" v="969" actId="20577"/>
        <pc:sldMkLst>
          <pc:docMk/>
          <pc:sldMk cId="0" sldId="269"/>
        </pc:sldMkLst>
        <pc:spChg chg="mod">
          <ac:chgData name="Hélène COSTE" userId="d76e47b14bee3287" providerId="LiveId" clId="{F2B043A2-C2DB-4834-AEB8-45C6BAC642B8}" dt="2025-06-16T22:21:07.754" v="911" actId="26606"/>
          <ac:spMkLst>
            <pc:docMk/>
            <pc:sldMk cId="0" sldId="269"/>
            <ac:spMk id="2" creationId="{31C5BEA0-D79C-7CAA-A53B-A2576021F38E}"/>
          </ac:spMkLst>
        </pc:spChg>
        <pc:spChg chg="add">
          <ac:chgData name="Hélène COSTE" userId="d76e47b14bee3287" providerId="LiveId" clId="{F2B043A2-C2DB-4834-AEB8-45C6BAC642B8}" dt="2025-06-16T22:21:07.754" v="911" actId="26606"/>
          <ac:spMkLst>
            <pc:docMk/>
            <pc:sldMk cId="0" sldId="269"/>
            <ac:spMk id="35849" creationId="{2BD33089-1424-4FEA-976C-DBB4BD788F20}"/>
          </ac:spMkLst>
        </pc:spChg>
        <pc:spChg chg="add">
          <ac:chgData name="Hélène COSTE" userId="d76e47b14bee3287" providerId="LiveId" clId="{F2B043A2-C2DB-4834-AEB8-45C6BAC642B8}" dt="2025-06-16T22:21:07.754" v="911" actId="26606"/>
          <ac:spMkLst>
            <pc:docMk/>
            <pc:sldMk cId="0" sldId="269"/>
            <ac:spMk id="35851" creationId="{04108A0F-9E32-4D9A-BCD6-92746BC206B0}"/>
          </ac:spMkLst>
        </pc:spChg>
        <pc:graphicFrameChg chg="add mod">
          <ac:chgData name="Hélène COSTE" userId="d76e47b14bee3287" providerId="LiveId" clId="{F2B043A2-C2DB-4834-AEB8-45C6BAC642B8}" dt="2025-06-16T23:11:20.744" v="969" actId="20577"/>
          <ac:graphicFrameMkLst>
            <pc:docMk/>
            <pc:sldMk cId="0" sldId="269"/>
            <ac:graphicFrameMk id="35847" creationId="{255FB417-900E-A4C2-B2FB-A7B1BD0EA9A0}"/>
          </ac:graphicFrameMkLst>
        </pc:graphicFrameChg>
        <pc:picChg chg="add">
          <ac:chgData name="Hélène COSTE" userId="d76e47b14bee3287" providerId="LiveId" clId="{F2B043A2-C2DB-4834-AEB8-45C6BAC642B8}" dt="2025-06-16T22:21:07.754" v="911" actId="26606"/>
          <ac:picMkLst>
            <pc:docMk/>
            <pc:sldMk cId="0" sldId="269"/>
            <ac:picMk id="35853" creationId="{CE3A52E8-C1E8-4525-A28B-5A36AA9EDA27}"/>
          </ac:picMkLst>
        </pc:picChg>
      </pc:sldChg>
      <pc:sldChg chg="modSp mod">
        <pc:chgData name="Hélène COSTE" userId="d76e47b14bee3287" providerId="LiveId" clId="{F2B043A2-C2DB-4834-AEB8-45C6BAC642B8}" dt="2025-06-16T20:29:28.727" v="117"/>
        <pc:sldMkLst>
          <pc:docMk/>
          <pc:sldMk cId="0" sldId="270"/>
        </pc:sldMkLst>
        <pc:spChg chg="mod">
          <ac:chgData name="Hélène COSTE" userId="d76e47b14bee3287" providerId="LiveId" clId="{F2B043A2-C2DB-4834-AEB8-45C6BAC642B8}" dt="2025-06-16T20:29:28.727" v="117"/>
          <ac:spMkLst>
            <pc:docMk/>
            <pc:sldMk cId="0" sldId="270"/>
            <ac:spMk id="18435" creationId="{4D90D835-2631-2AC1-AFD8-56FC894E9073}"/>
          </ac:spMkLst>
        </pc:spChg>
      </pc:sldChg>
      <pc:sldChg chg="modSp mod">
        <pc:chgData name="Hélène COSTE" userId="d76e47b14bee3287" providerId="LiveId" clId="{F2B043A2-C2DB-4834-AEB8-45C6BAC642B8}" dt="2025-06-16T20:41:35.926" v="203" actId="207"/>
        <pc:sldMkLst>
          <pc:docMk/>
          <pc:sldMk cId="3141596899" sldId="274"/>
        </pc:sldMkLst>
        <pc:spChg chg="mod">
          <ac:chgData name="Hélène COSTE" userId="d76e47b14bee3287" providerId="LiveId" clId="{F2B043A2-C2DB-4834-AEB8-45C6BAC642B8}" dt="2025-06-16T20:41:35.926" v="203" actId="207"/>
          <ac:spMkLst>
            <pc:docMk/>
            <pc:sldMk cId="3141596899" sldId="274"/>
            <ac:spMk id="10243" creationId="{020966DA-B5B7-6D1D-E6AE-641D8EF6E031}"/>
          </ac:spMkLst>
        </pc:spChg>
      </pc:sldChg>
      <pc:sldChg chg="modSp del mod modClrScheme chgLayout">
        <pc:chgData name="Hélène COSTE" userId="d76e47b14bee3287" providerId="LiveId" clId="{F2B043A2-C2DB-4834-AEB8-45C6BAC642B8}" dt="2025-06-16T23:59:17.226" v="1027" actId="47"/>
        <pc:sldMkLst>
          <pc:docMk/>
          <pc:sldMk cId="1783320726" sldId="275"/>
        </pc:sldMkLst>
      </pc:sldChg>
      <pc:sldChg chg="addSp delSp modSp mod setBg addAnim delAnim setClrOvrMap delDesignElem">
        <pc:chgData name="Hélène COSTE" userId="d76e47b14bee3287" providerId="LiveId" clId="{F2B043A2-C2DB-4834-AEB8-45C6BAC642B8}" dt="2025-06-16T22:23:10.107" v="932"/>
        <pc:sldMkLst>
          <pc:docMk/>
          <pc:sldMk cId="0" sldId="283"/>
        </pc:sldMkLst>
        <pc:spChg chg="mod">
          <ac:chgData name="Hélène COSTE" userId="d76e47b14bee3287" providerId="LiveId" clId="{F2B043A2-C2DB-4834-AEB8-45C6BAC642B8}" dt="2025-06-16T20:28:58.477" v="85" actId="26606"/>
          <ac:spMkLst>
            <pc:docMk/>
            <pc:sldMk cId="0" sldId="283"/>
            <ac:spMk id="2" creationId="{6E3AD94A-7CF7-E561-33C0-6085452DFD93}"/>
          </ac:spMkLst>
        </pc:spChg>
        <pc:spChg chg="mod">
          <ac:chgData name="Hélène COSTE" userId="d76e47b14bee3287" providerId="LiveId" clId="{F2B043A2-C2DB-4834-AEB8-45C6BAC642B8}" dt="2025-06-16T20:28:58.477" v="85" actId="26606"/>
          <ac:spMkLst>
            <pc:docMk/>
            <pc:sldMk cId="0" sldId="283"/>
            <ac:spMk id="3" creationId="{256B68A5-8BD5-CE48-4A71-A7C7F3BED93E}"/>
          </ac:spMkLst>
        </pc:spChg>
      </pc:sldChg>
      <pc:sldChg chg="addSp delSp modSp mod setBg setClrOvrMap delDesignElem">
        <pc:chgData name="Hélène COSTE" userId="d76e47b14bee3287" providerId="LiveId" clId="{F2B043A2-C2DB-4834-AEB8-45C6BAC642B8}" dt="2025-06-16T22:23:06.699" v="931"/>
        <pc:sldMkLst>
          <pc:docMk/>
          <pc:sldMk cId="0" sldId="284"/>
        </pc:sldMkLst>
        <pc:spChg chg="mod">
          <ac:chgData name="Hélène COSTE" userId="d76e47b14bee3287" providerId="LiveId" clId="{F2B043A2-C2DB-4834-AEB8-45C6BAC642B8}" dt="2025-06-16T20:38:21.127" v="168" actId="20577"/>
          <ac:spMkLst>
            <pc:docMk/>
            <pc:sldMk cId="0" sldId="284"/>
            <ac:spMk id="2" creationId="{E9B8DB36-097A-F245-234A-DD8FFE44A600}"/>
          </ac:spMkLst>
        </pc:spChg>
        <pc:spChg chg="mod">
          <ac:chgData name="Hélène COSTE" userId="d76e47b14bee3287" providerId="LiveId" clId="{F2B043A2-C2DB-4834-AEB8-45C6BAC642B8}" dt="2025-06-16T20:27:43.167" v="69" actId="26606"/>
          <ac:spMkLst>
            <pc:docMk/>
            <pc:sldMk cId="0" sldId="284"/>
            <ac:spMk id="14339" creationId="{00A0799B-943C-5534-14B9-FA376303D651}"/>
          </ac:spMkLst>
        </pc:spChg>
      </pc:sldChg>
      <pc:sldChg chg="modSp mod setBg">
        <pc:chgData name="Hélène COSTE" userId="d76e47b14bee3287" providerId="LiveId" clId="{F2B043A2-C2DB-4834-AEB8-45C6BAC642B8}" dt="2025-06-16T22:22:46.674" v="928"/>
        <pc:sldMkLst>
          <pc:docMk/>
          <pc:sldMk cId="0" sldId="295"/>
        </pc:sldMkLst>
        <pc:spChg chg="mod">
          <ac:chgData name="Hélène COSTE" userId="d76e47b14bee3287" providerId="LiveId" clId="{F2B043A2-C2DB-4834-AEB8-45C6BAC642B8}" dt="2025-06-16T22:22:42.436" v="927" actId="20577"/>
          <ac:spMkLst>
            <pc:docMk/>
            <pc:sldMk cId="0" sldId="295"/>
            <ac:spMk id="2" creationId="{3955C862-8A3F-DFD2-7189-C35F0ABEC595}"/>
          </ac:spMkLst>
        </pc:spChg>
      </pc:sldChg>
      <pc:sldChg chg="del ord">
        <pc:chgData name="Hélène COSTE" userId="d76e47b14bee3287" providerId="LiveId" clId="{F2B043A2-C2DB-4834-AEB8-45C6BAC642B8}" dt="2025-06-16T22:10:57.791" v="743" actId="47"/>
        <pc:sldMkLst>
          <pc:docMk/>
          <pc:sldMk cId="0" sldId="296"/>
        </pc:sldMkLst>
      </pc:sldChg>
      <pc:sldChg chg="addSp delSp modSp mod setBg">
        <pc:chgData name="Hélène COSTE" userId="d76e47b14bee3287" providerId="LiveId" clId="{F2B043A2-C2DB-4834-AEB8-45C6BAC642B8}" dt="2025-06-16T22:17:58.468" v="868" actId="5793"/>
        <pc:sldMkLst>
          <pc:docMk/>
          <pc:sldMk cId="0" sldId="297"/>
        </pc:sldMkLst>
        <pc:spChg chg="add del mod">
          <ac:chgData name="Hélène COSTE" userId="d76e47b14bee3287" providerId="LiveId" clId="{F2B043A2-C2DB-4834-AEB8-45C6BAC642B8}" dt="2025-06-16T22:17:10.596" v="860" actId="27636"/>
          <ac:spMkLst>
            <pc:docMk/>
            <pc:sldMk cId="0" sldId="297"/>
            <ac:spMk id="5122" creationId="{9E654521-05AE-8479-3AB4-82CD4D94B98A}"/>
          </ac:spMkLst>
        </pc:spChg>
        <pc:spChg chg="mod">
          <ac:chgData name="Hélène COSTE" userId="d76e47b14bee3287" providerId="LiveId" clId="{F2B043A2-C2DB-4834-AEB8-45C6BAC642B8}" dt="2025-06-16T22:17:58.468" v="868" actId="5793"/>
          <ac:spMkLst>
            <pc:docMk/>
            <pc:sldMk cId="0" sldId="297"/>
            <ac:spMk id="10243" creationId="{348F26DA-29BB-9DC3-50A6-DECE7AB00B4D}"/>
          </ac:spMkLst>
        </pc:spChg>
        <pc:picChg chg="add">
          <ac:chgData name="Hélène COSTE" userId="d76e47b14bee3287" providerId="LiveId" clId="{F2B043A2-C2DB-4834-AEB8-45C6BAC642B8}" dt="2025-06-16T22:16:13.625" v="823" actId="26606"/>
          <ac:picMkLst>
            <pc:docMk/>
            <pc:sldMk cId="0" sldId="297"/>
            <ac:picMk id="10245" creationId="{93E2C8F5-B35B-4728-AFAB-5111275C6C0E}"/>
          </ac:picMkLst>
        </pc:picChg>
        <pc:picChg chg="add">
          <ac:chgData name="Hélène COSTE" userId="d76e47b14bee3287" providerId="LiveId" clId="{F2B043A2-C2DB-4834-AEB8-45C6BAC642B8}" dt="2025-06-16T22:16:13.625" v="823" actId="26606"/>
          <ac:picMkLst>
            <pc:docMk/>
            <pc:sldMk cId="0" sldId="297"/>
            <ac:picMk id="10246" creationId="{1EEB21C1-BD26-1212-1B1C-2582F15CADCE}"/>
          </ac:picMkLst>
        </pc:picChg>
      </pc:sldChg>
      <pc:sldChg chg="addSp delSp modSp mod setBg">
        <pc:chgData name="Hélène COSTE" userId="d76e47b14bee3287" providerId="LiveId" clId="{F2B043A2-C2DB-4834-AEB8-45C6BAC642B8}" dt="2025-06-19T12:35:28.855" v="1158" actId="478"/>
        <pc:sldMkLst>
          <pc:docMk/>
          <pc:sldMk cId="0" sldId="298"/>
        </pc:sldMkLst>
        <pc:spChg chg="mod">
          <ac:chgData name="Hélène COSTE" userId="d76e47b14bee3287" providerId="LiveId" clId="{F2B043A2-C2DB-4834-AEB8-45C6BAC642B8}" dt="2025-06-16T21:59:47.965" v="704" actId="121"/>
          <ac:spMkLst>
            <pc:docMk/>
            <pc:sldMk cId="0" sldId="298"/>
            <ac:spMk id="2" creationId="{273AEAA7-80BE-6FF3-E733-B06B06E0AAC5}"/>
          </ac:spMkLst>
        </pc:spChg>
        <pc:spChg chg="add">
          <ac:chgData name="Hélène COSTE" userId="d76e47b14bee3287" providerId="LiveId" clId="{F2B043A2-C2DB-4834-AEB8-45C6BAC642B8}" dt="2025-06-16T21:09:59.319" v="481" actId="26606"/>
          <ac:spMkLst>
            <pc:docMk/>
            <pc:sldMk cId="0" sldId="298"/>
            <ac:spMk id="20490" creationId="{8F6538AB-4B84-4D7A-BE7C-273BC7B5F988}"/>
          </ac:spMkLst>
        </pc:spChg>
        <pc:graphicFrameChg chg="add mod modGraphic">
          <ac:chgData name="Hélène COSTE" userId="d76e47b14bee3287" providerId="LiveId" clId="{F2B043A2-C2DB-4834-AEB8-45C6BAC642B8}" dt="2025-06-19T12:35:28.855" v="1158" actId="478"/>
          <ac:graphicFrameMkLst>
            <pc:docMk/>
            <pc:sldMk cId="0" sldId="298"/>
            <ac:graphicFrameMk id="20485" creationId="{6328AF4B-E25D-CEEB-A9D9-FA99C846D347}"/>
          </ac:graphicFrameMkLst>
        </pc:graphicFrameChg>
        <pc:picChg chg="add">
          <ac:chgData name="Hélène COSTE" userId="d76e47b14bee3287" providerId="LiveId" clId="{F2B043A2-C2DB-4834-AEB8-45C6BAC642B8}" dt="2025-06-16T21:09:59.319" v="481" actId="26606"/>
          <ac:picMkLst>
            <pc:docMk/>
            <pc:sldMk cId="0" sldId="298"/>
            <ac:picMk id="20492" creationId="{01E03986-69AA-486A-86D9-6B02E48BAF04}"/>
          </ac:picMkLst>
        </pc:picChg>
      </pc:sldChg>
      <pc:sldChg chg="addSp delSp modSp mod setBg">
        <pc:chgData name="Hélène COSTE" userId="d76e47b14bee3287" providerId="LiveId" clId="{F2B043A2-C2DB-4834-AEB8-45C6BAC642B8}" dt="2025-06-16T21:59:04.374" v="698" actId="255"/>
        <pc:sldMkLst>
          <pc:docMk/>
          <pc:sldMk cId="0" sldId="299"/>
        </pc:sldMkLst>
        <pc:spChg chg="mod">
          <ac:chgData name="Hélène COSTE" userId="d76e47b14bee3287" providerId="LiveId" clId="{F2B043A2-C2DB-4834-AEB8-45C6BAC642B8}" dt="2025-06-16T21:04:05.787" v="417" actId="1076"/>
          <ac:spMkLst>
            <pc:docMk/>
            <pc:sldMk cId="0" sldId="299"/>
            <ac:spMk id="2" creationId="{32D45136-F9D8-1D48-3CAA-A6E90768BFE7}"/>
          </ac:spMkLst>
        </pc:spChg>
        <pc:graphicFrameChg chg="add mod">
          <ac:chgData name="Hélène COSTE" userId="d76e47b14bee3287" providerId="LiveId" clId="{F2B043A2-C2DB-4834-AEB8-45C6BAC642B8}" dt="2025-06-16T21:59:04.374" v="698" actId="255"/>
          <ac:graphicFrameMkLst>
            <pc:docMk/>
            <pc:sldMk cId="0" sldId="299"/>
            <ac:graphicFrameMk id="19463" creationId="{D8F54901-2073-DBE5-8CF0-DBC38E38CA2D}"/>
          </ac:graphicFrameMkLst>
        </pc:graphicFrameChg>
      </pc:sldChg>
      <pc:sldChg chg="addSp delSp modSp mod setBg">
        <pc:chgData name="Hélène COSTE" userId="d76e47b14bee3287" providerId="LiveId" clId="{F2B043A2-C2DB-4834-AEB8-45C6BAC642B8}" dt="2025-06-16T21:58:00.894" v="693" actId="20577"/>
        <pc:sldMkLst>
          <pc:docMk/>
          <pc:sldMk cId="0" sldId="300"/>
        </pc:sldMkLst>
        <pc:spChg chg="mod">
          <ac:chgData name="Hélène COSTE" userId="d76e47b14bee3287" providerId="LiveId" clId="{F2B043A2-C2DB-4834-AEB8-45C6BAC642B8}" dt="2025-06-16T21:58:00.894" v="693" actId="20577"/>
          <ac:spMkLst>
            <pc:docMk/>
            <pc:sldMk cId="0" sldId="300"/>
            <ac:spMk id="2" creationId="{05F1C10A-1A59-3666-6504-F5A288386987}"/>
          </ac:spMkLst>
        </pc:spChg>
        <pc:graphicFrameChg chg="add mod modGraphic">
          <ac:chgData name="Hélène COSTE" userId="d76e47b14bee3287" providerId="LiveId" clId="{F2B043A2-C2DB-4834-AEB8-45C6BAC642B8}" dt="2025-06-16T21:57:38.736" v="692"/>
          <ac:graphicFrameMkLst>
            <pc:docMk/>
            <pc:sldMk cId="0" sldId="300"/>
            <ac:graphicFrameMk id="5" creationId="{F10B37F9-8EF9-3C4D-3A55-C4B65C7BE3FA}"/>
          </ac:graphicFrameMkLst>
        </pc:graphicFrameChg>
      </pc:sldChg>
      <pc:sldChg chg="addSp delSp modSp mod ord setBg">
        <pc:chgData name="Hélène COSTE" userId="d76e47b14bee3287" providerId="LiveId" clId="{F2B043A2-C2DB-4834-AEB8-45C6BAC642B8}" dt="2025-06-19T12:54:37.780" v="1159" actId="3626"/>
        <pc:sldMkLst>
          <pc:docMk/>
          <pc:sldMk cId="0" sldId="301"/>
        </pc:sldMkLst>
        <pc:spChg chg="mod">
          <ac:chgData name="Hélène COSTE" userId="d76e47b14bee3287" providerId="LiveId" clId="{F2B043A2-C2DB-4834-AEB8-45C6BAC642B8}" dt="2025-06-16T21:05:32.031" v="426" actId="1076"/>
          <ac:spMkLst>
            <pc:docMk/>
            <pc:sldMk cId="0" sldId="301"/>
            <ac:spMk id="2" creationId="{85867D61-54D5-6BBD-C4BA-53BD48721AF9}"/>
          </ac:spMkLst>
        </pc:spChg>
        <pc:spChg chg="add mod">
          <ac:chgData name="Hélène COSTE" userId="d76e47b14bee3287" providerId="LiveId" clId="{F2B043A2-C2DB-4834-AEB8-45C6BAC642B8}" dt="2025-06-19T12:54:37.780" v="1159" actId="3626"/>
          <ac:spMkLst>
            <pc:docMk/>
            <pc:sldMk cId="0" sldId="301"/>
            <ac:spMk id="22536" creationId="{A7FDA689-8ECB-EEAE-0F4C-7617FFD9C74D}"/>
          </ac:spMkLst>
        </pc:spChg>
        <pc:picChg chg="add">
          <ac:chgData name="Hélène COSTE" userId="d76e47b14bee3287" providerId="LiveId" clId="{F2B043A2-C2DB-4834-AEB8-45C6BAC642B8}" dt="2025-06-16T21:01:20.939" v="410" actId="26606"/>
          <ac:picMkLst>
            <pc:docMk/>
            <pc:sldMk cId="0" sldId="301"/>
            <ac:picMk id="22535" creationId="{549C37FF-9698-546C-48DD-63FA8623EEB0}"/>
          </ac:picMkLst>
        </pc:picChg>
      </pc:sldChg>
      <pc:sldChg chg="modSp del">
        <pc:chgData name="Hélène COSTE" userId="d76e47b14bee3287" providerId="LiveId" clId="{F2B043A2-C2DB-4834-AEB8-45C6BAC642B8}" dt="2025-06-16T20:55:33.907" v="341" actId="47"/>
        <pc:sldMkLst>
          <pc:docMk/>
          <pc:sldMk cId="0" sldId="302"/>
        </pc:sldMkLst>
      </pc:sldChg>
      <pc:sldChg chg="addSp delSp modSp mod ord setBg">
        <pc:chgData name="Hélène COSTE" userId="d76e47b14bee3287" providerId="LiveId" clId="{F2B043A2-C2DB-4834-AEB8-45C6BAC642B8}" dt="2025-06-16T22:20:36.287" v="908" actId="1076"/>
        <pc:sldMkLst>
          <pc:docMk/>
          <pc:sldMk cId="0" sldId="303"/>
        </pc:sldMkLst>
        <pc:spChg chg="mod">
          <ac:chgData name="Hélène COSTE" userId="d76e47b14bee3287" providerId="LiveId" clId="{F2B043A2-C2DB-4834-AEB8-45C6BAC642B8}" dt="2025-06-16T22:20:36.287" v="908" actId="1076"/>
          <ac:spMkLst>
            <pc:docMk/>
            <pc:sldMk cId="0" sldId="303"/>
            <ac:spMk id="2" creationId="{42061B14-CA6B-EDEB-E9D5-B91C545E9E6A}"/>
          </ac:spMkLst>
        </pc:spChg>
        <pc:spChg chg="add mod">
          <ac:chgData name="Hélène COSTE" userId="d76e47b14bee3287" providerId="LiveId" clId="{F2B043A2-C2DB-4834-AEB8-45C6BAC642B8}" dt="2025-06-16T22:20:34.067" v="907" actId="1076"/>
          <ac:spMkLst>
            <pc:docMk/>
            <pc:sldMk cId="0" sldId="303"/>
            <ac:spMk id="6" creationId="{03ADFACC-1EB2-E2B1-6156-C8C0CDB04A51}"/>
          </ac:spMkLst>
        </pc:spChg>
        <pc:spChg chg="add">
          <ac:chgData name="Hélène COSTE" userId="d76e47b14bee3287" providerId="LiveId" clId="{F2B043A2-C2DB-4834-AEB8-45C6BAC642B8}" dt="2025-06-16T22:20:14.117" v="880" actId="26606"/>
          <ac:spMkLst>
            <pc:docMk/>
            <pc:sldMk cId="0" sldId="303"/>
            <ac:spMk id="12" creationId="{E2E0C929-96C6-41B1-A001-566036DF047B}"/>
          </ac:spMkLst>
        </pc:spChg>
        <pc:picChg chg="add">
          <ac:chgData name="Hélène COSTE" userId="d76e47b14bee3287" providerId="LiveId" clId="{F2B043A2-C2DB-4834-AEB8-45C6BAC642B8}" dt="2025-06-16T22:20:14.117" v="880" actId="26606"/>
          <ac:picMkLst>
            <pc:docMk/>
            <pc:sldMk cId="0" sldId="303"/>
            <ac:picMk id="8" creationId="{364AAECC-36D3-6858-D19D-9CB80C9CF042}"/>
          </ac:picMkLst>
        </pc:picChg>
      </pc:sldChg>
      <pc:sldChg chg="addSp delSp modSp mod ord setBg modNotesTx">
        <pc:chgData name="Hélène COSTE" userId="d76e47b14bee3287" providerId="LiveId" clId="{F2B043A2-C2DB-4834-AEB8-45C6BAC642B8}" dt="2025-06-16T22:09:30.501" v="739" actId="1076"/>
        <pc:sldMkLst>
          <pc:docMk/>
          <pc:sldMk cId="0" sldId="304"/>
        </pc:sldMkLst>
        <pc:spChg chg="mod">
          <ac:chgData name="Hélène COSTE" userId="d76e47b14bee3287" providerId="LiveId" clId="{F2B043A2-C2DB-4834-AEB8-45C6BAC642B8}" dt="2025-06-16T22:08:58.129" v="734" actId="26606"/>
          <ac:spMkLst>
            <pc:docMk/>
            <pc:sldMk cId="0" sldId="304"/>
            <ac:spMk id="2" creationId="{AF38ED62-9073-9775-766A-EF05CE7BE42D}"/>
          </ac:spMkLst>
        </pc:spChg>
        <pc:graphicFrameChg chg="add">
          <ac:chgData name="Hélène COSTE" userId="d76e47b14bee3287" providerId="LiveId" clId="{F2B043A2-C2DB-4834-AEB8-45C6BAC642B8}" dt="2025-06-16T22:08:58.129" v="734" actId="26606"/>
          <ac:graphicFrameMkLst>
            <pc:docMk/>
            <pc:sldMk cId="0" sldId="304"/>
            <ac:graphicFrameMk id="29708" creationId="{1846F3C9-81F3-543C-8AE4-89563185445C}"/>
          </ac:graphicFrameMkLst>
        </pc:graphicFrameChg>
        <pc:picChg chg="add mod">
          <ac:chgData name="Hélène COSTE" userId="d76e47b14bee3287" providerId="LiveId" clId="{F2B043A2-C2DB-4834-AEB8-45C6BAC642B8}" dt="2025-06-16T22:09:30.501" v="739" actId="1076"/>
          <ac:picMkLst>
            <pc:docMk/>
            <pc:sldMk cId="0" sldId="304"/>
            <ac:picMk id="4" creationId="{947878E2-6B7F-5BC5-275C-FB77D32AE6D9}"/>
          </ac:picMkLst>
        </pc:picChg>
      </pc:sldChg>
      <pc:sldChg chg="addSp delSp modSp mod ord setBg">
        <pc:chgData name="Hélène COSTE" userId="d76e47b14bee3287" providerId="LiveId" clId="{F2B043A2-C2DB-4834-AEB8-45C6BAC642B8}" dt="2025-06-16T23:13:38.878" v="976" actId="20577"/>
        <pc:sldMkLst>
          <pc:docMk/>
          <pc:sldMk cId="0" sldId="305"/>
        </pc:sldMkLst>
        <pc:spChg chg="mod">
          <ac:chgData name="Hélène COSTE" userId="d76e47b14bee3287" providerId="LiveId" clId="{F2B043A2-C2DB-4834-AEB8-45C6BAC642B8}" dt="2025-06-16T22:10:27.938" v="742" actId="26606"/>
          <ac:spMkLst>
            <pc:docMk/>
            <pc:sldMk cId="0" sldId="305"/>
            <ac:spMk id="2" creationId="{3FC030D0-7818-0504-B5E7-8EBF741049E6}"/>
          </ac:spMkLst>
        </pc:spChg>
        <pc:graphicFrameChg chg="add mod">
          <ac:chgData name="Hélène COSTE" userId="d76e47b14bee3287" providerId="LiveId" clId="{F2B043A2-C2DB-4834-AEB8-45C6BAC642B8}" dt="2025-06-16T23:13:38.878" v="976" actId="20577"/>
          <ac:graphicFrameMkLst>
            <pc:docMk/>
            <pc:sldMk cId="0" sldId="305"/>
            <ac:graphicFrameMk id="31749" creationId="{DD90B211-DE0D-4629-0B1A-1C9444DC3D76}"/>
          </ac:graphicFrameMkLst>
        </pc:graphicFrameChg>
      </pc:sldChg>
      <pc:sldChg chg="modSp del ord">
        <pc:chgData name="Hélène COSTE" userId="d76e47b14bee3287" providerId="LiveId" clId="{F2B043A2-C2DB-4834-AEB8-45C6BAC642B8}" dt="2025-06-16T22:18:15.039" v="869" actId="47"/>
        <pc:sldMkLst>
          <pc:docMk/>
          <pc:sldMk cId="0" sldId="306"/>
        </pc:sldMkLst>
      </pc:sldChg>
      <pc:sldChg chg="modSp mod">
        <pc:chgData name="Hélène COSTE" userId="d76e47b14bee3287" providerId="LiveId" clId="{F2B043A2-C2DB-4834-AEB8-45C6BAC642B8}" dt="2025-06-16T20:29:31.597" v="123"/>
        <pc:sldMkLst>
          <pc:docMk/>
          <pc:sldMk cId="1455218647" sldId="307"/>
        </pc:sldMkLst>
        <pc:spChg chg="mod">
          <ac:chgData name="Hélène COSTE" userId="d76e47b14bee3287" providerId="LiveId" clId="{F2B043A2-C2DB-4834-AEB8-45C6BAC642B8}" dt="2025-06-16T20:29:31.597" v="123"/>
          <ac:spMkLst>
            <pc:docMk/>
            <pc:sldMk cId="1455218647" sldId="307"/>
            <ac:spMk id="3" creationId="{94DA7762-89E9-11D7-891A-4291242690F1}"/>
          </ac:spMkLst>
        </pc:spChg>
      </pc:sldChg>
      <pc:sldChg chg="modSp mod">
        <pc:chgData name="Hélène COSTE" userId="d76e47b14bee3287" providerId="LiveId" clId="{F2B043A2-C2DB-4834-AEB8-45C6BAC642B8}" dt="2025-06-16T20:41:44.423" v="204" actId="207"/>
        <pc:sldMkLst>
          <pc:docMk/>
          <pc:sldMk cId="1539903146" sldId="309"/>
        </pc:sldMkLst>
        <pc:spChg chg="mod">
          <ac:chgData name="Hélène COSTE" userId="d76e47b14bee3287" providerId="LiveId" clId="{F2B043A2-C2DB-4834-AEB8-45C6BAC642B8}" dt="2025-06-16T20:41:44.423" v="204" actId="207"/>
          <ac:spMkLst>
            <pc:docMk/>
            <pc:sldMk cId="1539903146" sldId="309"/>
            <ac:spMk id="10243" creationId="{020966DA-B5B7-6D1D-E6AE-641D8EF6E031}"/>
          </ac:spMkLst>
        </pc:spChg>
      </pc:sldChg>
      <pc:sldChg chg="del">
        <pc:chgData name="Hélène COSTE" userId="d76e47b14bee3287" providerId="LiveId" clId="{F2B043A2-C2DB-4834-AEB8-45C6BAC642B8}" dt="2025-06-17T00:04:20.975" v="1088" actId="47"/>
        <pc:sldMkLst>
          <pc:docMk/>
          <pc:sldMk cId="859246969" sldId="311"/>
        </pc:sldMkLst>
      </pc:sldChg>
      <pc:sldChg chg="modSp add mod setBg">
        <pc:chgData name="Hélène COSTE" userId="d76e47b14bee3287" providerId="LiveId" clId="{F2B043A2-C2DB-4834-AEB8-45C6BAC642B8}" dt="2025-06-16T23:56:25.077" v="1026" actId="12"/>
        <pc:sldMkLst>
          <pc:docMk/>
          <pc:sldMk cId="3296527461" sldId="317"/>
        </pc:sldMkLst>
        <pc:spChg chg="mod">
          <ac:chgData name="Hélène COSTE" userId="d76e47b14bee3287" providerId="LiveId" clId="{F2B043A2-C2DB-4834-AEB8-45C6BAC642B8}" dt="2025-06-16T23:53:21.960" v="986" actId="26606"/>
          <ac:spMkLst>
            <pc:docMk/>
            <pc:sldMk cId="3296527461" sldId="317"/>
            <ac:spMk id="2" creationId="{C9301203-89DA-9D6A-0B46-A0434A5EEE9A}"/>
          </ac:spMkLst>
        </pc:spChg>
        <pc:graphicFrameChg chg="mod modGraphic">
          <ac:chgData name="Hélène COSTE" userId="d76e47b14bee3287" providerId="LiveId" clId="{F2B043A2-C2DB-4834-AEB8-45C6BAC642B8}" dt="2025-06-16T23:56:25.077" v="1026" actId="12"/>
          <ac:graphicFrameMkLst>
            <pc:docMk/>
            <pc:sldMk cId="3296527461" sldId="317"/>
            <ac:graphicFrameMk id="19463" creationId="{6CFDF174-0378-2DB2-151D-56FD892300EE}"/>
          </ac:graphicFrameMkLst>
        </pc:graphicFrameChg>
      </pc:sldChg>
      <pc:sldChg chg="add del setBg">
        <pc:chgData name="Hélène COSTE" userId="d76e47b14bee3287" providerId="LiveId" clId="{F2B043A2-C2DB-4834-AEB8-45C6BAC642B8}" dt="2025-06-17T00:02:36.957" v="1037" actId="47"/>
        <pc:sldMkLst>
          <pc:docMk/>
          <pc:sldMk cId="1858159375" sldId="318"/>
        </pc:sldMkLst>
      </pc:sldChg>
      <pc:sldChg chg="addSp modSp add mod">
        <pc:chgData name="Hélène COSTE" userId="d76e47b14bee3287" providerId="LiveId" clId="{F2B043A2-C2DB-4834-AEB8-45C6BAC642B8}" dt="2025-06-17T00:04:07.547" v="1087" actId="1076"/>
        <pc:sldMkLst>
          <pc:docMk/>
          <pc:sldMk cId="1130191148" sldId="319"/>
        </pc:sldMkLst>
        <pc:spChg chg="mod">
          <ac:chgData name="Hélène COSTE" userId="d76e47b14bee3287" providerId="LiveId" clId="{F2B043A2-C2DB-4834-AEB8-45C6BAC642B8}" dt="2025-06-17T00:03:04.214" v="1057" actId="20577"/>
          <ac:spMkLst>
            <pc:docMk/>
            <pc:sldMk cId="1130191148" sldId="319"/>
            <ac:spMk id="2" creationId="{A60EB143-1303-5984-907C-E8ED8FA42FF2}"/>
          </ac:spMkLst>
        </pc:spChg>
        <pc:graphicFrameChg chg="mod">
          <ac:chgData name="Hélène COSTE" userId="d76e47b14bee3287" providerId="LiveId" clId="{F2B043A2-C2DB-4834-AEB8-45C6BAC642B8}" dt="2025-06-17T00:03:59.502" v="1086" actId="20577"/>
          <ac:graphicFrameMkLst>
            <pc:docMk/>
            <pc:sldMk cId="1130191148" sldId="319"/>
            <ac:graphicFrameMk id="19463" creationId="{B7C5A26C-0D89-5F52-374F-497CC6FF144D}"/>
          </ac:graphicFrameMkLst>
        </pc:graphicFrameChg>
        <pc:picChg chg="add mod">
          <ac:chgData name="Hélène COSTE" userId="d76e47b14bee3287" providerId="LiveId" clId="{F2B043A2-C2DB-4834-AEB8-45C6BAC642B8}" dt="2025-06-17T00:04:07.547" v="1087" actId="1076"/>
          <ac:picMkLst>
            <pc:docMk/>
            <pc:sldMk cId="1130191148" sldId="319"/>
            <ac:picMk id="3" creationId="{061D7BB3-5B9F-22AA-28D9-92C1F4F22E9D}"/>
          </ac:picMkLst>
        </pc:picChg>
      </pc:sldChg>
      <pc:sldChg chg="modSp add mod ord setBg">
        <pc:chgData name="Hélène COSTE" userId="d76e47b14bee3287" providerId="LiveId" clId="{F2B043A2-C2DB-4834-AEB8-45C6BAC642B8}" dt="2025-06-17T00:12:12.074" v="1157" actId="1076"/>
        <pc:sldMkLst>
          <pc:docMk/>
          <pc:sldMk cId="718854464" sldId="320"/>
        </pc:sldMkLst>
        <pc:spChg chg="mod">
          <ac:chgData name="Hélène COSTE" userId="d76e47b14bee3287" providerId="LiveId" clId="{F2B043A2-C2DB-4834-AEB8-45C6BAC642B8}" dt="2025-06-17T00:06:08.395" v="1104" actId="20577"/>
          <ac:spMkLst>
            <pc:docMk/>
            <pc:sldMk cId="718854464" sldId="320"/>
            <ac:spMk id="5122" creationId="{76A95B79-756E-4828-00BC-843E8AF19D7A}"/>
          </ac:spMkLst>
        </pc:spChg>
        <pc:spChg chg="mod">
          <ac:chgData name="Hélène COSTE" userId="d76e47b14bee3287" providerId="LiveId" clId="{F2B043A2-C2DB-4834-AEB8-45C6BAC642B8}" dt="2025-06-17T00:12:12.074" v="1157" actId="1076"/>
          <ac:spMkLst>
            <pc:docMk/>
            <pc:sldMk cId="718854464" sldId="320"/>
            <ac:spMk id="10243" creationId="{FEBE74E1-CDA1-AFFF-BA18-DC0EFB027CFE}"/>
          </ac:spMkLst>
        </pc:spChg>
      </pc:sldChg>
      <pc:sldMasterChg chg="setBg modSldLayout">
        <pc:chgData name="Hélène COSTE" userId="d76e47b14bee3287" providerId="LiveId" clId="{F2B043A2-C2DB-4834-AEB8-45C6BAC642B8}" dt="2025-06-16T20:30:49.080" v="135"/>
        <pc:sldMasterMkLst>
          <pc:docMk/>
          <pc:sldMasterMk cId="917080995" sldId="2147484667"/>
        </pc:sldMasterMkLst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917080995" sldId="2147484667"/>
            <pc:sldLayoutMk cId="505224039" sldId="2147484668"/>
          </pc:sldLayoutMkLst>
        </pc:sldLayoutChg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917080995" sldId="2147484667"/>
            <pc:sldLayoutMk cId="2169719914" sldId="2147484669"/>
          </pc:sldLayoutMkLst>
        </pc:sldLayoutChg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917080995" sldId="2147484667"/>
            <pc:sldLayoutMk cId="761652252" sldId="2147484670"/>
          </pc:sldLayoutMkLst>
        </pc:sldLayoutChg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917080995" sldId="2147484667"/>
            <pc:sldLayoutMk cId="1431540964" sldId="2147484671"/>
          </pc:sldLayoutMkLst>
        </pc:sldLayoutChg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917080995" sldId="2147484667"/>
            <pc:sldLayoutMk cId="720622324" sldId="2147484672"/>
          </pc:sldLayoutMkLst>
        </pc:sldLayoutChg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917080995" sldId="2147484667"/>
            <pc:sldLayoutMk cId="2373390878" sldId="2147484673"/>
          </pc:sldLayoutMkLst>
        </pc:sldLayoutChg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917080995" sldId="2147484667"/>
            <pc:sldLayoutMk cId="113747242" sldId="2147484674"/>
          </pc:sldLayoutMkLst>
        </pc:sldLayoutChg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917080995" sldId="2147484667"/>
            <pc:sldLayoutMk cId="2205587050" sldId="2147484675"/>
          </pc:sldLayoutMkLst>
        </pc:sldLayoutChg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917080995" sldId="2147484667"/>
            <pc:sldLayoutMk cId="2901236788" sldId="2147484676"/>
          </pc:sldLayoutMkLst>
        </pc:sldLayoutChg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917080995" sldId="2147484667"/>
            <pc:sldLayoutMk cId="4090917762" sldId="2147484677"/>
          </pc:sldLayoutMkLst>
        </pc:sldLayoutChg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917080995" sldId="2147484667"/>
            <pc:sldLayoutMk cId="3988972299" sldId="2147484678"/>
          </pc:sldLayoutMkLst>
        </pc:sldLayoutChg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917080995" sldId="2147484667"/>
            <pc:sldLayoutMk cId="1986677675" sldId="2147484679"/>
          </pc:sldLayoutMkLst>
        </pc:sldLayoutChg>
      </pc:sldMasterChg>
      <pc:sldMasterChg chg="setBg modSldLayout">
        <pc:chgData name="Hélène COSTE" userId="d76e47b14bee3287" providerId="LiveId" clId="{F2B043A2-C2DB-4834-AEB8-45C6BAC642B8}" dt="2025-06-16T20:30:49.080" v="135"/>
        <pc:sldMasterMkLst>
          <pc:docMk/>
          <pc:sldMasterMk cId="1755120367" sldId="2147485294"/>
        </pc:sldMasterMkLst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1755120367" sldId="2147485294"/>
            <pc:sldLayoutMk cId="4100025634" sldId="2147485295"/>
          </pc:sldLayoutMkLst>
        </pc:sldLayoutChg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1755120367" sldId="2147485294"/>
            <pc:sldLayoutMk cId="4217628549" sldId="2147485296"/>
          </pc:sldLayoutMkLst>
        </pc:sldLayoutChg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1755120367" sldId="2147485294"/>
            <pc:sldLayoutMk cId="2815515928" sldId="2147485297"/>
          </pc:sldLayoutMkLst>
        </pc:sldLayoutChg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1755120367" sldId="2147485294"/>
            <pc:sldLayoutMk cId="3139367861" sldId="2147485298"/>
          </pc:sldLayoutMkLst>
        </pc:sldLayoutChg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1755120367" sldId="2147485294"/>
            <pc:sldLayoutMk cId="1670809946" sldId="2147485299"/>
          </pc:sldLayoutMkLst>
        </pc:sldLayoutChg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1755120367" sldId="2147485294"/>
            <pc:sldLayoutMk cId="1852513069" sldId="2147485300"/>
          </pc:sldLayoutMkLst>
        </pc:sldLayoutChg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1755120367" sldId="2147485294"/>
            <pc:sldLayoutMk cId="3122516903" sldId="2147485301"/>
          </pc:sldLayoutMkLst>
        </pc:sldLayoutChg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1755120367" sldId="2147485294"/>
            <pc:sldLayoutMk cId="2663335368" sldId="2147485302"/>
          </pc:sldLayoutMkLst>
        </pc:sldLayoutChg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1755120367" sldId="2147485294"/>
            <pc:sldLayoutMk cId="3264283437" sldId="2147485303"/>
          </pc:sldLayoutMkLst>
        </pc:sldLayoutChg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1755120367" sldId="2147485294"/>
            <pc:sldLayoutMk cId="3210890047" sldId="2147485304"/>
          </pc:sldLayoutMkLst>
        </pc:sldLayoutChg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1755120367" sldId="2147485294"/>
            <pc:sldLayoutMk cId="2428671327" sldId="2147485305"/>
          </pc:sldLayoutMkLst>
        </pc:sldLayoutChg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1755120367" sldId="2147485294"/>
            <pc:sldLayoutMk cId="3314587484" sldId="2147485306"/>
          </pc:sldLayoutMkLst>
        </pc:sldLayoutChg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1755120367" sldId="2147485294"/>
            <pc:sldLayoutMk cId="3805829535" sldId="2147485307"/>
          </pc:sldLayoutMkLst>
        </pc:sldLayoutChg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1755120367" sldId="2147485294"/>
            <pc:sldLayoutMk cId="574778186" sldId="2147485308"/>
          </pc:sldLayoutMkLst>
        </pc:sldLayoutChg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1755120367" sldId="2147485294"/>
            <pc:sldLayoutMk cId="1130634654" sldId="2147485309"/>
          </pc:sldLayoutMkLst>
        </pc:sldLayoutChg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1755120367" sldId="2147485294"/>
            <pc:sldLayoutMk cId="3582313779" sldId="2147485310"/>
          </pc:sldLayoutMkLst>
        </pc:sldLayoutChg>
        <pc:sldLayoutChg chg="setBg">
          <pc:chgData name="Hélène COSTE" userId="d76e47b14bee3287" providerId="LiveId" clId="{F2B043A2-C2DB-4834-AEB8-45C6BAC642B8}" dt="2025-06-16T20:30:49.080" v="135"/>
          <pc:sldLayoutMkLst>
            <pc:docMk/>
            <pc:sldMasterMk cId="1755120367" sldId="2147485294"/>
            <pc:sldLayoutMk cId="863641328" sldId="2147485311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Formation%20EPPCS%20.%20PAF%2024_25.pptx" TargetMode="Externa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hyperlink" Target="nager%20vite%20nager%20long%20Bilan%20de%20formation.pptx" TargetMode="External"/><Relationship Id="rId2" Type="http://schemas.openxmlformats.org/officeDocument/2006/relationships/hyperlink" Target="LE%20PROCESSUS%20DE%20CR&#201;ATION%20ARTISTIQUE.pptx" TargetMode="External"/><Relationship Id="rId1" Type="http://schemas.openxmlformats.org/officeDocument/2006/relationships/hyperlink" Target="PRESENTATION%20BILAN%20FORMATION%20SAUT%202025.pptx" TargetMode="External"/><Relationship Id="rId4" Type="http://schemas.openxmlformats.org/officeDocument/2006/relationships/hyperlink" Target="PAF%202024%202025%20Savate%20Boxe%20Francaise%20Compte-rendu.pptx" TargetMode="Externa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3.png"/><Relationship Id="rId3" Type="http://schemas.openxmlformats.org/officeDocument/2006/relationships/hyperlink" Target="PAF%202024%202025%20Diaporama%20Compte-rendu%20stage%20Escalade.pptx" TargetMode="External"/><Relationship Id="rId7" Type="http://schemas.openxmlformats.org/officeDocument/2006/relationships/image" Target="../media/image7.svg"/><Relationship Id="rId12" Type="http://schemas.openxmlformats.org/officeDocument/2006/relationships/image" Target="../media/image12.svg"/><Relationship Id="rId2" Type="http://schemas.openxmlformats.org/officeDocument/2006/relationships/hyperlink" Target="Pre&#769;sentation%20crosstraining.pptx" TargetMode="External"/><Relationship Id="rId1" Type="http://schemas.openxmlformats.org/officeDocument/2006/relationships/hyperlink" Target="Bilan%20formation%20plan&#233;t&#233;%20ovale.pptx" TargetMode="Externa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hyperlink" Target="bilan%20de%20Formation%20DAE%20EPS%20%202025.pptx" TargetMode="External"/><Relationship Id="rId10" Type="http://schemas.openxmlformats.org/officeDocument/2006/relationships/image" Target="../media/image10.svg"/><Relationship Id="rId4" Type="http://schemas.openxmlformats.org/officeDocument/2006/relationships/hyperlink" Target="FormationVB.pages.pdf" TargetMode="External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hyperlink" Target="PRESENTATION%20BILAN%20FORMATION%20CONDITIONS%20CLIMATIQUES.pptx" TargetMode="External"/><Relationship Id="rId1" Type="http://schemas.openxmlformats.org/officeDocument/2006/relationships/hyperlink" Target="bilan%20formation%20contractuels.pptx" TargetMode="External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hyperlink" Target="BILAN%20GRF%20Coordonnateur%20EPS%20MARTINIQUE.pptx" TargetMode="External"/><Relationship Id="rId1" Type="http://schemas.openxmlformats.org/officeDocument/2006/relationships/hyperlink" Target="Bilan%20formation%20Professeur%20Principal%20n&#176;2.pptx" TargetMode="External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4" Type="http://schemas.openxmlformats.org/officeDocument/2006/relationships/image" Target="../media/image27.sv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diagrams/_rels/data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svg"/><Relationship Id="rId1" Type="http://schemas.openxmlformats.org/officeDocument/2006/relationships/image" Target="../media/image35.png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8.svg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svg"/><Relationship Id="rId1" Type="http://schemas.openxmlformats.org/officeDocument/2006/relationships/image" Target="../media/image43.png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4" Type="http://schemas.openxmlformats.org/officeDocument/2006/relationships/image" Target="../media/image46.sv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Formation%20EPPCS%20.%20PAF%2024_25.pptx" TargetMode="External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hyperlink" Target="nager%20vite%20nager%20long%20Bilan%20de%20formation.pptx" TargetMode="External"/><Relationship Id="rId2" Type="http://schemas.openxmlformats.org/officeDocument/2006/relationships/hyperlink" Target="LE%20PROCESSUS%20DE%20CR&#201;ATION%20ARTISTIQUE.pptx" TargetMode="External"/><Relationship Id="rId1" Type="http://schemas.openxmlformats.org/officeDocument/2006/relationships/hyperlink" Target="PRESENTATION%20BILAN%20FORMATION%20SAUT%202025.pptx" TargetMode="External"/><Relationship Id="rId4" Type="http://schemas.openxmlformats.org/officeDocument/2006/relationships/hyperlink" Target="PAF%202024%202025%20Savate%20Boxe%20Francaise%20Compte-rendu.pptx" TargetMode="External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hyperlink" Target="PAF%202024%202025%20Diaporama%20Compte-rendu%20stage%20Escalade.pptx" TargetMode="External"/><Relationship Id="rId13" Type="http://schemas.openxmlformats.org/officeDocument/2006/relationships/image" Target="../media/image14.svg"/><Relationship Id="rId3" Type="http://schemas.openxmlformats.org/officeDocument/2006/relationships/hyperlink" Target="Bilan%20formation%20plan&#233;t&#233;%20ovale.pptx" TargetMode="External"/><Relationship Id="rId7" Type="http://schemas.openxmlformats.org/officeDocument/2006/relationships/image" Target="../media/image10.svg"/><Relationship Id="rId12" Type="http://schemas.openxmlformats.org/officeDocument/2006/relationships/image" Target="../media/image13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9.png"/><Relationship Id="rId11" Type="http://schemas.openxmlformats.org/officeDocument/2006/relationships/hyperlink" Target="FormationVB.pages.pdf" TargetMode="External"/><Relationship Id="rId5" Type="http://schemas.openxmlformats.org/officeDocument/2006/relationships/hyperlink" Target="Pre&#769;sentation%20crosstraining.pptx" TargetMode="External"/><Relationship Id="rId10" Type="http://schemas.openxmlformats.org/officeDocument/2006/relationships/image" Target="../media/image12.svg"/><Relationship Id="rId4" Type="http://schemas.openxmlformats.org/officeDocument/2006/relationships/image" Target="../media/image8.jpg"/><Relationship Id="rId9" Type="http://schemas.openxmlformats.org/officeDocument/2006/relationships/image" Target="../media/image11.png"/><Relationship Id="rId14" Type="http://schemas.openxmlformats.org/officeDocument/2006/relationships/hyperlink" Target="bilan%20de%20Formation%20DAE%20EPS%20%202025.pptx" TargetMode="External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hyperlink" Target="PRESENTATION%20BILAN%20FORMATION%20CONDITIONS%20CLIMATIQUES.pptx" TargetMode="External"/><Relationship Id="rId1" Type="http://schemas.openxmlformats.org/officeDocument/2006/relationships/hyperlink" Target="bilan%20formation%20contractuels.pptx" TargetMode="External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hyperlink" Target="BILAN%20GRF%20Coordonnateur%20EPS%20MARTINIQUE.pptx" TargetMode="External"/><Relationship Id="rId1" Type="http://schemas.openxmlformats.org/officeDocument/2006/relationships/hyperlink" Target="Bilan%20formation%20Professeur%20Principal%20n&#176;2.pptx" TargetMode="External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4" Type="http://schemas.openxmlformats.org/officeDocument/2006/relationships/image" Target="../media/image27.sv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diagrams/_rels/drawing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svg"/><Relationship Id="rId1" Type="http://schemas.openxmlformats.org/officeDocument/2006/relationships/image" Target="../media/image35.png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8.svg"/></Relationships>
</file>

<file path=ppt/diagrams/_rels/drawing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svg"/><Relationship Id="rId1" Type="http://schemas.openxmlformats.org/officeDocument/2006/relationships/image" Target="../media/image43.png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4" Type="http://schemas.openxmlformats.org/officeDocument/2006/relationships/image" Target="../media/image4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23B3F5-C510-4F16-AE60-A2AF4BF7B8CC}" type="doc">
      <dgm:prSet loTypeId="urn:microsoft.com/office/officeart/2005/8/layout/vList5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76C64B3-765C-4638-8947-C2E9A4347BE6}">
      <dgm:prSet custT="1"/>
      <dgm:spPr/>
      <dgm:t>
        <a:bodyPr/>
        <a:lstStyle/>
        <a:p>
          <a:r>
            <a:rPr lang="fr-FR" sz="3200"/>
            <a:t>GRF</a:t>
          </a:r>
          <a:endParaRPr lang="en-US" sz="3200"/>
        </a:p>
      </dgm:t>
    </dgm:pt>
    <dgm:pt modelId="{EA8CF1EC-FCCA-40D9-9B17-F6F272C803AA}" type="parTrans" cxnId="{06800B23-74AA-4DA3-BCC7-51C865008069}">
      <dgm:prSet/>
      <dgm:spPr/>
      <dgm:t>
        <a:bodyPr/>
        <a:lstStyle/>
        <a:p>
          <a:endParaRPr lang="en-US"/>
        </a:p>
      </dgm:t>
    </dgm:pt>
    <dgm:pt modelId="{268F7450-940A-40FA-B770-DCE4E14A09E0}" type="sibTrans" cxnId="{06800B23-74AA-4DA3-BCC7-51C865008069}">
      <dgm:prSet/>
      <dgm:spPr/>
      <dgm:t>
        <a:bodyPr/>
        <a:lstStyle/>
        <a:p>
          <a:endParaRPr lang="en-US"/>
        </a:p>
      </dgm:t>
    </dgm:pt>
    <dgm:pt modelId="{FA7469E0-2E9D-4FC0-AFFC-899684EB6074}">
      <dgm:prSet custT="1"/>
      <dgm:spPr/>
      <dgm:t>
        <a:bodyPr/>
        <a:lstStyle/>
        <a:p>
          <a:r>
            <a:rPr lang="fr-FR" sz="2000" dirty="0">
              <a:hlinkClick xmlns:r="http://schemas.openxmlformats.org/officeDocument/2006/relationships" r:id="rId1" action="ppaction://hlinkpres?slideindex=1&amp;slidetitle="/>
            </a:rPr>
            <a:t>HARMONISATION DES PRATIQUES DE L’EPS EPPCS   </a:t>
          </a:r>
          <a:endParaRPr lang="en-US" sz="2000" dirty="0"/>
        </a:p>
      </dgm:t>
    </dgm:pt>
    <dgm:pt modelId="{97E3E2D8-8F49-4E3A-B998-6351DCBA8885}" type="parTrans" cxnId="{D3B7FB99-7507-4C9A-ABF8-02193C463B5E}">
      <dgm:prSet/>
      <dgm:spPr/>
      <dgm:t>
        <a:bodyPr/>
        <a:lstStyle/>
        <a:p>
          <a:endParaRPr lang="en-US"/>
        </a:p>
      </dgm:t>
    </dgm:pt>
    <dgm:pt modelId="{684B01FB-F4E6-471E-B0A2-438104D00036}" type="sibTrans" cxnId="{D3B7FB99-7507-4C9A-ABF8-02193C463B5E}">
      <dgm:prSet/>
      <dgm:spPr/>
      <dgm:t>
        <a:bodyPr/>
        <a:lstStyle/>
        <a:p>
          <a:endParaRPr lang="en-US"/>
        </a:p>
      </dgm:t>
    </dgm:pt>
    <dgm:pt modelId="{2B069915-AC00-4D96-B6F9-1CCA5B43A0FC}">
      <dgm:prSet/>
      <dgm:spPr/>
      <dgm:t>
        <a:bodyPr/>
        <a:lstStyle/>
        <a:p>
          <a:r>
            <a:rPr lang="fr-FR" dirty="0"/>
            <a:t>REFLEXION SUR LES MODALITES D’EVALUATION DES AFL/AFLP</a:t>
          </a:r>
          <a:endParaRPr lang="en-US" dirty="0"/>
        </a:p>
      </dgm:t>
    </dgm:pt>
    <dgm:pt modelId="{60D56927-DDA9-4492-BECA-89BA1C128FAE}" type="parTrans" cxnId="{B28D9DFA-5E5B-4BAE-AC3D-7584AD41D15D}">
      <dgm:prSet/>
      <dgm:spPr/>
      <dgm:t>
        <a:bodyPr/>
        <a:lstStyle/>
        <a:p>
          <a:endParaRPr lang="en-US"/>
        </a:p>
      </dgm:t>
    </dgm:pt>
    <dgm:pt modelId="{5C6598BC-1675-45E5-9880-2B1810D67D35}" type="sibTrans" cxnId="{B28D9DFA-5E5B-4BAE-AC3D-7584AD41D15D}">
      <dgm:prSet/>
      <dgm:spPr/>
      <dgm:t>
        <a:bodyPr/>
        <a:lstStyle/>
        <a:p>
          <a:endParaRPr lang="en-US"/>
        </a:p>
      </dgm:t>
    </dgm:pt>
    <dgm:pt modelId="{E5413A09-6457-4163-B853-CFA8501AE0F7}">
      <dgm:prSet custT="1"/>
      <dgm:spPr/>
      <dgm:t>
        <a:bodyPr/>
        <a:lstStyle/>
        <a:p>
          <a:r>
            <a:rPr lang="fr-FR" sz="2000"/>
            <a:t>JOURNEES PROGRAMMES</a:t>
          </a:r>
          <a:endParaRPr lang="en-US" sz="2000"/>
        </a:p>
      </dgm:t>
    </dgm:pt>
    <dgm:pt modelId="{9D21C522-69B9-4623-91CB-E5C47E701EC9}" type="parTrans" cxnId="{9CAF7283-58FD-45E6-947B-22AAA6311ED7}">
      <dgm:prSet/>
      <dgm:spPr/>
      <dgm:t>
        <a:bodyPr/>
        <a:lstStyle/>
        <a:p>
          <a:endParaRPr lang="en-US"/>
        </a:p>
      </dgm:t>
    </dgm:pt>
    <dgm:pt modelId="{B1BAC8A0-547D-4B35-BF7E-387558AF4067}" type="sibTrans" cxnId="{9CAF7283-58FD-45E6-947B-22AAA6311ED7}">
      <dgm:prSet/>
      <dgm:spPr/>
      <dgm:t>
        <a:bodyPr/>
        <a:lstStyle/>
        <a:p>
          <a:endParaRPr lang="en-US"/>
        </a:p>
      </dgm:t>
    </dgm:pt>
    <dgm:pt modelId="{681BA6C1-B63C-43A6-A3B6-E9219A9BB351}" type="pres">
      <dgm:prSet presAssocID="{A323B3F5-C510-4F16-AE60-A2AF4BF7B8CC}" presName="Name0" presStyleCnt="0">
        <dgm:presLayoutVars>
          <dgm:dir/>
          <dgm:animLvl val="lvl"/>
          <dgm:resizeHandles val="exact"/>
        </dgm:presLayoutVars>
      </dgm:prSet>
      <dgm:spPr/>
    </dgm:pt>
    <dgm:pt modelId="{BDA65FCF-37B2-4E9C-AD84-490BAE0ECD7D}" type="pres">
      <dgm:prSet presAssocID="{276C64B3-765C-4638-8947-C2E9A4347BE6}" presName="linNode" presStyleCnt="0"/>
      <dgm:spPr/>
    </dgm:pt>
    <dgm:pt modelId="{A66812E7-4C9B-48EE-A46B-70A14DD1A7B5}" type="pres">
      <dgm:prSet presAssocID="{276C64B3-765C-4638-8947-C2E9A4347BE6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079F955F-9E48-4A6E-B22E-779084324C96}" type="pres">
      <dgm:prSet presAssocID="{268F7450-940A-40FA-B770-DCE4E14A09E0}" presName="sp" presStyleCnt="0"/>
      <dgm:spPr/>
    </dgm:pt>
    <dgm:pt modelId="{A70D05E2-3733-4C31-902D-87FB86A2C116}" type="pres">
      <dgm:prSet presAssocID="{FA7469E0-2E9D-4FC0-AFFC-899684EB6074}" presName="linNode" presStyleCnt="0"/>
      <dgm:spPr/>
    </dgm:pt>
    <dgm:pt modelId="{D962F89A-DC8E-404B-8241-AF42237AD3DC}" type="pres">
      <dgm:prSet presAssocID="{FA7469E0-2E9D-4FC0-AFFC-899684EB6074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D6597BAF-B276-4D7A-8B2F-EF6B38B89D8A}" type="pres">
      <dgm:prSet presAssocID="{684B01FB-F4E6-471E-B0A2-438104D00036}" presName="sp" presStyleCnt="0"/>
      <dgm:spPr/>
    </dgm:pt>
    <dgm:pt modelId="{E9A297E5-52B3-4B60-8BD4-F977C93F753A}" type="pres">
      <dgm:prSet presAssocID="{2B069915-AC00-4D96-B6F9-1CCA5B43A0FC}" presName="linNode" presStyleCnt="0"/>
      <dgm:spPr/>
    </dgm:pt>
    <dgm:pt modelId="{8B653ACE-72C7-4292-972C-0B6E09C77DE6}" type="pres">
      <dgm:prSet presAssocID="{2B069915-AC00-4D96-B6F9-1CCA5B43A0FC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E16D6978-6839-4B20-9C90-009E14C730EA}" type="pres">
      <dgm:prSet presAssocID="{5C6598BC-1675-45E5-9880-2B1810D67D35}" presName="sp" presStyleCnt="0"/>
      <dgm:spPr/>
    </dgm:pt>
    <dgm:pt modelId="{7D00312C-BD81-4F5F-83FE-C474AD6B8F37}" type="pres">
      <dgm:prSet presAssocID="{E5413A09-6457-4163-B853-CFA8501AE0F7}" presName="linNode" presStyleCnt="0"/>
      <dgm:spPr/>
    </dgm:pt>
    <dgm:pt modelId="{2A001CCA-7B0F-46FB-9240-03DF17A7ECFB}" type="pres">
      <dgm:prSet presAssocID="{E5413A09-6457-4163-B853-CFA8501AE0F7}" presName="parentText" presStyleLbl="node1" presStyleIdx="3" presStyleCnt="4">
        <dgm:presLayoutVars>
          <dgm:chMax val="1"/>
          <dgm:bulletEnabled val="1"/>
        </dgm:presLayoutVars>
      </dgm:prSet>
      <dgm:spPr/>
    </dgm:pt>
  </dgm:ptLst>
  <dgm:cxnLst>
    <dgm:cxn modelId="{02113203-0407-4E1B-951D-5BE82D13B389}" type="presOf" srcId="{276C64B3-765C-4638-8947-C2E9A4347BE6}" destId="{A66812E7-4C9B-48EE-A46B-70A14DD1A7B5}" srcOrd="0" destOrd="0" presId="urn:microsoft.com/office/officeart/2005/8/layout/vList5"/>
    <dgm:cxn modelId="{06800B23-74AA-4DA3-BCC7-51C865008069}" srcId="{A323B3F5-C510-4F16-AE60-A2AF4BF7B8CC}" destId="{276C64B3-765C-4638-8947-C2E9A4347BE6}" srcOrd="0" destOrd="0" parTransId="{EA8CF1EC-FCCA-40D9-9B17-F6F272C803AA}" sibTransId="{268F7450-940A-40FA-B770-DCE4E14A09E0}"/>
    <dgm:cxn modelId="{32C2EC25-A12A-4186-B5B4-3FFCDDF7E08A}" type="presOf" srcId="{A323B3F5-C510-4F16-AE60-A2AF4BF7B8CC}" destId="{681BA6C1-B63C-43A6-A3B6-E9219A9BB351}" srcOrd="0" destOrd="0" presId="urn:microsoft.com/office/officeart/2005/8/layout/vList5"/>
    <dgm:cxn modelId="{17D9CD2B-D25E-49EA-BF87-F2C68E205BF9}" type="presOf" srcId="{2B069915-AC00-4D96-B6F9-1CCA5B43A0FC}" destId="{8B653ACE-72C7-4292-972C-0B6E09C77DE6}" srcOrd="0" destOrd="0" presId="urn:microsoft.com/office/officeart/2005/8/layout/vList5"/>
    <dgm:cxn modelId="{8609D27C-D860-4202-B1C4-46B45A032C34}" type="presOf" srcId="{E5413A09-6457-4163-B853-CFA8501AE0F7}" destId="{2A001CCA-7B0F-46FB-9240-03DF17A7ECFB}" srcOrd="0" destOrd="0" presId="urn:microsoft.com/office/officeart/2005/8/layout/vList5"/>
    <dgm:cxn modelId="{9CAF7283-58FD-45E6-947B-22AAA6311ED7}" srcId="{A323B3F5-C510-4F16-AE60-A2AF4BF7B8CC}" destId="{E5413A09-6457-4163-B853-CFA8501AE0F7}" srcOrd="3" destOrd="0" parTransId="{9D21C522-69B9-4623-91CB-E5C47E701EC9}" sibTransId="{B1BAC8A0-547D-4B35-BF7E-387558AF4067}"/>
    <dgm:cxn modelId="{D3B7FB99-7507-4C9A-ABF8-02193C463B5E}" srcId="{A323B3F5-C510-4F16-AE60-A2AF4BF7B8CC}" destId="{FA7469E0-2E9D-4FC0-AFFC-899684EB6074}" srcOrd="1" destOrd="0" parTransId="{97E3E2D8-8F49-4E3A-B998-6351DCBA8885}" sibTransId="{684B01FB-F4E6-471E-B0A2-438104D00036}"/>
    <dgm:cxn modelId="{36CDC6BE-1D26-4706-A756-291E68250ADD}" type="presOf" srcId="{FA7469E0-2E9D-4FC0-AFFC-899684EB6074}" destId="{D962F89A-DC8E-404B-8241-AF42237AD3DC}" srcOrd="0" destOrd="0" presId="urn:microsoft.com/office/officeart/2005/8/layout/vList5"/>
    <dgm:cxn modelId="{B28D9DFA-5E5B-4BAE-AC3D-7584AD41D15D}" srcId="{A323B3F5-C510-4F16-AE60-A2AF4BF7B8CC}" destId="{2B069915-AC00-4D96-B6F9-1CCA5B43A0FC}" srcOrd="2" destOrd="0" parTransId="{60D56927-DDA9-4492-BECA-89BA1C128FAE}" sibTransId="{5C6598BC-1675-45E5-9880-2B1810D67D35}"/>
    <dgm:cxn modelId="{11CAEEFC-1727-4131-B507-361AF0CDB3CD}" type="presParOf" srcId="{681BA6C1-B63C-43A6-A3B6-E9219A9BB351}" destId="{BDA65FCF-37B2-4E9C-AD84-490BAE0ECD7D}" srcOrd="0" destOrd="0" presId="urn:microsoft.com/office/officeart/2005/8/layout/vList5"/>
    <dgm:cxn modelId="{28E392A2-65B0-48A8-8881-003943E7D86B}" type="presParOf" srcId="{BDA65FCF-37B2-4E9C-AD84-490BAE0ECD7D}" destId="{A66812E7-4C9B-48EE-A46B-70A14DD1A7B5}" srcOrd="0" destOrd="0" presId="urn:microsoft.com/office/officeart/2005/8/layout/vList5"/>
    <dgm:cxn modelId="{D05329CA-7427-4015-BE56-0C70F5A7FC88}" type="presParOf" srcId="{681BA6C1-B63C-43A6-A3B6-E9219A9BB351}" destId="{079F955F-9E48-4A6E-B22E-779084324C96}" srcOrd="1" destOrd="0" presId="urn:microsoft.com/office/officeart/2005/8/layout/vList5"/>
    <dgm:cxn modelId="{258D0EA5-1AA0-4E0D-83AC-F915A7E29A26}" type="presParOf" srcId="{681BA6C1-B63C-43A6-A3B6-E9219A9BB351}" destId="{A70D05E2-3733-4C31-902D-87FB86A2C116}" srcOrd="2" destOrd="0" presId="urn:microsoft.com/office/officeart/2005/8/layout/vList5"/>
    <dgm:cxn modelId="{F0CF8DB9-32B9-4492-B178-96D5FBC122C6}" type="presParOf" srcId="{A70D05E2-3733-4C31-902D-87FB86A2C116}" destId="{D962F89A-DC8E-404B-8241-AF42237AD3DC}" srcOrd="0" destOrd="0" presId="urn:microsoft.com/office/officeart/2005/8/layout/vList5"/>
    <dgm:cxn modelId="{9FCDDE7D-073F-48DA-9CBC-54D30DEBF573}" type="presParOf" srcId="{681BA6C1-B63C-43A6-A3B6-E9219A9BB351}" destId="{D6597BAF-B276-4D7A-8B2F-EF6B38B89D8A}" srcOrd="3" destOrd="0" presId="urn:microsoft.com/office/officeart/2005/8/layout/vList5"/>
    <dgm:cxn modelId="{B5E40B1E-327C-400B-88E4-3229F6CD5C57}" type="presParOf" srcId="{681BA6C1-B63C-43A6-A3B6-E9219A9BB351}" destId="{E9A297E5-52B3-4B60-8BD4-F977C93F753A}" srcOrd="4" destOrd="0" presId="urn:microsoft.com/office/officeart/2005/8/layout/vList5"/>
    <dgm:cxn modelId="{20BD7E42-6D81-4D42-B794-964B2F60AD7A}" type="presParOf" srcId="{E9A297E5-52B3-4B60-8BD4-F977C93F753A}" destId="{8B653ACE-72C7-4292-972C-0B6E09C77DE6}" srcOrd="0" destOrd="0" presId="urn:microsoft.com/office/officeart/2005/8/layout/vList5"/>
    <dgm:cxn modelId="{2F20A190-0D1F-4390-B820-798E1CCCD8C5}" type="presParOf" srcId="{681BA6C1-B63C-43A6-A3B6-E9219A9BB351}" destId="{E16D6978-6839-4B20-9C90-009E14C730EA}" srcOrd="5" destOrd="0" presId="urn:microsoft.com/office/officeart/2005/8/layout/vList5"/>
    <dgm:cxn modelId="{D223883B-373B-45D6-A4CE-89FB435BE840}" type="presParOf" srcId="{681BA6C1-B63C-43A6-A3B6-E9219A9BB351}" destId="{7D00312C-BD81-4F5F-83FE-C474AD6B8F37}" srcOrd="6" destOrd="0" presId="urn:microsoft.com/office/officeart/2005/8/layout/vList5"/>
    <dgm:cxn modelId="{C96037A6-E381-4B3E-8325-FC25647E762C}" type="presParOf" srcId="{7D00312C-BD81-4F5F-83FE-C474AD6B8F37}" destId="{2A001CCA-7B0F-46FB-9240-03DF17A7ECF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9D7684-9D25-44B7-8FF4-A2B842622E7D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69BE10B-6431-4F6A-87DC-05CB0A1AEED9}">
      <dgm:prSet/>
      <dgm:spPr/>
      <dgm:t>
        <a:bodyPr/>
        <a:lstStyle/>
        <a:p>
          <a:r>
            <a:rPr lang="fr-FR" dirty="0">
              <a:hlinkClick xmlns:r="http://schemas.openxmlformats.org/officeDocument/2006/relationships" r:id="rId1" action="ppaction://hlinkpres?slideindex=1&amp;slidetitle="/>
            </a:rPr>
            <a:t>MULTI SAUTS</a:t>
          </a:r>
          <a:endParaRPr lang="en-US" dirty="0"/>
        </a:p>
      </dgm:t>
    </dgm:pt>
    <dgm:pt modelId="{97D3DB05-8A22-403A-9D47-76A861118B4B}" type="parTrans" cxnId="{25927780-366A-4B4C-B196-B563E2ACCC5E}">
      <dgm:prSet/>
      <dgm:spPr/>
      <dgm:t>
        <a:bodyPr/>
        <a:lstStyle/>
        <a:p>
          <a:endParaRPr lang="en-US"/>
        </a:p>
      </dgm:t>
    </dgm:pt>
    <dgm:pt modelId="{33F87409-CE66-498E-BC8F-E30D91A45218}" type="sibTrans" cxnId="{25927780-366A-4B4C-B196-B563E2ACCC5E}">
      <dgm:prSet/>
      <dgm:spPr/>
      <dgm:t>
        <a:bodyPr/>
        <a:lstStyle/>
        <a:p>
          <a:endParaRPr lang="en-US"/>
        </a:p>
      </dgm:t>
    </dgm:pt>
    <dgm:pt modelId="{9FBFB754-02AC-442F-B4F9-798014E31424}">
      <dgm:prSet/>
      <dgm:spPr/>
      <dgm:t>
        <a:bodyPr/>
        <a:lstStyle/>
        <a:p>
          <a:r>
            <a:rPr lang="fr-FR" dirty="0">
              <a:hlinkClick xmlns:r="http://schemas.openxmlformats.org/officeDocument/2006/relationships" r:id="rId2" action="ppaction://hlinkpres?slideindex=1&amp;slidetitle="/>
            </a:rPr>
            <a:t>CREATION ARTISTIQUE</a:t>
          </a:r>
          <a:endParaRPr lang="en-US" dirty="0"/>
        </a:p>
      </dgm:t>
    </dgm:pt>
    <dgm:pt modelId="{25E293A5-26D3-41FB-85D6-1CE997E12AE3}" type="parTrans" cxnId="{8B970E8C-629A-4669-AA69-8A440C1B1868}">
      <dgm:prSet/>
      <dgm:spPr/>
      <dgm:t>
        <a:bodyPr/>
        <a:lstStyle/>
        <a:p>
          <a:endParaRPr lang="en-US"/>
        </a:p>
      </dgm:t>
    </dgm:pt>
    <dgm:pt modelId="{ECBFA4D4-601D-4BEF-A854-3384E25BED6F}" type="sibTrans" cxnId="{8B970E8C-629A-4669-AA69-8A440C1B1868}">
      <dgm:prSet/>
      <dgm:spPr/>
      <dgm:t>
        <a:bodyPr/>
        <a:lstStyle/>
        <a:p>
          <a:endParaRPr lang="en-US"/>
        </a:p>
      </dgm:t>
    </dgm:pt>
    <dgm:pt modelId="{C6398114-E765-4041-803D-C2F1F6C10608}">
      <dgm:prSet/>
      <dgm:spPr/>
      <dgm:t>
        <a:bodyPr/>
        <a:lstStyle/>
        <a:p>
          <a:r>
            <a:rPr lang="fr-FR" dirty="0">
              <a:hlinkClick xmlns:r="http://schemas.openxmlformats.org/officeDocument/2006/relationships" r:id="rId3" action="ppaction://hlinkpres?slideindex=1&amp;slidetitle="/>
            </a:rPr>
            <a:t>NATATION</a:t>
          </a:r>
          <a:r>
            <a:rPr lang="fr-FR" dirty="0"/>
            <a:t>   </a:t>
          </a:r>
          <a:endParaRPr lang="en-US" dirty="0"/>
        </a:p>
      </dgm:t>
    </dgm:pt>
    <dgm:pt modelId="{339858ED-6CD8-46CE-9BCC-755C319FC8B6}" type="parTrans" cxnId="{2FA4183A-E17E-46EC-AE39-79616C9D54F0}">
      <dgm:prSet/>
      <dgm:spPr/>
      <dgm:t>
        <a:bodyPr/>
        <a:lstStyle/>
        <a:p>
          <a:endParaRPr lang="en-US"/>
        </a:p>
      </dgm:t>
    </dgm:pt>
    <dgm:pt modelId="{0F938AEB-D9BF-4B63-8AF6-D770BC8FF273}" type="sibTrans" cxnId="{2FA4183A-E17E-46EC-AE39-79616C9D54F0}">
      <dgm:prSet/>
      <dgm:spPr/>
      <dgm:t>
        <a:bodyPr/>
        <a:lstStyle/>
        <a:p>
          <a:endParaRPr lang="en-US"/>
        </a:p>
      </dgm:t>
    </dgm:pt>
    <dgm:pt modelId="{1B35F5CB-6437-4C34-A8F8-35354EDCC197}">
      <dgm:prSet/>
      <dgm:spPr/>
      <dgm:t>
        <a:bodyPr/>
        <a:lstStyle/>
        <a:p>
          <a:r>
            <a:rPr lang="fr-FR" dirty="0">
              <a:hlinkClick xmlns:r="http://schemas.openxmlformats.org/officeDocument/2006/relationships" r:id="rId4" action="ppaction://hlinkpres?slideindex=1&amp;slidetitle="/>
            </a:rPr>
            <a:t>BOXE </a:t>
          </a:r>
          <a:endParaRPr lang="en-US" dirty="0"/>
        </a:p>
      </dgm:t>
    </dgm:pt>
    <dgm:pt modelId="{1D1FCE59-7C2C-430A-867F-D442F0DF5674}" type="parTrans" cxnId="{A6113183-3460-4209-8152-06C8E22E0763}">
      <dgm:prSet/>
      <dgm:spPr/>
      <dgm:t>
        <a:bodyPr/>
        <a:lstStyle/>
        <a:p>
          <a:endParaRPr lang="en-US"/>
        </a:p>
      </dgm:t>
    </dgm:pt>
    <dgm:pt modelId="{D5781C01-500E-4572-A983-07E8FC79C559}" type="sibTrans" cxnId="{A6113183-3460-4209-8152-06C8E22E0763}">
      <dgm:prSet/>
      <dgm:spPr/>
      <dgm:t>
        <a:bodyPr/>
        <a:lstStyle/>
        <a:p>
          <a:endParaRPr lang="en-US"/>
        </a:p>
      </dgm:t>
    </dgm:pt>
    <dgm:pt modelId="{3C7D4CFA-B2A2-4150-A1AB-001A17ACB5DB}" type="pres">
      <dgm:prSet presAssocID="{D39D7684-9D25-44B7-8FF4-A2B842622E7D}" presName="diagram" presStyleCnt="0">
        <dgm:presLayoutVars>
          <dgm:dir/>
          <dgm:resizeHandles val="exact"/>
        </dgm:presLayoutVars>
      </dgm:prSet>
      <dgm:spPr/>
    </dgm:pt>
    <dgm:pt modelId="{F51930B5-0BEE-4500-9251-6CCE1A1FBDE9}" type="pres">
      <dgm:prSet presAssocID="{269BE10B-6431-4F6A-87DC-05CB0A1AEED9}" presName="node" presStyleLbl="node1" presStyleIdx="0" presStyleCnt="4">
        <dgm:presLayoutVars>
          <dgm:bulletEnabled val="1"/>
        </dgm:presLayoutVars>
      </dgm:prSet>
      <dgm:spPr/>
    </dgm:pt>
    <dgm:pt modelId="{2C3BE5B7-2C72-4F16-BD49-B8687F45C199}" type="pres">
      <dgm:prSet presAssocID="{33F87409-CE66-498E-BC8F-E30D91A45218}" presName="sibTrans" presStyleCnt="0"/>
      <dgm:spPr/>
    </dgm:pt>
    <dgm:pt modelId="{0B2D1300-9056-43D0-96B7-47029613F88B}" type="pres">
      <dgm:prSet presAssocID="{9FBFB754-02AC-442F-B4F9-798014E31424}" presName="node" presStyleLbl="node1" presStyleIdx="1" presStyleCnt="4">
        <dgm:presLayoutVars>
          <dgm:bulletEnabled val="1"/>
        </dgm:presLayoutVars>
      </dgm:prSet>
      <dgm:spPr/>
    </dgm:pt>
    <dgm:pt modelId="{184B0BB2-B946-4CDD-B297-E009146AB93F}" type="pres">
      <dgm:prSet presAssocID="{ECBFA4D4-601D-4BEF-A854-3384E25BED6F}" presName="sibTrans" presStyleCnt="0"/>
      <dgm:spPr/>
    </dgm:pt>
    <dgm:pt modelId="{28B5F703-CA5C-4D78-83BC-ABE7CF42809B}" type="pres">
      <dgm:prSet presAssocID="{C6398114-E765-4041-803D-C2F1F6C10608}" presName="node" presStyleLbl="node1" presStyleIdx="2" presStyleCnt="4">
        <dgm:presLayoutVars>
          <dgm:bulletEnabled val="1"/>
        </dgm:presLayoutVars>
      </dgm:prSet>
      <dgm:spPr/>
    </dgm:pt>
    <dgm:pt modelId="{238D745D-8ED3-4416-A903-33A27E26F5FA}" type="pres">
      <dgm:prSet presAssocID="{0F938AEB-D9BF-4B63-8AF6-D770BC8FF273}" presName="sibTrans" presStyleCnt="0"/>
      <dgm:spPr/>
    </dgm:pt>
    <dgm:pt modelId="{BA4922F9-F99D-49A6-A1BD-9D925165EFEA}" type="pres">
      <dgm:prSet presAssocID="{1B35F5CB-6437-4C34-A8F8-35354EDCC197}" presName="node" presStyleLbl="node1" presStyleIdx="3" presStyleCnt="4">
        <dgm:presLayoutVars>
          <dgm:bulletEnabled val="1"/>
        </dgm:presLayoutVars>
      </dgm:prSet>
      <dgm:spPr/>
    </dgm:pt>
  </dgm:ptLst>
  <dgm:cxnLst>
    <dgm:cxn modelId="{30228718-516B-42BF-A3B6-E1AB0AA1245A}" type="presOf" srcId="{D39D7684-9D25-44B7-8FF4-A2B842622E7D}" destId="{3C7D4CFA-B2A2-4150-A1AB-001A17ACB5DB}" srcOrd="0" destOrd="0" presId="urn:microsoft.com/office/officeart/2005/8/layout/default"/>
    <dgm:cxn modelId="{AEEE1E30-3743-42D5-A3A2-574D8FA598E6}" type="presOf" srcId="{9FBFB754-02AC-442F-B4F9-798014E31424}" destId="{0B2D1300-9056-43D0-96B7-47029613F88B}" srcOrd="0" destOrd="0" presId="urn:microsoft.com/office/officeart/2005/8/layout/default"/>
    <dgm:cxn modelId="{2FA4183A-E17E-46EC-AE39-79616C9D54F0}" srcId="{D39D7684-9D25-44B7-8FF4-A2B842622E7D}" destId="{C6398114-E765-4041-803D-C2F1F6C10608}" srcOrd="2" destOrd="0" parTransId="{339858ED-6CD8-46CE-9BCC-755C319FC8B6}" sibTransId="{0F938AEB-D9BF-4B63-8AF6-D770BC8FF273}"/>
    <dgm:cxn modelId="{B2AE8659-DEDA-44F4-8B12-5634CF0D854E}" type="presOf" srcId="{269BE10B-6431-4F6A-87DC-05CB0A1AEED9}" destId="{F51930B5-0BEE-4500-9251-6CCE1A1FBDE9}" srcOrd="0" destOrd="0" presId="urn:microsoft.com/office/officeart/2005/8/layout/default"/>
    <dgm:cxn modelId="{B92C535A-ACDC-46C1-9BF1-76F3C4361927}" type="presOf" srcId="{1B35F5CB-6437-4C34-A8F8-35354EDCC197}" destId="{BA4922F9-F99D-49A6-A1BD-9D925165EFEA}" srcOrd="0" destOrd="0" presId="urn:microsoft.com/office/officeart/2005/8/layout/default"/>
    <dgm:cxn modelId="{25927780-366A-4B4C-B196-B563E2ACCC5E}" srcId="{D39D7684-9D25-44B7-8FF4-A2B842622E7D}" destId="{269BE10B-6431-4F6A-87DC-05CB0A1AEED9}" srcOrd="0" destOrd="0" parTransId="{97D3DB05-8A22-403A-9D47-76A861118B4B}" sibTransId="{33F87409-CE66-498E-BC8F-E30D91A45218}"/>
    <dgm:cxn modelId="{A6113183-3460-4209-8152-06C8E22E0763}" srcId="{D39D7684-9D25-44B7-8FF4-A2B842622E7D}" destId="{1B35F5CB-6437-4C34-A8F8-35354EDCC197}" srcOrd="3" destOrd="0" parTransId="{1D1FCE59-7C2C-430A-867F-D442F0DF5674}" sibTransId="{D5781C01-500E-4572-A983-07E8FC79C559}"/>
    <dgm:cxn modelId="{E1B65085-0AF0-467B-B919-EB6A6E84E93E}" type="presOf" srcId="{C6398114-E765-4041-803D-C2F1F6C10608}" destId="{28B5F703-CA5C-4D78-83BC-ABE7CF42809B}" srcOrd="0" destOrd="0" presId="urn:microsoft.com/office/officeart/2005/8/layout/default"/>
    <dgm:cxn modelId="{8B970E8C-629A-4669-AA69-8A440C1B1868}" srcId="{D39D7684-9D25-44B7-8FF4-A2B842622E7D}" destId="{9FBFB754-02AC-442F-B4F9-798014E31424}" srcOrd="1" destOrd="0" parTransId="{25E293A5-26D3-41FB-85D6-1CE997E12AE3}" sibTransId="{ECBFA4D4-601D-4BEF-A854-3384E25BED6F}"/>
    <dgm:cxn modelId="{DC34DBA0-CC43-4EFF-A225-BD6D47FAF6AC}" type="presParOf" srcId="{3C7D4CFA-B2A2-4150-A1AB-001A17ACB5DB}" destId="{F51930B5-0BEE-4500-9251-6CCE1A1FBDE9}" srcOrd="0" destOrd="0" presId="urn:microsoft.com/office/officeart/2005/8/layout/default"/>
    <dgm:cxn modelId="{13646137-F2AE-4E41-B8BA-3FD86DAA8B63}" type="presParOf" srcId="{3C7D4CFA-B2A2-4150-A1AB-001A17ACB5DB}" destId="{2C3BE5B7-2C72-4F16-BD49-B8687F45C199}" srcOrd="1" destOrd="0" presId="urn:microsoft.com/office/officeart/2005/8/layout/default"/>
    <dgm:cxn modelId="{A8FD80E7-FA7B-4432-8549-977C4E7C1C16}" type="presParOf" srcId="{3C7D4CFA-B2A2-4150-A1AB-001A17ACB5DB}" destId="{0B2D1300-9056-43D0-96B7-47029613F88B}" srcOrd="2" destOrd="0" presId="urn:microsoft.com/office/officeart/2005/8/layout/default"/>
    <dgm:cxn modelId="{47A7ABD7-E890-40DF-9FB3-FFEFF1212C9B}" type="presParOf" srcId="{3C7D4CFA-B2A2-4150-A1AB-001A17ACB5DB}" destId="{184B0BB2-B946-4CDD-B297-E009146AB93F}" srcOrd="3" destOrd="0" presId="urn:microsoft.com/office/officeart/2005/8/layout/default"/>
    <dgm:cxn modelId="{6EF37B89-385B-40D5-ACD5-168EAAFC8FE5}" type="presParOf" srcId="{3C7D4CFA-B2A2-4150-A1AB-001A17ACB5DB}" destId="{28B5F703-CA5C-4D78-83BC-ABE7CF42809B}" srcOrd="4" destOrd="0" presId="urn:microsoft.com/office/officeart/2005/8/layout/default"/>
    <dgm:cxn modelId="{ABE04B8F-9393-4E5C-BD0C-A45311AD1252}" type="presParOf" srcId="{3C7D4CFA-B2A2-4150-A1AB-001A17ACB5DB}" destId="{238D745D-8ED3-4416-A903-33A27E26F5FA}" srcOrd="5" destOrd="0" presId="urn:microsoft.com/office/officeart/2005/8/layout/default"/>
    <dgm:cxn modelId="{2BFFAF51-4F68-4A7A-B311-989EA16FB584}" type="presParOf" srcId="{3C7D4CFA-B2A2-4150-A1AB-001A17ACB5DB}" destId="{BA4922F9-F99D-49A6-A1BD-9D925165EFEA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0A59148-4883-4B91-BB97-35C94A306388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54020ADE-00FB-4C9A-B23A-87B70164DFD8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fr-FR" sz="1800" dirty="0">
              <a:hlinkClick xmlns:r="http://schemas.openxmlformats.org/officeDocument/2006/relationships" r:id="rId1" action="ppaction://hlinkpres?slideindex=1&amp;slidetitle="/>
            </a:rPr>
            <a:t>NORD ATLANTIQUE/ RUGBY</a:t>
          </a:r>
          <a:endParaRPr lang="en-US" sz="1800" dirty="0"/>
        </a:p>
      </dgm:t>
    </dgm:pt>
    <dgm:pt modelId="{46C9B214-3B8A-48C5-BFED-03F430469533}" type="parTrans" cxnId="{D7662A46-F5D7-4A3E-8249-01AFBDCCDC8C}">
      <dgm:prSet/>
      <dgm:spPr/>
      <dgm:t>
        <a:bodyPr/>
        <a:lstStyle/>
        <a:p>
          <a:endParaRPr lang="en-US"/>
        </a:p>
      </dgm:t>
    </dgm:pt>
    <dgm:pt modelId="{A01D8630-E037-49E5-8434-2CB1FE16A735}" type="sibTrans" cxnId="{D7662A46-F5D7-4A3E-8249-01AFBDCCDC8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7001936-7F0C-41D2-A6AB-8221DE68EBE4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fr-FR" sz="1800" dirty="0">
              <a:hlinkClick xmlns:r="http://schemas.openxmlformats.org/officeDocument/2006/relationships" r:id="rId2" action="ppaction://hlinkpres?slideindex=1&amp;slidetitle="/>
            </a:rPr>
            <a:t>NORD CARAIBES CROSSTRAINING</a:t>
          </a:r>
          <a:endParaRPr lang="fr-PF" sz="1800" dirty="0"/>
        </a:p>
      </dgm:t>
    </dgm:pt>
    <dgm:pt modelId="{A92855D9-ED4B-4D2C-A80E-F2525CA5C732}" type="parTrans" cxnId="{BE3909A2-B315-493D-9B48-F0579A65407D}">
      <dgm:prSet/>
      <dgm:spPr/>
      <dgm:t>
        <a:bodyPr/>
        <a:lstStyle/>
        <a:p>
          <a:endParaRPr lang="en-US"/>
        </a:p>
      </dgm:t>
    </dgm:pt>
    <dgm:pt modelId="{9129C26F-5318-4676-86E1-01FF47581977}" type="sibTrans" cxnId="{BE3909A2-B315-493D-9B48-F0579A65407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031B2DE-E22A-4183-AF41-0C6126B3E5D0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fr-FR" sz="1800" dirty="0">
              <a:hlinkClick xmlns:r="http://schemas.openxmlformats.org/officeDocument/2006/relationships" r:id="rId3" action="ppaction://hlinkpres?slideindex=1&amp;slidetitle="/>
            </a:rPr>
            <a:t>NORD ATLANTIQUE/ ESCALADE</a:t>
          </a:r>
          <a:endParaRPr lang="en-US" sz="1800" dirty="0"/>
        </a:p>
      </dgm:t>
    </dgm:pt>
    <dgm:pt modelId="{38464056-0C4B-4004-8670-6A902C20F461}" type="parTrans" cxnId="{891AD69B-DF7A-4311-A6D9-C91F6AE2F5EA}">
      <dgm:prSet/>
      <dgm:spPr/>
      <dgm:t>
        <a:bodyPr/>
        <a:lstStyle/>
        <a:p>
          <a:endParaRPr lang="en-US"/>
        </a:p>
      </dgm:t>
    </dgm:pt>
    <dgm:pt modelId="{88EE69E2-A22A-46D3-AD80-2FF3BE8EE907}" type="sibTrans" cxnId="{891AD69B-DF7A-4311-A6D9-C91F6AE2F5E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57B3C87-C275-4C63-BBA8-ABC475B0086A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fr-FR" sz="1800" dirty="0">
              <a:hlinkClick xmlns:r="http://schemas.openxmlformats.org/officeDocument/2006/relationships" r:id="rId4" action="ppaction://hlinkfile"/>
            </a:rPr>
            <a:t>NORD CARAIBES /</a:t>
          </a:r>
        </a:p>
        <a:p>
          <a:pPr>
            <a:lnSpc>
              <a:spcPct val="100000"/>
            </a:lnSpc>
            <a:defRPr cap="all"/>
          </a:pPr>
          <a:r>
            <a:rPr lang="fr-FR" sz="1800" dirty="0">
              <a:hlinkClick xmlns:r="http://schemas.openxmlformats.org/officeDocument/2006/relationships" r:id="rId4" action="ppaction://hlinkfile"/>
            </a:rPr>
            <a:t> VOLLEY</a:t>
          </a:r>
          <a:endParaRPr lang="fr-FR" sz="1800" dirty="0"/>
        </a:p>
        <a:p>
          <a:pPr>
            <a:defRPr cap="all"/>
          </a:pPr>
          <a:endParaRPr lang="en-US" sz="1200" dirty="0"/>
        </a:p>
      </dgm:t>
    </dgm:pt>
    <dgm:pt modelId="{D0244CDD-0249-418F-B5C4-076F2BED5AC2}" type="parTrans" cxnId="{1B5A3A75-CFBA-495A-A71C-FCE5671EFF1E}">
      <dgm:prSet/>
      <dgm:spPr/>
      <dgm:t>
        <a:bodyPr/>
        <a:lstStyle/>
        <a:p>
          <a:endParaRPr lang="en-US"/>
        </a:p>
      </dgm:t>
    </dgm:pt>
    <dgm:pt modelId="{49B7D87D-9239-452D-AD8B-8DC89EAE7C6C}" type="sibTrans" cxnId="{1B5A3A75-CFBA-495A-A71C-FCE5671EFF1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5D3DB62-B2CC-4A97-AC1A-785D8E2B19BB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fr-FR" sz="1800" dirty="0">
              <a:hlinkClick xmlns:r="http://schemas.openxmlformats.org/officeDocument/2006/relationships" r:id="rId5" action="ppaction://hlinkpres?slideindex=1&amp;slidetitle="/>
            </a:rPr>
            <a:t>CENTRE SUD / SECOURISME DAE</a:t>
          </a:r>
          <a:endParaRPr lang="en-US" sz="1800" dirty="0"/>
        </a:p>
      </dgm:t>
    </dgm:pt>
    <dgm:pt modelId="{7416E425-E019-4AFD-945C-B463ED19447B}" type="parTrans" cxnId="{8BE7DDD2-C194-455F-8E86-5A198E58FE8A}">
      <dgm:prSet/>
      <dgm:spPr/>
      <dgm:t>
        <a:bodyPr/>
        <a:lstStyle/>
        <a:p>
          <a:endParaRPr lang="en-US"/>
        </a:p>
      </dgm:t>
    </dgm:pt>
    <dgm:pt modelId="{D54D70AD-3BBF-4BB4-AF6B-A1A4F42EFB31}" type="sibTrans" cxnId="{8BE7DDD2-C194-455F-8E86-5A198E58FE8A}">
      <dgm:prSet/>
      <dgm:spPr/>
      <dgm:t>
        <a:bodyPr/>
        <a:lstStyle/>
        <a:p>
          <a:endParaRPr lang="en-US"/>
        </a:p>
      </dgm:t>
    </dgm:pt>
    <dgm:pt modelId="{0DC41255-7BA3-4EA7-BD59-B6F7E570084C}" type="pres">
      <dgm:prSet presAssocID="{80A59148-4883-4B91-BB97-35C94A306388}" presName="root" presStyleCnt="0">
        <dgm:presLayoutVars>
          <dgm:dir/>
          <dgm:resizeHandles val="exact"/>
        </dgm:presLayoutVars>
      </dgm:prSet>
      <dgm:spPr/>
    </dgm:pt>
    <dgm:pt modelId="{8E4CD124-8009-4E26-A450-585F8F53EF4F}" type="pres">
      <dgm:prSet presAssocID="{54020ADE-00FB-4C9A-B23A-87B70164DFD8}" presName="compNode" presStyleCnt="0"/>
      <dgm:spPr/>
    </dgm:pt>
    <dgm:pt modelId="{567BC7B1-345B-4095-B831-F3CC1B47C3D6}" type="pres">
      <dgm:prSet presAssocID="{54020ADE-00FB-4C9A-B23A-87B70164DFD8}" presName="iconBgRect" presStyleLbl="bgShp" presStyleIdx="0" presStyleCnt="5"/>
      <dgm:spPr/>
    </dgm:pt>
    <dgm:pt modelId="{D9386E7F-9386-48EA-B6D1-90B0996FC951}" type="pres">
      <dgm:prSet presAssocID="{54020ADE-00FB-4C9A-B23A-87B70164DFD8}" presName="iconRect" presStyleLbl="node1" presStyleIdx="0" presStyleCnt="5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llon de rugby"/>
        </a:ext>
      </dgm:extLst>
    </dgm:pt>
    <dgm:pt modelId="{BE9B9605-A142-487D-934B-C31734C5E296}" type="pres">
      <dgm:prSet presAssocID="{54020ADE-00FB-4C9A-B23A-87B70164DFD8}" presName="spaceRect" presStyleCnt="0"/>
      <dgm:spPr/>
    </dgm:pt>
    <dgm:pt modelId="{8C9DB805-8F39-4A7F-87D6-3371CC145C53}" type="pres">
      <dgm:prSet presAssocID="{54020ADE-00FB-4C9A-B23A-87B70164DFD8}" presName="textRect" presStyleLbl="revTx" presStyleIdx="0" presStyleCnt="5">
        <dgm:presLayoutVars>
          <dgm:chMax val="1"/>
          <dgm:chPref val="1"/>
        </dgm:presLayoutVars>
      </dgm:prSet>
      <dgm:spPr/>
    </dgm:pt>
    <dgm:pt modelId="{411225D1-E755-4EE5-8D3F-AE748E70A7DD}" type="pres">
      <dgm:prSet presAssocID="{A01D8630-E037-49E5-8434-2CB1FE16A735}" presName="sibTrans" presStyleCnt="0"/>
      <dgm:spPr/>
    </dgm:pt>
    <dgm:pt modelId="{CFDC6C29-1DAA-48F2-88CE-19C78E0315FB}" type="pres">
      <dgm:prSet presAssocID="{B7001936-7F0C-41D2-A6AB-8221DE68EBE4}" presName="compNode" presStyleCnt="0"/>
      <dgm:spPr/>
    </dgm:pt>
    <dgm:pt modelId="{8C7FDB9B-21C2-471B-A69A-70A97AD6CB3E}" type="pres">
      <dgm:prSet presAssocID="{B7001936-7F0C-41D2-A6AB-8221DE68EBE4}" presName="iconBgRect" presStyleLbl="bgShp" presStyleIdx="1" presStyleCnt="5"/>
      <dgm:spPr/>
    </dgm:pt>
    <dgm:pt modelId="{70DDE6F8-7218-45AB-AD7E-0EB9A5FF2273}" type="pres">
      <dgm:prSet presAssocID="{B7001936-7F0C-41D2-A6AB-8221DE68EBE4}" presName="iconRect" presStyleLbl="node1" presStyleIdx="1" presStyleCnt="5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82EF6D2-D885-49F5-8514-408A2FADA05B}" type="pres">
      <dgm:prSet presAssocID="{B7001936-7F0C-41D2-A6AB-8221DE68EBE4}" presName="spaceRect" presStyleCnt="0"/>
      <dgm:spPr/>
    </dgm:pt>
    <dgm:pt modelId="{47D0C52B-EE48-4A57-9D2A-4D34AC411394}" type="pres">
      <dgm:prSet presAssocID="{B7001936-7F0C-41D2-A6AB-8221DE68EBE4}" presName="textRect" presStyleLbl="revTx" presStyleIdx="1" presStyleCnt="5">
        <dgm:presLayoutVars>
          <dgm:chMax val="1"/>
          <dgm:chPref val="1"/>
        </dgm:presLayoutVars>
      </dgm:prSet>
      <dgm:spPr/>
    </dgm:pt>
    <dgm:pt modelId="{84B0C350-8A43-4DAA-84D6-9BA363BC5C02}" type="pres">
      <dgm:prSet presAssocID="{9129C26F-5318-4676-86E1-01FF47581977}" presName="sibTrans" presStyleCnt="0"/>
      <dgm:spPr/>
    </dgm:pt>
    <dgm:pt modelId="{E1866E50-A3A8-42AF-A875-53EB7CA7B4DB}" type="pres">
      <dgm:prSet presAssocID="{5031B2DE-E22A-4183-AF41-0C6126B3E5D0}" presName="compNode" presStyleCnt="0"/>
      <dgm:spPr/>
    </dgm:pt>
    <dgm:pt modelId="{9D8AE805-5E0B-4956-A826-F9EEC8D06AD0}" type="pres">
      <dgm:prSet presAssocID="{5031B2DE-E22A-4183-AF41-0C6126B3E5D0}" presName="iconBgRect" presStyleLbl="bgShp" presStyleIdx="2" presStyleCnt="5"/>
      <dgm:spPr/>
    </dgm:pt>
    <dgm:pt modelId="{33E3B13F-FBC5-4C94-ADF9-6D8F9179FE2A}" type="pres">
      <dgm:prSet presAssocID="{5031B2DE-E22A-4183-AF41-0C6126B3E5D0}" presName="iconRect" presStyleLbl="node1" presStyleIdx="2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tagnes"/>
        </a:ext>
      </dgm:extLst>
    </dgm:pt>
    <dgm:pt modelId="{769A9628-C1DC-4E06-A28F-177D34806851}" type="pres">
      <dgm:prSet presAssocID="{5031B2DE-E22A-4183-AF41-0C6126B3E5D0}" presName="spaceRect" presStyleCnt="0"/>
      <dgm:spPr/>
    </dgm:pt>
    <dgm:pt modelId="{0D38FDF0-8F0C-434A-92AE-57513BC5C32F}" type="pres">
      <dgm:prSet presAssocID="{5031B2DE-E22A-4183-AF41-0C6126B3E5D0}" presName="textRect" presStyleLbl="revTx" presStyleIdx="2" presStyleCnt="5">
        <dgm:presLayoutVars>
          <dgm:chMax val="1"/>
          <dgm:chPref val="1"/>
        </dgm:presLayoutVars>
      </dgm:prSet>
      <dgm:spPr/>
    </dgm:pt>
    <dgm:pt modelId="{CEA004FF-FF31-4863-ACAD-0438A90183EB}" type="pres">
      <dgm:prSet presAssocID="{88EE69E2-A22A-46D3-AD80-2FF3BE8EE907}" presName="sibTrans" presStyleCnt="0"/>
      <dgm:spPr/>
    </dgm:pt>
    <dgm:pt modelId="{9DDC0C0B-9741-4962-863C-61D572FB25E2}" type="pres">
      <dgm:prSet presAssocID="{C57B3C87-C275-4C63-BBA8-ABC475B0086A}" presName="compNode" presStyleCnt="0"/>
      <dgm:spPr/>
    </dgm:pt>
    <dgm:pt modelId="{D619C4FD-F9B3-4892-BC5D-8872EFBD6624}" type="pres">
      <dgm:prSet presAssocID="{C57B3C87-C275-4C63-BBA8-ABC475B0086A}" presName="iconBgRect" presStyleLbl="bgShp" presStyleIdx="3" presStyleCnt="5" custLinFactNeighborX="-9137" custLinFactNeighborY="-42525"/>
      <dgm:spPr/>
    </dgm:pt>
    <dgm:pt modelId="{E50E8C02-A498-4324-BC1E-8393588E8B53}" type="pres">
      <dgm:prSet presAssocID="{C57B3C87-C275-4C63-BBA8-ABC475B0086A}" presName="iconRect" presStyleLbl="node1" presStyleIdx="3" presStyleCnt="5" custLinFactNeighborX="-15698" custLinFactNeighborY="-73889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olley"/>
        </a:ext>
      </dgm:extLst>
    </dgm:pt>
    <dgm:pt modelId="{6E8B61C4-26C4-46AC-AE54-0A198FC3A69A}" type="pres">
      <dgm:prSet presAssocID="{C57B3C87-C275-4C63-BBA8-ABC475B0086A}" presName="spaceRect" presStyleCnt="0"/>
      <dgm:spPr/>
    </dgm:pt>
    <dgm:pt modelId="{B059237D-CC4F-4495-AB60-D4E4D2891F34}" type="pres">
      <dgm:prSet presAssocID="{C57B3C87-C275-4C63-BBA8-ABC475B0086A}" presName="textRect" presStyleLbl="revTx" presStyleIdx="3" presStyleCnt="5" custScaleX="139237" custScaleY="143814" custLinFactNeighborX="-2422" custLinFactNeighborY="-70016">
        <dgm:presLayoutVars>
          <dgm:chMax val="1"/>
          <dgm:chPref val="1"/>
        </dgm:presLayoutVars>
      </dgm:prSet>
      <dgm:spPr/>
    </dgm:pt>
    <dgm:pt modelId="{C9C142EE-7DC8-46AA-BDC5-61464834907B}" type="pres">
      <dgm:prSet presAssocID="{49B7D87D-9239-452D-AD8B-8DC89EAE7C6C}" presName="sibTrans" presStyleCnt="0"/>
      <dgm:spPr/>
    </dgm:pt>
    <dgm:pt modelId="{F917AFA5-25F3-4933-B191-208E88C448A8}" type="pres">
      <dgm:prSet presAssocID="{A5D3DB62-B2CC-4A97-AC1A-785D8E2B19BB}" presName="compNode" presStyleCnt="0"/>
      <dgm:spPr/>
    </dgm:pt>
    <dgm:pt modelId="{10BB7FE0-5B94-4EE4-9D66-1A302C98A731}" type="pres">
      <dgm:prSet presAssocID="{A5D3DB62-B2CC-4A97-AC1A-785D8E2B19BB}" presName="iconBgRect" presStyleLbl="bgShp" presStyleIdx="4" presStyleCnt="5" custLinFactNeighborX="-8789" custLinFactNeighborY="-52653"/>
      <dgm:spPr/>
    </dgm:pt>
    <dgm:pt modelId="{B8EA4C47-9133-43D2-B0B4-A75F82B95D4A}" type="pres">
      <dgm:prSet presAssocID="{A5D3DB62-B2CC-4A97-AC1A-785D8E2B19BB}" presName="iconRect" presStyleLbl="node1" presStyleIdx="4" presStyleCnt="5" custLinFactNeighborX="-15093" custLinFactNeighborY="-91541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père"/>
        </a:ext>
      </dgm:extLst>
    </dgm:pt>
    <dgm:pt modelId="{858B0501-7398-425D-9F5E-D977802C6DE4}" type="pres">
      <dgm:prSet presAssocID="{A5D3DB62-B2CC-4A97-AC1A-785D8E2B19BB}" presName="spaceRect" presStyleCnt="0"/>
      <dgm:spPr/>
    </dgm:pt>
    <dgm:pt modelId="{74E66737-2410-4D76-8F31-2FFE9AE41D92}" type="pres">
      <dgm:prSet presAssocID="{A5D3DB62-B2CC-4A97-AC1A-785D8E2B19BB}" presName="textRect" presStyleLbl="revTx" presStyleIdx="4" presStyleCnt="5" custLinFactY="-13640" custLinFactNeighborX="-2210" custLinFactNeighborY="-100000">
        <dgm:presLayoutVars>
          <dgm:chMax val="1"/>
          <dgm:chPref val="1"/>
        </dgm:presLayoutVars>
      </dgm:prSet>
      <dgm:spPr/>
    </dgm:pt>
  </dgm:ptLst>
  <dgm:cxnLst>
    <dgm:cxn modelId="{4A2BD920-2C96-4228-9962-3A1EC85C9AAE}" type="presOf" srcId="{80A59148-4883-4B91-BB97-35C94A306388}" destId="{0DC41255-7BA3-4EA7-BD59-B6F7E570084C}" srcOrd="0" destOrd="0" presId="urn:microsoft.com/office/officeart/2018/5/layout/IconCircleLabelList"/>
    <dgm:cxn modelId="{D7662A46-F5D7-4A3E-8249-01AFBDCCDC8C}" srcId="{80A59148-4883-4B91-BB97-35C94A306388}" destId="{54020ADE-00FB-4C9A-B23A-87B70164DFD8}" srcOrd="0" destOrd="0" parTransId="{46C9B214-3B8A-48C5-BFED-03F430469533}" sibTransId="{A01D8630-E037-49E5-8434-2CB1FE16A735}"/>
    <dgm:cxn modelId="{9CA0FF4F-76BF-4DEE-9026-ECAF8E5587A0}" type="presOf" srcId="{B7001936-7F0C-41D2-A6AB-8221DE68EBE4}" destId="{47D0C52B-EE48-4A57-9D2A-4D34AC411394}" srcOrd="0" destOrd="0" presId="urn:microsoft.com/office/officeart/2018/5/layout/IconCircleLabelList"/>
    <dgm:cxn modelId="{AEE4C174-FED3-4352-B9BA-97EB4583A806}" type="presOf" srcId="{5031B2DE-E22A-4183-AF41-0C6126B3E5D0}" destId="{0D38FDF0-8F0C-434A-92AE-57513BC5C32F}" srcOrd="0" destOrd="0" presId="urn:microsoft.com/office/officeart/2018/5/layout/IconCircleLabelList"/>
    <dgm:cxn modelId="{1B5A3A75-CFBA-495A-A71C-FCE5671EFF1E}" srcId="{80A59148-4883-4B91-BB97-35C94A306388}" destId="{C57B3C87-C275-4C63-BBA8-ABC475B0086A}" srcOrd="3" destOrd="0" parTransId="{D0244CDD-0249-418F-B5C4-076F2BED5AC2}" sibTransId="{49B7D87D-9239-452D-AD8B-8DC89EAE7C6C}"/>
    <dgm:cxn modelId="{2E50937D-4365-4481-A48A-288BB0138FB1}" type="presOf" srcId="{54020ADE-00FB-4C9A-B23A-87B70164DFD8}" destId="{8C9DB805-8F39-4A7F-87D6-3371CC145C53}" srcOrd="0" destOrd="0" presId="urn:microsoft.com/office/officeart/2018/5/layout/IconCircleLabelList"/>
    <dgm:cxn modelId="{891AD69B-DF7A-4311-A6D9-C91F6AE2F5EA}" srcId="{80A59148-4883-4B91-BB97-35C94A306388}" destId="{5031B2DE-E22A-4183-AF41-0C6126B3E5D0}" srcOrd="2" destOrd="0" parTransId="{38464056-0C4B-4004-8670-6A902C20F461}" sibTransId="{88EE69E2-A22A-46D3-AD80-2FF3BE8EE907}"/>
    <dgm:cxn modelId="{BE3909A2-B315-493D-9B48-F0579A65407D}" srcId="{80A59148-4883-4B91-BB97-35C94A306388}" destId="{B7001936-7F0C-41D2-A6AB-8221DE68EBE4}" srcOrd="1" destOrd="0" parTransId="{A92855D9-ED4B-4D2C-A80E-F2525CA5C732}" sibTransId="{9129C26F-5318-4676-86E1-01FF47581977}"/>
    <dgm:cxn modelId="{F402FFAE-6802-43F7-8E44-A523BF71E1EE}" type="presOf" srcId="{C57B3C87-C275-4C63-BBA8-ABC475B0086A}" destId="{B059237D-CC4F-4495-AB60-D4E4D2891F34}" srcOrd="0" destOrd="0" presId="urn:microsoft.com/office/officeart/2018/5/layout/IconCircleLabelList"/>
    <dgm:cxn modelId="{1DD0EFC0-149F-45F3-81B2-C5C4F0C4B25E}" type="presOf" srcId="{A5D3DB62-B2CC-4A97-AC1A-785D8E2B19BB}" destId="{74E66737-2410-4D76-8F31-2FFE9AE41D92}" srcOrd="0" destOrd="0" presId="urn:microsoft.com/office/officeart/2018/5/layout/IconCircleLabelList"/>
    <dgm:cxn modelId="{8BE7DDD2-C194-455F-8E86-5A198E58FE8A}" srcId="{80A59148-4883-4B91-BB97-35C94A306388}" destId="{A5D3DB62-B2CC-4A97-AC1A-785D8E2B19BB}" srcOrd="4" destOrd="0" parTransId="{7416E425-E019-4AFD-945C-B463ED19447B}" sibTransId="{D54D70AD-3BBF-4BB4-AF6B-A1A4F42EFB31}"/>
    <dgm:cxn modelId="{9AD2AC3D-8CB4-4A05-8C53-F9930ECDD93D}" type="presParOf" srcId="{0DC41255-7BA3-4EA7-BD59-B6F7E570084C}" destId="{8E4CD124-8009-4E26-A450-585F8F53EF4F}" srcOrd="0" destOrd="0" presId="urn:microsoft.com/office/officeart/2018/5/layout/IconCircleLabelList"/>
    <dgm:cxn modelId="{5E663D6F-6B91-4177-8BFB-A610E4C818C0}" type="presParOf" srcId="{8E4CD124-8009-4E26-A450-585F8F53EF4F}" destId="{567BC7B1-345B-4095-B831-F3CC1B47C3D6}" srcOrd="0" destOrd="0" presId="urn:microsoft.com/office/officeart/2018/5/layout/IconCircleLabelList"/>
    <dgm:cxn modelId="{D0BDAFD3-E142-482F-B99D-0A5D722984F5}" type="presParOf" srcId="{8E4CD124-8009-4E26-A450-585F8F53EF4F}" destId="{D9386E7F-9386-48EA-B6D1-90B0996FC951}" srcOrd="1" destOrd="0" presId="urn:microsoft.com/office/officeart/2018/5/layout/IconCircleLabelList"/>
    <dgm:cxn modelId="{C55C7F5C-C097-4133-AB4C-347762E6363D}" type="presParOf" srcId="{8E4CD124-8009-4E26-A450-585F8F53EF4F}" destId="{BE9B9605-A142-487D-934B-C31734C5E296}" srcOrd="2" destOrd="0" presId="urn:microsoft.com/office/officeart/2018/5/layout/IconCircleLabelList"/>
    <dgm:cxn modelId="{32A1E0D6-FCFD-4731-ADDE-D6B1581CF85B}" type="presParOf" srcId="{8E4CD124-8009-4E26-A450-585F8F53EF4F}" destId="{8C9DB805-8F39-4A7F-87D6-3371CC145C53}" srcOrd="3" destOrd="0" presId="urn:microsoft.com/office/officeart/2018/5/layout/IconCircleLabelList"/>
    <dgm:cxn modelId="{11FA53C5-43CC-4D4D-AE56-1546171F1A82}" type="presParOf" srcId="{0DC41255-7BA3-4EA7-BD59-B6F7E570084C}" destId="{411225D1-E755-4EE5-8D3F-AE748E70A7DD}" srcOrd="1" destOrd="0" presId="urn:microsoft.com/office/officeart/2018/5/layout/IconCircleLabelList"/>
    <dgm:cxn modelId="{8D8AADB1-6D74-40D1-8C5E-5760A29A9C30}" type="presParOf" srcId="{0DC41255-7BA3-4EA7-BD59-B6F7E570084C}" destId="{CFDC6C29-1DAA-48F2-88CE-19C78E0315FB}" srcOrd="2" destOrd="0" presId="urn:microsoft.com/office/officeart/2018/5/layout/IconCircleLabelList"/>
    <dgm:cxn modelId="{36394CE7-21E8-4F31-80C6-E7192555BE00}" type="presParOf" srcId="{CFDC6C29-1DAA-48F2-88CE-19C78E0315FB}" destId="{8C7FDB9B-21C2-471B-A69A-70A97AD6CB3E}" srcOrd="0" destOrd="0" presId="urn:microsoft.com/office/officeart/2018/5/layout/IconCircleLabelList"/>
    <dgm:cxn modelId="{034D8963-A9D0-43DF-85D0-6464A12EF788}" type="presParOf" srcId="{CFDC6C29-1DAA-48F2-88CE-19C78E0315FB}" destId="{70DDE6F8-7218-45AB-AD7E-0EB9A5FF2273}" srcOrd="1" destOrd="0" presId="urn:microsoft.com/office/officeart/2018/5/layout/IconCircleLabelList"/>
    <dgm:cxn modelId="{660868D6-F2AF-4532-A356-F489A359F936}" type="presParOf" srcId="{CFDC6C29-1DAA-48F2-88CE-19C78E0315FB}" destId="{782EF6D2-D885-49F5-8514-408A2FADA05B}" srcOrd="2" destOrd="0" presId="urn:microsoft.com/office/officeart/2018/5/layout/IconCircleLabelList"/>
    <dgm:cxn modelId="{8C7FC17D-ADAE-4BC4-8259-047E7F265759}" type="presParOf" srcId="{CFDC6C29-1DAA-48F2-88CE-19C78E0315FB}" destId="{47D0C52B-EE48-4A57-9D2A-4D34AC411394}" srcOrd="3" destOrd="0" presId="urn:microsoft.com/office/officeart/2018/5/layout/IconCircleLabelList"/>
    <dgm:cxn modelId="{2E467DB6-013D-4A98-9199-7A443DA6568F}" type="presParOf" srcId="{0DC41255-7BA3-4EA7-BD59-B6F7E570084C}" destId="{84B0C350-8A43-4DAA-84D6-9BA363BC5C02}" srcOrd="3" destOrd="0" presId="urn:microsoft.com/office/officeart/2018/5/layout/IconCircleLabelList"/>
    <dgm:cxn modelId="{D517A8C9-3ECE-4902-A449-DA4D9B1DDA02}" type="presParOf" srcId="{0DC41255-7BA3-4EA7-BD59-B6F7E570084C}" destId="{E1866E50-A3A8-42AF-A875-53EB7CA7B4DB}" srcOrd="4" destOrd="0" presId="urn:microsoft.com/office/officeart/2018/5/layout/IconCircleLabelList"/>
    <dgm:cxn modelId="{846F33E1-61C6-4EBE-B22D-8E9E74667716}" type="presParOf" srcId="{E1866E50-A3A8-42AF-A875-53EB7CA7B4DB}" destId="{9D8AE805-5E0B-4956-A826-F9EEC8D06AD0}" srcOrd="0" destOrd="0" presId="urn:microsoft.com/office/officeart/2018/5/layout/IconCircleLabelList"/>
    <dgm:cxn modelId="{80C11028-0C59-428D-8303-2EB928B23536}" type="presParOf" srcId="{E1866E50-A3A8-42AF-A875-53EB7CA7B4DB}" destId="{33E3B13F-FBC5-4C94-ADF9-6D8F9179FE2A}" srcOrd="1" destOrd="0" presId="urn:microsoft.com/office/officeart/2018/5/layout/IconCircleLabelList"/>
    <dgm:cxn modelId="{F4F6106C-1A71-48AA-98D5-0B0B82E6C111}" type="presParOf" srcId="{E1866E50-A3A8-42AF-A875-53EB7CA7B4DB}" destId="{769A9628-C1DC-4E06-A28F-177D34806851}" srcOrd="2" destOrd="0" presId="urn:microsoft.com/office/officeart/2018/5/layout/IconCircleLabelList"/>
    <dgm:cxn modelId="{F1AB6F6F-960A-4B1D-B3AA-410AEB7537C6}" type="presParOf" srcId="{E1866E50-A3A8-42AF-A875-53EB7CA7B4DB}" destId="{0D38FDF0-8F0C-434A-92AE-57513BC5C32F}" srcOrd="3" destOrd="0" presId="urn:microsoft.com/office/officeart/2018/5/layout/IconCircleLabelList"/>
    <dgm:cxn modelId="{5D30AC27-6D20-4DB9-9F82-5713440EFBD7}" type="presParOf" srcId="{0DC41255-7BA3-4EA7-BD59-B6F7E570084C}" destId="{CEA004FF-FF31-4863-ACAD-0438A90183EB}" srcOrd="5" destOrd="0" presId="urn:microsoft.com/office/officeart/2018/5/layout/IconCircleLabelList"/>
    <dgm:cxn modelId="{7A90E6BE-6E22-4D04-82D9-43DE7FAEAC8A}" type="presParOf" srcId="{0DC41255-7BA3-4EA7-BD59-B6F7E570084C}" destId="{9DDC0C0B-9741-4962-863C-61D572FB25E2}" srcOrd="6" destOrd="0" presId="urn:microsoft.com/office/officeart/2018/5/layout/IconCircleLabelList"/>
    <dgm:cxn modelId="{5539CA55-3374-48A2-A836-A1F872AC05C1}" type="presParOf" srcId="{9DDC0C0B-9741-4962-863C-61D572FB25E2}" destId="{D619C4FD-F9B3-4892-BC5D-8872EFBD6624}" srcOrd="0" destOrd="0" presId="urn:microsoft.com/office/officeart/2018/5/layout/IconCircleLabelList"/>
    <dgm:cxn modelId="{90A01A47-F51D-4BF1-8346-4D3A628DA02B}" type="presParOf" srcId="{9DDC0C0B-9741-4962-863C-61D572FB25E2}" destId="{E50E8C02-A498-4324-BC1E-8393588E8B53}" srcOrd="1" destOrd="0" presId="urn:microsoft.com/office/officeart/2018/5/layout/IconCircleLabelList"/>
    <dgm:cxn modelId="{2797F264-6428-4F49-937B-1D15BE9FC19C}" type="presParOf" srcId="{9DDC0C0B-9741-4962-863C-61D572FB25E2}" destId="{6E8B61C4-26C4-46AC-AE54-0A198FC3A69A}" srcOrd="2" destOrd="0" presId="urn:microsoft.com/office/officeart/2018/5/layout/IconCircleLabelList"/>
    <dgm:cxn modelId="{20263BBA-9111-4F96-967D-2F07F22046AD}" type="presParOf" srcId="{9DDC0C0B-9741-4962-863C-61D572FB25E2}" destId="{B059237D-CC4F-4495-AB60-D4E4D2891F34}" srcOrd="3" destOrd="0" presId="urn:microsoft.com/office/officeart/2018/5/layout/IconCircleLabelList"/>
    <dgm:cxn modelId="{E665B058-9654-4155-B14B-E23050E9AEC3}" type="presParOf" srcId="{0DC41255-7BA3-4EA7-BD59-B6F7E570084C}" destId="{C9C142EE-7DC8-46AA-BDC5-61464834907B}" srcOrd="7" destOrd="0" presId="urn:microsoft.com/office/officeart/2018/5/layout/IconCircleLabelList"/>
    <dgm:cxn modelId="{B01A0563-0F59-4F29-A66F-294DE22AA06B}" type="presParOf" srcId="{0DC41255-7BA3-4EA7-BD59-B6F7E570084C}" destId="{F917AFA5-25F3-4933-B191-208E88C448A8}" srcOrd="8" destOrd="0" presId="urn:microsoft.com/office/officeart/2018/5/layout/IconCircleLabelList"/>
    <dgm:cxn modelId="{74F7D306-5F9F-4780-BE98-B1A866A6ABC1}" type="presParOf" srcId="{F917AFA5-25F3-4933-B191-208E88C448A8}" destId="{10BB7FE0-5B94-4EE4-9D66-1A302C98A731}" srcOrd="0" destOrd="0" presId="urn:microsoft.com/office/officeart/2018/5/layout/IconCircleLabelList"/>
    <dgm:cxn modelId="{3685FBFF-CD13-40FE-8D2D-FA8BC2742853}" type="presParOf" srcId="{F917AFA5-25F3-4933-B191-208E88C448A8}" destId="{B8EA4C47-9133-43D2-B0B4-A75F82B95D4A}" srcOrd="1" destOrd="0" presId="urn:microsoft.com/office/officeart/2018/5/layout/IconCircleLabelList"/>
    <dgm:cxn modelId="{EE1BD570-0D4E-4EF7-AE85-8FFC25EB9C82}" type="presParOf" srcId="{F917AFA5-25F3-4933-B191-208E88C448A8}" destId="{858B0501-7398-425D-9F5E-D977802C6DE4}" srcOrd="2" destOrd="0" presId="urn:microsoft.com/office/officeart/2018/5/layout/IconCircleLabelList"/>
    <dgm:cxn modelId="{46A643C9-68BE-44BD-990D-8A061FE31FEF}" type="presParOf" srcId="{F917AFA5-25F3-4933-B191-208E88C448A8}" destId="{74E66737-2410-4D76-8F31-2FFE9AE41D92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ED4F62C-CCE8-444B-B90C-749D8F6D78B8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ED1D3F47-BCF2-4D7B-9581-CD17BF8661CD}">
      <dgm:prSet/>
      <dgm:spPr/>
      <dgm:t>
        <a:bodyPr/>
        <a:lstStyle/>
        <a:p>
          <a:r>
            <a:rPr lang="fr-FR"/>
            <a:t>Rénover son projet pédagogique en EQUIPE</a:t>
          </a:r>
          <a:endParaRPr lang="en-US"/>
        </a:p>
      </dgm:t>
    </dgm:pt>
    <dgm:pt modelId="{CFDAFBF0-895A-4951-82A0-4C479E07309D}" type="parTrans" cxnId="{769F960E-D78B-4AF8-BCC4-D19915B9C623}">
      <dgm:prSet/>
      <dgm:spPr/>
      <dgm:t>
        <a:bodyPr/>
        <a:lstStyle/>
        <a:p>
          <a:endParaRPr lang="en-US"/>
        </a:p>
      </dgm:t>
    </dgm:pt>
    <dgm:pt modelId="{335C2544-D27A-45A4-9F72-55C8819C2942}" type="sibTrans" cxnId="{769F960E-D78B-4AF8-BCC4-D19915B9C623}">
      <dgm:prSet/>
      <dgm:spPr/>
      <dgm:t>
        <a:bodyPr/>
        <a:lstStyle/>
        <a:p>
          <a:endParaRPr lang="en-US"/>
        </a:p>
      </dgm:t>
    </dgm:pt>
    <dgm:pt modelId="{345A132F-17F6-4900-BFFC-EED5A49788C9}">
      <dgm:prSet/>
      <dgm:spPr/>
      <dgm:t>
        <a:bodyPr/>
        <a:lstStyle/>
        <a:p>
          <a:r>
            <a:rPr lang="fr-FR"/>
            <a:t>Les APSA adaptées aux Besoins Educatifs spécifiques et handicap</a:t>
          </a:r>
          <a:endParaRPr lang="en-US"/>
        </a:p>
      </dgm:t>
    </dgm:pt>
    <dgm:pt modelId="{D88C9153-0E20-4530-820F-1E2817E5A094}" type="parTrans" cxnId="{950EE1D0-A9CD-4B27-813B-13F0806281FB}">
      <dgm:prSet/>
      <dgm:spPr/>
      <dgm:t>
        <a:bodyPr/>
        <a:lstStyle/>
        <a:p>
          <a:endParaRPr lang="en-US"/>
        </a:p>
      </dgm:t>
    </dgm:pt>
    <dgm:pt modelId="{DD115A6C-427E-439A-A857-2515863CE638}" type="sibTrans" cxnId="{950EE1D0-A9CD-4B27-813B-13F0806281FB}">
      <dgm:prSet/>
      <dgm:spPr/>
      <dgm:t>
        <a:bodyPr/>
        <a:lstStyle/>
        <a:p>
          <a:endParaRPr lang="en-US"/>
        </a:p>
      </dgm:t>
    </dgm:pt>
    <dgm:pt modelId="{63A70486-A042-4ABA-B5C9-87D00727E536}">
      <dgm:prSet/>
      <dgm:spPr/>
      <dgm:t>
        <a:bodyPr/>
        <a:lstStyle/>
        <a:p>
          <a:r>
            <a:rPr lang="fr-FR" dirty="0">
              <a:hlinkClick xmlns:r="http://schemas.openxmlformats.org/officeDocument/2006/relationships" r:id="rId1" action="ppaction://hlinkpres?slideindex=1&amp;slidetitle="/>
            </a:rPr>
            <a:t>Formation des contractuels</a:t>
          </a:r>
          <a:endParaRPr lang="en-US" dirty="0"/>
        </a:p>
      </dgm:t>
    </dgm:pt>
    <dgm:pt modelId="{5C153B62-02E0-41A8-83AF-1FB195F8A37A}" type="parTrans" cxnId="{B0333C1B-0AC1-4DD8-9AFE-1972FC89E393}">
      <dgm:prSet/>
      <dgm:spPr/>
      <dgm:t>
        <a:bodyPr/>
        <a:lstStyle/>
        <a:p>
          <a:endParaRPr lang="en-US"/>
        </a:p>
      </dgm:t>
    </dgm:pt>
    <dgm:pt modelId="{B0AD3BA4-2408-422E-A142-3B600EED7E25}" type="sibTrans" cxnId="{B0333C1B-0AC1-4DD8-9AFE-1972FC89E393}">
      <dgm:prSet/>
      <dgm:spPr/>
      <dgm:t>
        <a:bodyPr/>
        <a:lstStyle/>
        <a:p>
          <a:endParaRPr lang="en-US"/>
        </a:p>
      </dgm:t>
    </dgm:pt>
    <dgm:pt modelId="{F2B4E9B1-2819-47B9-BF4E-5DFA8DFBA75A}">
      <dgm:prSet/>
      <dgm:spPr/>
      <dgm:t>
        <a:bodyPr/>
        <a:lstStyle/>
        <a:p>
          <a:r>
            <a:rPr lang="fr-FR"/>
            <a:t>Conférences thématiques sur l’actualité de l’enseignement EPS (enjeux et débats) </a:t>
          </a:r>
          <a:endParaRPr lang="en-US"/>
        </a:p>
      </dgm:t>
    </dgm:pt>
    <dgm:pt modelId="{EF80D3B1-95D3-4684-BE7B-7594FCD670DB}" type="parTrans" cxnId="{5C400012-86D3-44BE-BFF7-076CE1CCB87A}">
      <dgm:prSet/>
      <dgm:spPr/>
      <dgm:t>
        <a:bodyPr/>
        <a:lstStyle/>
        <a:p>
          <a:endParaRPr lang="en-US"/>
        </a:p>
      </dgm:t>
    </dgm:pt>
    <dgm:pt modelId="{AEE4B38A-B1DA-4E41-B06F-CB23C8971AEC}" type="sibTrans" cxnId="{5C400012-86D3-44BE-BFF7-076CE1CCB87A}">
      <dgm:prSet/>
      <dgm:spPr/>
      <dgm:t>
        <a:bodyPr/>
        <a:lstStyle/>
        <a:p>
          <a:endParaRPr lang="en-US"/>
        </a:p>
      </dgm:t>
    </dgm:pt>
    <dgm:pt modelId="{90E22696-94FC-4E7F-B949-BD1B4B9A3C5E}">
      <dgm:prSet/>
      <dgm:spPr/>
      <dgm:t>
        <a:bodyPr/>
        <a:lstStyle/>
        <a:p>
          <a:r>
            <a:rPr lang="fr-FR"/>
            <a:t>EPS et numérique</a:t>
          </a:r>
          <a:endParaRPr lang="en-US"/>
        </a:p>
      </dgm:t>
    </dgm:pt>
    <dgm:pt modelId="{05E69FB2-1926-4DC7-8205-F7A32AE231E4}" type="parTrans" cxnId="{7C337FB9-3AB2-4AFE-98B5-C7FDC0A1B318}">
      <dgm:prSet/>
      <dgm:spPr/>
      <dgm:t>
        <a:bodyPr/>
        <a:lstStyle/>
        <a:p>
          <a:endParaRPr lang="en-US"/>
        </a:p>
      </dgm:t>
    </dgm:pt>
    <dgm:pt modelId="{74041F7D-58CC-4302-A6EC-F020B498D6A9}" type="sibTrans" cxnId="{7C337FB9-3AB2-4AFE-98B5-C7FDC0A1B318}">
      <dgm:prSet/>
      <dgm:spPr/>
      <dgm:t>
        <a:bodyPr/>
        <a:lstStyle/>
        <a:p>
          <a:endParaRPr lang="en-US"/>
        </a:p>
      </dgm:t>
    </dgm:pt>
    <dgm:pt modelId="{31988E9B-9B71-4D87-8997-09291CE32459}">
      <dgm:prSet/>
      <dgm:spPr/>
      <dgm:t>
        <a:bodyPr/>
        <a:lstStyle/>
        <a:p>
          <a:r>
            <a:rPr lang="fr-FR" dirty="0">
              <a:hlinkClick xmlns:r="http://schemas.openxmlformats.org/officeDocument/2006/relationships" r:id="rId2" action="ppaction://hlinkpres?slideindex=1&amp;slidetitle="/>
            </a:rPr>
            <a:t>Protocole « conditions climatiques difficiles » et formes de pratique en EPS</a:t>
          </a:r>
          <a:endParaRPr lang="en-US" dirty="0"/>
        </a:p>
      </dgm:t>
    </dgm:pt>
    <dgm:pt modelId="{E61B639A-4775-44FD-AA9C-5701C8C0B32B}" type="parTrans" cxnId="{1BF8C506-BAD4-43D2-9CA0-854AFF81DA40}">
      <dgm:prSet/>
      <dgm:spPr/>
      <dgm:t>
        <a:bodyPr/>
        <a:lstStyle/>
        <a:p>
          <a:endParaRPr lang="en-US"/>
        </a:p>
      </dgm:t>
    </dgm:pt>
    <dgm:pt modelId="{5A297FB1-A8C9-4BE9-BFA8-239B3CEF5081}" type="sibTrans" cxnId="{1BF8C506-BAD4-43D2-9CA0-854AFF81DA40}">
      <dgm:prSet/>
      <dgm:spPr/>
      <dgm:t>
        <a:bodyPr/>
        <a:lstStyle/>
        <a:p>
          <a:endParaRPr lang="en-US"/>
        </a:p>
      </dgm:t>
    </dgm:pt>
    <dgm:pt modelId="{F179B9C2-E2FB-4123-BA68-BA6A7AE044AC}" type="pres">
      <dgm:prSet presAssocID="{BED4F62C-CCE8-444B-B90C-749D8F6D78B8}" presName="diagram" presStyleCnt="0">
        <dgm:presLayoutVars>
          <dgm:dir/>
          <dgm:resizeHandles val="exact"/>
        </dgm:presLayoutVars>
      </dgm:prSet>
      <dgm:spPr/>
    </dgm:pt>
    <dgm:pt modelId="{BB5C5AC0-0342-46B3-B87D-705E0C275AA7}" type="pres">
      <dgm:prSet presAssocID="{ED1D3F47-BCF2-4D7B-9581-CD17BF8661CD}" presName="node" presStyleLbl="node1" presStyleIdx="0" presStyleCnt="6">
        <dgm:presLayoutVars>
          <dgm:bulletEnabled val="1"/>
        </dgm:presLayoutVars>
      </dgm:prSet>
      <dgm:spPr/>
    </dgm:pt>
    <dgm:pt modelId="{47B6F249-EB77-4137-ABEB-D8F9A6AE5EF7}" type="pres">
      <dgm:prSet presAssocID="{335C2544-D27A-45A4-9F72-55C8819C2942}" presName="sibTrans" presStyleCnt="0"/>
      <dgm:spPr/>
    </dgm:pt>
    <dgm:pt modelId="{EF9C739E-A94A-4B20-9440-D63E6B6D8AE9}" type="pres">
      <dgm:prSet presAssocID="{345A132F-17F6-4900-BFFC-EED5A49788C9}" presName="node" presStyleLbl="node1" presStyleIdx="1" presStyleCnt="6">
        <dgm:presLayoutVars>
          <dgm:bulletEnabled val="1"/>
        </dgm:presLayoutVars>
      </dgm:prSet>
      <dgm:spPr/>
    </dgm:pt>
    <dgm:pt modelId="{CB6760D3-3F69-44AB-BDD3-77D2B3F309B9}" type="pres">
      <dgm:prSet presAssocID="{DD115A6C-427E-439A-A857-2515863CE638}" presName="sibTrans" presStyleCnt="0"/>
      <dgm:spPr/>
    </dgm:pt>
    <dgm:pt modelId="{DC7B7E17-84A7-4836-BE5E-66386DF8242B}" type="pres">
      <dgm:prSet presAssocID="{63A70486-A042-4ABA-B5C9-87D00727E536}" presName="node" presStyleLbl="node1" presStyleIdx="2" presStyleCnt="6">
        <dgm:presLayoutVars>
          <dgm:bulletEnabled val="1"/>
        </dgm:presLayoutVars>
      </dgm:prSet>
      <dgm:spPr/>
    </dgm:pt>
    <dgm:pt modelId="{62B2E1C6-1BB2-4A3C-AD2A-279ECF4CA369}" type="pres">
      <dgm:prSet presAssocID="{B0AD3BA4-2408-422E-A142-3B600EED7E25}" presName="sibTrans" presStyleCnt="0"/>
      <dgm:spPr/>
    </dgm:pt>
    <dgm:pt modelId="{5C306862-E7F5-49F2-950D-CBD526C9B043}" type="pres">
      <dgm:prSet presAssocID="{F2B4E9B1-2819-47B9-BF4E-5DFA8DFBA75A}" presName="node" presStyleLbl="node1" presStyleIdx="3" presStyleCnt="6">
        <dgm:presLayoutVars>
          <dgm:bulletEnabled val="1"/>
        </dgm:presLayoutVars>
      </dgm:prSet>
      <dgm:spPr/>
    </dgm:pt>
    <dgm:pt modelId="{29A9EAC9-F8D4-4973-BFB5-905888418B3A}" type="pres">
      <dgm:prSet presAssocID="{AEE4B38A-B1DA-4E41-B06F-CB23C8971AEC}" presName="sibTrans" presStyleCnt="0"/>
      <dgm:spPr/>
    </dgm:pt>
    <dgm:pt modelId="{B28EE6CB-774B-4B8A-9280-A36E3934C453}" type="pres">
      <dgm:prSet presAssocID="{90E22696-94FC-4E7F-B949-BD1B4B9A3C5E}" presName="node" presStyleLbl="node1" presStyleIdx="4" presStyleCnt="6">
        <dgm:presLayoutVars>
          <dgm:bulletEnabled val="1"/>
        </dgm:presLayoutVars>
      </dgm:prSet>
      <dgm:spPr/>
    </dgm:pt>
    <dgm:pt modelId="{19870921-FF1C-4B67-A718-4C7ABC5B6964}" type="pres">
      <dgm:prSet presAssocID="{74041F7D-58CC-4302-A6EC-F020B498D6A9}" presName="sibTrans" presStyleCnt="0"/>
      <dgm:spPr/>
    </dgm:pt>
    <dgm:pt modelId="{6D7F3037-A247-43F1-AF19-3574E10C0A26}" type="pres">
      <dgm:prSet presAssocID="{31988E9B-9B71-4D87-8997-09291CE32459}" presName="node" presStyleLbl="node1" presStyleIdx="5" presStyleCnt="6">
        <dgm:presLayoutVars>
          <dgm:bulletEnabled val="1"/>
        </dgm:presLayoutVars>
      </dgm:prSet>
      <dgm:spPr/>
    </dgm:pt>
  </dgm:ptLst>
  <dgm:cxnLst>
    <dgm:cxn modelId="{1BF8C506-BAD4-43D2-9CA0-854AFF81DA40}" srcId="{BED4F62C-CCE8-444B-B90C-749D8F6D78B8}" destId="{31988E9B-9B71-4D87-8997-09291CE32459}" srcOrd="5" destOrd="0" parTransId="{E61B639A-4775-44FD-AA9C-5701C8C0B32B}" sibTransId="{5A297FB1-A8C9-4BE9-BFA8-239B3CEF5081}"/>
    <dgm:cxn modelId="{769F960E-D78B-4AF8-BCC4-D19915B9C623}" srcId="{BED4F62C-CCE8-444B-B90C-749D8F6D78B8}" destId="{ED1D3F47-BCF2-4D7B-9581-CD17BF8661CD}" srcOrd="0" destOrd="0" parTransId="{CFDAFBF0-895A-4951-82A0-4C479E07309D}" sibTransId="{335C2544-D27A-45A4-9F72-55C8819C2942}"/>
    <dgm:cxn modelId="{5C400012-86D3-44BE-BFF7-076CE1CCB87A}" srcId="{BED4F62C-CCE8-444B-B90C-749D8F6D78B8}" destId="{F2B4E9B1-2819-47B9-BF4E-5DFA8DFBA75A}" srcOrd="3" destOrd="0" parTransId="{EF80D3B1-95D3-4684-BE7B-7594FCD670DB}" sibTransId="{AEE4B38A-B1DA-4E41-B06F-CB23C8971AEC}"/>
    <dgm:cxn modelId="{370A0218-EC44-4D99-A40D-73EFDDCF3296}" type="presOf" srcId="{63A70486-A042-4ABA-B5C9-87D00727E536}" destId="{DC7B7E17-84A7-4836-BE5E-66386DF8242B}" srcOrd="0" destOrd="0" presId="urn:microsoft.com/office/officeart/2005/8/layout/default"/>
    <dgm:cxn modelId="{B0333C1B-0AC1-4DD8-9AFE-1972FC89E393}" srcId="{BED4F62C-CCE8-444B-B90C-749D8F6D78B8}" destId="{63A70486-A042-4ABA-B5C9-87D00727E536}" srcOrd="2" destOrd="0" parTransId="{5C153B62-02E0-41A8-83AF-1FB195F8A37A}" sibTransId="{B0AD3BA4-2408-422E-A142-3B600EED7E25}"/>
    <dgm:cxn modelId="{4B943220-1552-4A13-9729-15531A689BD6}" type="presOf" srcId="{F2B4E9B1-2819-47B9-BF4E-5DFA8DFBA75A}" destId="{5C306862-E7F5-49F2-950D-CBD526C9B043}" srcOrd="0" destOrd="0" presId="urn:microsoft.com/office/officeart/2005/8/layout/default"/>
    <dgm:cxn modelId="{9068F350-1166-4E1F-B5C5-0E12A56655E7}" type="presOf" srcId="{90E22696-94FC-4E7F-B949-BD1B4B9A3C5E}" destId="{B28EE6CB-774B-4B8A-9280-A36E3934C453}" srcOrd="0" destOrd="0" presId="urn:microsoft.com/office/officeart/2005/8/layout/default"/>
    <dgm:cxn modelId="{432E4973-5F24-4270-9768-440941976437}" type="presOf" srcId="{345A132F-17F6-4900-BFFC-EED5A49788C9}" destId="{EF9C739E-A94A-4B20-9440-D63E6B6D8AE9}" srcOrd="0" destOrd="0" presId="urn:microsoft.com/office/officeart/2005/8/layout/default"/>
    <dgm:cxn modelId="{3702B187-5006-45B6-8CCF-C505662FB30C}" type="presOf" srcId="{31988E9B-9B71-4D87-8997-09291CE32459}" destId="{6D7F3037-A247-43F1-AF19-3574E10C0A26}" srcOrd="0" destOrd="0" presId="urn:microsoft.com/office/officeart/2005/8/layout/default"/>
    <dgm:cxn modelId="{F77FFC98-F52D-49D7-B122-90A63DA4E8BA}" type="presOf" srcId="{ED1D3F47-BCF2-4D7B-9581-CD17BF8661CD}" destId="{BB5C5AC0-0342-46B3-B87D-705E0C275AA7}" srcOrd="0" destOrd="0" presId="urn:microsoft.com/office/officeart/2005/8/layout/default"/>
    <dgm:cxn modelId="{DD1A67B3-FF6A-4A4C-9A3A-640C91E7DD1F}" type="presOf" srcId="{BED4F62C-CCE8-444B-B90C-749D8F6D78B8}" destId="{F179B9C2-E2FB-4123-BA68-BA6A7AE044AC}" srcOrd="0" destOrd="0" presId="urn:microsoft.com/office/officeart/2005/8/layout/default"/>
    <dgm:cxn modelId="{7C337FB9-3AB2-4AFE-98B5-C7FDC0A1B318}" srcId="{BED4F62C-CCE8-444B-B90C-749D8F6D78B8}" destId="{90E22696-94FC-4E7F-B949-BD1B4B9A3C5E}" srcOrd="4" destOrd="0" parTransId="{05E69FB2-1926-4DC7-8205-F7A32AE231E4}" sibTransId="{74041F7D-58CC-4302-A6EC-F020B498D6A9}"/>
    <dgm:cxn modelId="{950EE1D0-A9CD-4B27-813B-13F0806281FB}" srcId="{BED4F62C-CCE8-444B-B90C-749D8F6D78B8}" destId="{345A132F-17F6-4900-BFFC-EED5A49788C9}" srcOrd="1" destOrd="0" parTransId="{D88C9153-0E20-4530-820F-1E2817E5A094}" sibTransId="{DD115A6C-427E-439A-A857-2515863CE638}"/>
    <dgm:cxn modelId="{66EB854B-3ADB-46D8-9EE2-92605815280A}" type="presParOf" srcId="{F179B9C2-E2FB-4123-BA68-BA6A7AE044AC}" destId="{BB5C5AC0-0342-46B3-B87D-705E0C275AA7}" srcOrd="0" destOrd="0" presId="urn:microsoft.com/office/officeart/2005/8/layout/default"/>
    <dgm:cxn modelId="{4A842261-5290-4E27-86FC-5FE3BE9C7D31}" type="presParOf" srcId="{F179B9C2-E2FB-4123-BA68-BA6A7AE044AC}" destId="{47B6F249-EB77-4137-ABEB-D8F9A6AE5EF7}" srcOrd="1" destOrd="0" presId="urn:microsoft.com/office/officeart/2005/8/layout/default"/>
    <dgm:cxn modelId="{E79C2F47-EBE8-4D0E-A171-FBE507D90F0D}" type="presParOf" srcId="{F179B9C2-E2FB-4123-BA68-BA6A7AE044AC}" destId="{EF9C739E-A94A-4B20-9440-D63E6B6D8AE9}" srcOrd="2" destOrd="0" presId="urn:microsoft.com/office/officeart/2005/8/layout/default"/>
    <dgm:cxn modelId="{16A1C564-6B42-4F9B-B9CB-A1AA26A6ECB1}" type="presParOf" srcId="{F179B9C2-E2FB-4123-BA68-BA6A7AE044AC}" destId="{CB6760D3-3F69-44AB-BDD3-77D2B3F309B9}" srcOrd="3" destOrd="0" presId="urn:microsoft.com/office/officeart/2005/8/layout/default"/>
    <dgm:cxn modelId="{E0408EAE-4EAE-458A-ACF7-4BEE3741C035}" type="presParOf" srcId="{F179B9C2-E2FB-4123-BA68-BA6A7AE044AC}" destId="{DC7B7E17-84A7-4836-BE5E-66386DF8242B}" srcOrd="4" destOrd="0" presId="urn:microsoft.com/office/officeart/2005/8/layout/default"/>
    <dgm:cxn modelId="{6F7DD465-E668-48E7-A0F7-88929F9BD9E6}" type="presParOf" srcId="{F179B9C2-E2FB-4123-BA68-BA6A7AE044AC}" destId="{62B2E1C6-1BB2-4A3C-AD2A-279ECF4CA369}" srcOrd="5" destOrd="0" presId="urn:microsoft.com/office/officeart/2005/8/layout/default"/>
    <dgm:cxn modelId="{24279EBC-1ACC-4FB1-9186-5CB995E082FD}" type="presParOf" srcId="{F179B9C2-E2FB-4123-BA68-BA6A7AE044AC}" destId="{5C306862-E7F5-49F2-950D-CBD526C9B043}" srcOrd="6" destOrd="0" presId="urn:microsoft.com/office/officeart/2005/8/layout/default"/>
    <dgm:cxn modelId="{38644F2A-959F-432E-A7FF-4DD2EF58ADCA}" type="presParOf" srcId="{F179B9C2-E2FB-4123-BA68-BA6A7AE044AC}" destId="{29A9EAC9-F8D4-4973-BFB5-905888418B3A}" srcOrd="7" destOrd="0" presId="urn:microsoft.com/office/officeart/2005/8/layout/default"/>
    <dgm:cxn modelId="{F9DB84E3-7CF3-48BE-8312-064F73CEC137}" type="presParOf" srcId="{F179B9C2-E2FB-4123-BA68-BA6A7AE044AC}" destId="{B28EE6CB-774B-4B8A-9280-A36E3934C453}" srcOrd="8" destOrd="0" presId="urn:microsoft.com/office/officeart/2005/8/layout/default"/>
    <dgm:cxn modelId="{1A228CA5-AC5A-4A08-8C93-42F5837834B1}" type="presParOf" srcId="{F179B9C2-E2FB-4123-BA68-BA6A7AE044AC}" destId="{19870921-FF1C-4B67-A718-4C7ABC5B6964}" srcOrd="9" destOrd="0" presId="urn:microsoft.com/office/officeart/2005/8/layout/default"/>
    <dgm:cxn modelId="{96D5DBE7-3EAE-4AE3-8F62-F3C6BE03BF8C}" type="presParOf" srcId="{F179B9C2-E2FB-4123-BA68-BA6A7AE044AC}" destId="{6D7F3037-A247-43F1-AF19-3574E10C0A26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77E1475-B4BB-4F44-B0A0-FE0A45EF8D5D}" type="doc">
      <dgm:prSet loTypeId="urn:microsoft.com/office/officeart/2005/8/layout/hierarchy1" loCatId="hierarchy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AE01809-F710-4BEB-9C04-3FF1E7CE71F6}">
      <dgm:prSet/>
      <dgm:spPr/>
      <dgm:t>
        <a:bodyPr/>
        <a:lstStyle/>
        <a:p>
          <a:r>
            <a:rPr lang="fr-FR" dirty="0">
              <a:hlinkClick xmlns:r="http://schemas.openxmlformats.org/officeDocument/2006/relationships" r:id="rId1" action="ppaction://hlinkpres?slideindex=1&amp;slidetitle="/>
            </a:rPr>
            <a:t>Rôle du professeur principal</a:t>
          </a:r>
          <a:endParaRPr lang="en-US" dirty="0"/>
        </a:p>
      </dgm:t>
    </dgm:pt>
    <dgm:pt modelId="{A390364A-CC9C-46E0-B3BE-400899B2C373}" type="parTrans" cxnId="{DE44EB0A-969C-4132-9DB8-D3EA8A95AD11}">
      <dgm:prSet/>
      <dgm:spPr/>
      <dgm:t>
        <a:bodyPr/>
        <a:lstStyle/>
        <a:p>
          <a:endParaRPr lang="en-US"/>
        </a:p>
      </dgm:t>
    </dgm:pt>
    <dgm:pt modelId="{285A2420-AD35-476F-BD4C-A891963D1195}" type="sibTrans" cxnId="{DE44EB0A-969C-4132-9DB8-D3EA8A95AD11}">
      <dgm:prSet/>
      <dgm:spPr/>
      <dgm:t>
        <a:bodyPr/>
        <a:lstStyle/>
        <a:p>
          <a:endParaRPr lang="en-US"/>
        </a:p>
      </dgm:t>
    </dgm:pt>
    <dgm:pt modelId="{0F97EC97-B01A-4CB6-B3FD-72D446A9D206}">
      <dgm:prSet/>
      <dgm:spPr/>
      <dgm:t>
        <a:bodyPr/>
        <a:lstStyle/>
        <a:p>
          <a:r>
            <a:rPr lang="fr-FR" dirty="0">
              <a:hlinkClick xmlns:r="http://schemas.openxmlformats.org/officeDocument/2006/relationships" r:id="rId2" action="ppaction://hlinkpres?slideindex=1&amp;slidetitle="/>
            </a:rPr>
            <a:t>Rôle du coordonnateur des APS</a:t>
          </a:r>
          <a:endParaRPr lang="en-US" dirty="0"/>
        </a:p>
      </dgm:t>
    </dgm:pt>
    <dgm:pt modelId="{081DF40D-04F5-4835-9781-4A0D1C0174C5}" type="parTrans" cxnId="{1A331DAB-BB7C-4E20-8C27-EB2E1DD44746}">
      <dgm:prSet/>
      <dgm:spPr/>
      <dgm:t>
        <a:bodyPr/>
        <a:lstStyle/>
        <a:p>
          <a:endParaRPr lang="en-US"/>
        </a:p>
      </dgm:t>
    </dgm:pt>
    <dgm:pt modelId="{2ABA085C-4670-4B7F-BBCC-5486E955C95B}" type="sibTrans" cxnId="{1A331DAB-BB7C-4E20-8C27-EB2E1DD44746}">
      <dgm:prSet/>
      <dgm:spPr/>
      <dgm:t>
        <a:bodyPr/>
        <a:lstStyle/>
        <a:p>
          <a:endParaRPr lang="en-US"/>
        </a:p>
      </dgm:t>
    </dgm:pt>
    <dgm:pt modelId="{44D3B4F2-3486-49D7-98C8-C92CE20B96B1}" type="pres">
      <dgm:prSet presAssocID="{677E1475-B4BB-4F44-B0A0-FE0A45EF8D5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59868DE-7663-4DA1-BD76-3778102FD83D}" type="pres">
      <dgm:prSet presAssocID="{CAE01809-F710-4BEB-9C04-3FF1E7CE71F6}" presName="hierRoot1" presStyleCnt="0"/>
      <dgm:spPr/>
    </dgm:pt>
    <dgm:pt modelId="{32834DEC-308F-4039-9306-CFAA711E72FB}" type="pres">
      <dgm:prSet presAssocID="{CAE01809-F710-4BEB-9C04-3FF1E7CE71F6}" presName="composite" presStyleCnt="0"/>
      <dgm:spPr/>
    </dgm:pt>
    <dgm:pt modelId="{977C1627-3CB3-4AC0-A355-86B2AC2E64F8}" type="pres">
      <dgm:prSet presAssocID="{CAE01809-F710-4BEB-9C04-3FF1E7CE71F6}" presName="background" presStyleLbl="node0" presStyleIdx="0" presStyleCnt="2"/>
      <dgm:spPr/>
    </dgm:pt>
    <dgm:pt modelId="{1195EBBF-6EA8-446F-ACF5-A249A146B749}" type="pres">
      <dgm:prSet presAssocID="{CAE01809-F710-4BEB-9C04-3FF1E7CE71F6}" presName="text" presStyleLbl="fgAcc0" presStyleIdx="0" presStyleCnt="2">
        <dgm:presLayoutVars>
          <dgm:chPref val="3"/>
        </dgm:presLayoutVars>
      </dgm:prSet>
      <dgm:spPr/>
    </dgm:pt>
    <dgm:pt modelId="{AB1161C7-F7CB-4F33-9C89-E1C98681D8AD}" type="pres">
      <dgm:prSet presAssocID="{CAE01809-F710-4BEB-9C04-3FF1E7CE71F6}" presName="hierChild2" presStyleCnt="0"/>
      <dgm:spPr/>
    </dgm:pt>
    <dgm:pt modelId="{0F9F2F6A-DD58-4100-B223-62268C2626E8}" type="pres">
      <dgm:prSet presAssocID="{0F97EC97-B01A-4CB6-B3FD-72D446A9D206}" presName="hierRoot1" presStyleCnt="0"/>
      <dgm:spPr/>
    </dgm:pt>
    <dgm:pt modelId="{AF094B41-5FCE-4620-AA12-FFC80EC11FE3}" type="pres">
      <dgm:prSet presAssocID="{0F97EC97-B01A-4CB6-B3FD-72D446A9D206}" presName="composite" presStyleCnt="0"/>
      <dgm:spPr/>
    </dgm:pt>
    <dgm:pt modelId="{66F048C5-B041-408C-9FBC-4E9C40890A3E}" type="pres">
      <dgm:prSet presAssocID="{0F97EC97-B01A-4CB6-B3FD-72D446A9D206}" presName="background" presStyleLbl="node0" presStyleIdx="1" presStyleCnt="2"/>
      <dgm:spPr/>
    </dgm:pt>
    <dgm:pt modelId="{FF2EC5FC-D0C3-44D0-B3FB-34F649C0DEA6}" type="pres">
      <dgm:prSet presAssocID="{0F97EC97-B01A-4CB6-B3FD-72D446A9D206}" presName="text" presStyleLbl="fgAcc0" presStyleIdx="1" presStyleCnt="2">
        <dgm:presLayoutVars>
          <dgm:chPref val="3"/>
        </dgm:presLayoutVars>
      </dgm:prSet>
      <dgm:spPr/>
    </dgm:pt>
    <dgm:pt modelId="{63BC9772-5FD5-400A-BE8A-720386F9C3E4}" type="pres">
      <dgm:prSet presAssocID="{0F97EC97-B01A-4CB6-B3FD-72D446A9D206}" presName="hierChild2" presStyleCnt="0"/>
      <dgm:spPr/>
    </dgm:pt>
  </dgm:ptLst>
  <dgm:cxnLst>
    <dgm:cxn modelId="{DE44EB0A-969C-4132-9DB8-D3EA8A95AD11}" srcId="{677E1475-B4BB-4F44-B0A0-FE0A45EF8D5D}" destId="{CAE01809-F710-4BEB-9C04-3FF1E7CE71F6}" srcOrd="0" destOrd="0" parTransId="{A390364A-CC9C-46E0-B3BE-400899B2C373}" sibTransId="{285A2420-AD35-476F-BD4C-A891963D1195}"/>
    <dgm:cxn modelId="{95C1C156-B39C-4F79-9B6F-E75CAD893288}" type="presOf" srcId="{677E1475-B4BB-4F44-B0A0-FE0A45EF8D5D}" destId="{44D3B4F2-3486-49D7-98C8-C92CE20B96B1}" srcOrd="0" destOrd="0" presId="urn:microsoft.com/office/officeart/2005/8/layout/hierarchy1"/>
    <dgm:cxn modelId="{BDDFCC79-F3A4-4AE0-9D58-FB30A13145DC}" type="presOf" srcId="{CAE01809-F710-4BEB-9C04-3FF1E7CE71F6}" destId="{1195EBBF-6EA8-446F-ACF5-A249A146B749}" srcOrd="0" destOrd="0" presId="urn:microsoft.com/office/officeart/2005/8/layout/hierarchy1"/>
    <dgm:cxn modelId="{04081F7A-169C-4C2E-B10E-857FC999ED3B}" type="presOf" srcId="{0F97EC97-B01A-4CB6-B3FD-72D446A9D206}" destId="{FF2EC5FC-D0C3-44D0-B3FB-34F649C0DEA6}" srcOrd="0" destOrd="0" presId="urn:microsoft.com/office/officeart/2005/8/layout/hierarchy1"/>
    <dgm:cxn modelId="{1A331DAB-BB7C-4E20-8C27-EB2E1DD44746}" srcId="{677E1475-B4BB-4F44-B0A0-FE0A45EF8D5D}" destId="{0F97EC97-B01A-4CB6-B3FD-72D446A9D206}" srcOrd="1" destOrd="0" parTransId="{081DF40D-04F5-4835-9781-4A0D1C0174C5}" sibTransId="{2ABA085C-4670-4B7F-BBCC-5486E955C95B}"/>
    <dgm:cxn modelId="{82D7D0F9-08EA-40D7-8EEC-7596D606299E}" type="presParOf" srcId="{44D3B4F2-3486-49D7-98C8-C92CE20B96B1}" destId="{859868DE-7663-4DA1-BD76-3778102FD83D}" srcOrd="0" destOrd="0" presId="urn:microsoft.com/office/officeart/2005/8/layout/hierarchy1"/>
    <dgm:cxn modelId="{03DCFEB3-0617-4855-A101-65F8AD81E153}" type="presParOf" srcId="{859868DE-7663-4DA1-BD76-3778102FD83D}" destId="{32834DEC-308F-4039-9306-CFAA711E72FB}" srcOrd="0" destOrd="0" presId="urn:microsoft.com/office/officeart/2005/8/layout/hierarchy1"/>
    <dgm:cxn modelId="{58348374-A192-45BE-9EFD-4BA8BC3149E0}" type="presParOf" srcId="{32834DEC-308F-4039-9306-CFAA711E72FB}" destId="{977C1627-3CB3-4AC0-A355-86B2AC2E64F8}" srcOrd="0" destOrd="0" presId="urn:microsoft.com/office/officeart/2005/8/layout/hierarchy1"/>
    <dgm:cxn modelId="{9A660C3D-38CA-4BAF-B6AC-3AD3C00D2849}" type="presParOf" srcId="{32834DEC-308F-4039-9306-CFAA711E72FB}" destId="{1195EBBF-6EA8-446F-ACF5-A249A146B749}" srcOrd="1" destOrd="0" presId="urn:microsoft.com/office/officeart/2005/8/layout/hierarchy1"/>
    <dgm:cxn modelId="{3A8EA64E-AC6D-46C2-87F2-3B7FC0E0B8AB}" type="presParOf" srcId="{859868DE-7663-4DA1-BD76-3778102FD83D}" destId="{AB1161C7-F7CB-4F33-9C89-E1C98681D8AD}" srcOrd="1" destOrd="0" presId="urn:microsoft.com/office/officeart/2005/8/layout/hierarchy1"/>
    <dgm:cxn modelId="{BC58E61F-3281-4D11-B72A-8E75BC5CBA86}" type="presParOf" srcId="{44D3B4F2-3486-49D7-98C8-C92CE20B96B1}" destId="{0F9F2F6A-DD58-4100-B223-62268C2626E8}" srcOrd="1" destOrd="0" presId="urn:microsoft.com/office/officeart/2005/8/layout/hierarchy1"/>
    <dgm:cxn modelId="{5DAA397F-234B-4228-9AFA-2F63CD6FC568}" type="presParOf" srcId="{0F9F2F6A-DD58-4100-B223-62268C2626E8}" destId="{AF094B41-5FCE-4620-AA12-FFC80EC11FE3}" srcOrd="0" destOrd="0" presId="urn:microsoft.com/office/officeart/2005/8/layout/hierarchy1"/>
    <dgm:cxn modelId="{F89E5F9B-2F92-4ACB-8E4F-B1261E6F21BA}" type="presParOf" srcId="{AF094B41-5FCE-4620-AA12-FFC80EC11FE3}" destId="{66F048C5-B041-408C-9FBC-4E9C40890A3E}" srcOrd="0" destOrd="0" presId="urn:microsoft.com/office/officeart/2005/8/layout/hierarchy1"/>
    <dgm:cxn modelId="{1B83FA2C-B8DE-49A8-93D3-28CA99A25F00}" type="presParOf" srcId="{AF094B41-5FCE-4620-AA12-FFC80EC11FE3}" destId="{FF2EC5FC-D0C3-44D0-B3FB-34F649C0DEA6}" srcOrd="1" destOrd="0" presId="urn:microsoft.com/office/officeart/2005/8/layout/hierarchy1"/>
    <dgm:cxn modelId="{13FD6547-2727-45AA-BB36-C9791776EDCB}" type="presParOf" srcId="{0F9F2F6A-DD58-4100-B223-62268C2626E8}" destId="{63BC9772-5FD5-400A-BE8A-720386F9C3E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79FDA51-CD59-4613-8EE0-C2D8CC6D9888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9DC83D8-BF8B-4874-9A89-DB28AEDCCAE6}">
      <dgm:prSet/>
      <dgm:spPr/>
      <dgm:t>
        <a:bodyPr/>
        <a:lstStyle/>
        <a:p>
          <a:r>
            <a:rPr lang="fr-FR" dirty="0"/>
            <a:t>418 heures prévues / 288 heures réalisées = 70%</a:t>
          </a:r>
          <a:endParaRPr lang="en-US" dirty="0"/>
        </a:p>
      </dgm:t>
    </dgm:pt>
    <dgm:pt modelId="{3DE5BD19-C291-4CF8-AD19-A5AAAAA0AF9F}" type="parTrans" cxnId="{510C5D3F-5E75-4F66-86B7-A1D9E9AA787C}">
      <dgm:prSet/>
      <dgm:spPr/>
      <dgm:t>
        <a:bodyPr/>
        <a:lstStyle/>
        <a:p>
          <a:endParaRPr lang="en-US"/>
        </a:p>
      </dgm:t>
    </dgm:pt>
    <dgm:pt modelId="{14D4C59A-83FC-4788-B9AF-06D938266196}" type="sibTrans" cxnId="{510C5D3F-5E75-4F66-86B7-A1D9E9AA787C}">
      <dgm:prSet/>
      <dgm:spPr/>
      <dgm:t>
        <a:bodyPr/>
        <a:lstStyle/>
        <a:p>
          <a:endParaRPr lang="en-US"/>
        </a:p>
      </dgm:t>
    </dgm:pt>
    <dgm:pt modelId="{6B597E19-5382-47C3-A88E-092C1E6CA674}">
      <dgm:prSet/>
      <dgm:spPr/>
      <dgm:t>
        <a:bodyPr/>
        <a:lstStyle/>
        <a:p>
          <a:r>
            <a:rPr lang="fr-FR" dirty="0"/>
            <a:t>26 formation prévues / 20 réalisées</a:t>
          </a:r>
          <a:endParaRPr lang="en-US" dirty="0"/>
        </a:p>
      </dgm:t>
    </dgm:pt>
    <dgm:pt modelId="{85295670-0CD5-4818-9A0F-93BB7D8598E1}" type="parTrans" cxnId="{844757D9-F63B-4C32-A10C-706F9D500EEB}">
      <dgm:prSet/>
      <dgm:spPr/>
      <dgm:t>
        <a:bodyPr/>
        <a:lstStyle/>
        <a:p>
          <a:endParaRPr lang="en-US"/>
        </a:p>
      </dgm:t>
    </dgm:pt>
    <dgm:pt modelId="{FE3DEA6C-4522-47BE-AD3F-0F5274F6A04E}" type="sibTrans" cxnId="{844757D9-F63B-4C32-A10C-706F9D500EEB}">
      <dgm:prSet/>
      <dgm:spPr/>
      <dgm:t>
        <a:bodyPr/>
        <a:lstStyle/>
        <a:p>
          <a:endParaRPr lang="en-US"/>
        </a:p>
      </dgm:t>
    </dgm:pt>
    <dgm:pt modelId="{7045058D-1F5E-4E1D-8155-FA6397C2CA1A}">
      <dgm:prSet/>
      <dgm:spPr/>
      <dgm:t>
        <a:bodyPr/>
        <a:lstStyle/>
        <a:p>
          <a:r>
            <a:rPr lang="fr-FR" dirty="0"/>
            <a:t>400 stagiaires convoqués / 320 présents = 80% taux de présence</a:t>
          </a:r>
          <a:endParaRPr lang="en-US" dirty="0"/>
        </a:p>
      </dgm:t>
    </dgm:pt>
    <dgm:pt modelId="{5A0BDB7E-F2E4-4C7B-84A9-AA51F3EA1BC6}" type="parTrans" cxnId="{7603DD7A-0E1E-4E23-BCFA-2F892228370B}">
      <dgm:prSet/>
      <dgm:spPr/>
      <dgm:t>
        <a:bodyPr/>
        <a:lstStyle/>
        <a:p>
          <a:endParaRPr lang="en-US"/>
        </a:p>
      </dgm:t>
    </dgm:pt>
    <dgm:pt modelId="{A8E0AF96-0DF0-4462-AFB5-4D99575EE9EF}" type="sibTrans" cxnId="{7603DD7A-0E1E-4E23-BCFA-2F892228370B}">
      <dgm:prSet/>
      <dgm:spPr/>
      <dgm:t>
        <a:bodyPr/>
        <a:lstStyle/>
        <a:p>
          <a:endParaRPr lang="en-US"/>
        </a:p>
      </dgm:t>
    </dgm:pt>
    <dgm:pt modelId="{FDE2F9F8-355B-411C-BBD7-62F23D4B17C5}" type="pres">
      <dgm:prSet presAssocID="{079FDA51-CD59-4613-8EE0-C2D8CC6D9888}" presName="outerComposite" presStyleCnt="0">
        <dgm:presLayoutVars>
          <dgm:chMax val="5"/>
          <dgm:dir/>
          <dgm:resizeHandles val="exact"/>
        </dgm:presLayoutVars>
      </dgm:prSet>
      <dgm:spPr/>
    </dgm:pt>
    <dgm:pt modelId="{18F52010-9CD7-4961-9167-04F3786EE47E}" type="pres">
      <dgm:prSet presAssocID="{079FDA51-CD59-4613-8EE0-C2D8CC6D9888}" presName="dummyMaxCanvas" presStyleCnt="0">
        <dgm:presLayoutVars/>
      </dgm:prSet>
      <dgm:spPr/>
    </dgm:pt>
    <dgm:pt modelId="{CA885AF2-A1A6-4712-B8F7-F4FE29D34ADE}" type="pres">
      <dgm:prSet presAssocID="{079FDA51-CD59-4613-8EE0-C2D8CC6D9888}" presName="ThreeNodes_1" presStyleLbl="node1" presStyleIdx="0" presStyleCnt="3">
        <dgm:presLayoutVars>
          <dgm:bulletEnabled val="1"/>
        </dgm:presLayoutVars>
      </dgm:prSet>
      <dgm:spPr/>
    </dgm:pt>
    <dgm:pt modelId="{0798ED05-41FA-4F21-B1FA-C250101ABC16}" type="pres">
      <dgm:prSet presAssocID="{079FDA51-CD59-4613-8EE0-C2D8CC6D9888}" presName="ThreeNodes_2" presStyleLbl="node1" presStyleIdx="1" presStyleCnt="3">
        <dgm:presLayoutVars>
          <dgm:bulletEnabled val="1"/>
        </dgm:presLayoutVars>
      </dgm:prSet>
      <dgm:spPr/>
    </dgm:pt>
    <dgm:pt modelId="{2B5C3367-5D57-4878-A363-4A05CEF703C0}" type="pres">
      <dgm:prSet presAssocID="{079FDA51-CD59-4613-8EE0-C2D8CC6D9888}" presName="ThreeNodes_3" presStyleLbl="node1" presStyleIdx="2" presStyleCnt="3">
        <dgm:presLayoutVars>
          <dgm:bulletEnabled val="1"/>
        </dgm:presLayoutVars>
      </dgm:prSet>
      <dgm:spPr/>
    </dgm:pt>
    <dgm:pt modelId="{1E03318E-DC0D-4FA5-A569-BA0A3D8CBD22}" type="pres">
      <dgm:prSet presAssocID="{079FDA51-CD59-4613-8EE0-C2D8CC6D9888}" presName="ThreeConn_1-2" presStyleLbl="fgAccFollowNode1" presStyleIdx="0" presStyleCnt="2">
        <dgm:presLayoutVars>
          <dgm:bulletEnabled val="1"/>
        </dgm:presLayoutVars>
      </dgm:prSet>
      <dgm:spPr/>
    </dgm:pt>
    <dgm:pt modelId="{D3ABD845-3079-425B-8633-F2C2CB3A0733}" type="pres">
      <dgm:prSet presAssocID="{079FDA51-CD59-4613-8EE0-C2D8CC6D9888}" presName="ThreeConn_2-3" presStyleLbl="fgAccFollowNode1" presStyleIdx="1" presStyleCnt="2">
        <dgm:presLayoutVars>
          <dgm:bulletEnabled val="1"/>
        </dgm:presLayoutVars>
      </dgm:prSet>
      <dgm:spPr/>
    </dgm:pt>
    <dgm:pt modelId="{F74A9643-7769-47CE-82C1-2C6FB2CC599E}" type="pres">
      <dgm:prSet presAssocID="{079FDA51-CD59-4613-8EE0-C2D8CC6D9888}" presName="ThreeNodes_1_text" presStyleLbl="node1" presStyleIdx="2" presStyleCnt="3">
        <dgm:presLayoutVars>
          <dgm:bulletEnabled val="1"/>
        </dgm:presLayoutVars>
      </dgm:prSet>
      <dgm:spPr/>
    </dgm:pt>
    <dgm:pt modelId="{765666A5-1F34-44C0-9F3B-47F79FA537B7}" type="pres">
      <dgm:prSet presAssocID="{079FDA51-CD59-4613-8EE0-C2D8CC6D9888}" presName="ThreeNodes_2_text" presStyleLbl="node1" presStyleIdx="2" presStyleCnt="3">
        <dgm:presLayoutVars>
          <dgm:bulletEnabled val="1"/>
        </dgm:presLayoutVars>
      </dgm:prSet>
      <dgm:spPr/>
    </dgm:pt>
    <dgm:pt modelId="{4003BDF8-7C49-49F2-A159-38A519D91666}" type="pres">
      <dgm:prSet presAssocID="{079FDA51-CD59-4613-8EE0-C2D8CC6D9888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510C5D3F-5E75-4F66-86B7-A1D9E9AA787C}" srcId="{079FDA51-CD59-4613-8EE0-C2D8CC6D9888}" destId="{99DC83D8-BF8B-4874-9A89-DB28AEDCCAE6}" srcOrd="0" destOrd="0" parTransId="{3DE5BD19-C291-4CF8-AD19-A5AAAAA0AF9F}" sibTransId="{14D4C59A-83FC-4788-B9AF-06D938266196}"/>
    <dgm:cxn modelId="{250CD45F-398E-4EA3-B365-9CF9B47F27B3}" type="presOf" srcId="{FE3DEA6C-4522-47BE-AD3F-0F5274F6A04E}" destId="{D3ABD845-3079-425B-8633-F2C2CB3A0733}" srcOrd="0" destOrd="0" presId="urn:microsoft.com/office/officeart/2005/8/layout/vProcess5"/>
    <dgm:cxn modelId="{98612B43-28C7-4F04-8A05-2CFC075D2A9B}" type="presOf" srcId="{14D4C59A-83FC-4788-B9AF-06D938266196}" destId="{1E03318E-DC0D-4FA5-A569-BA0A3D8CBD22}" srcOrd="0" destOrd="0" presId="urn:microsoft.com/office/officeart/2005/8/layout/vProcess5"/>
    <dgm:cxn modelId="{D0F6AA4A-4E78-420C-871F-457B1594A0CD}" type="presOf" srcId="{6B597E19-5382-47C3-A88E-092C1E6CA674}" destId="{765666A5-1F34-44C0-9F3B-47F79FA537B7}" srcOrd="1" destOrd="0" presId="urn:microsoft.com/office/officeart/2005/8/layout/vProcess5"/>
    <dgm:cxn modelId="{7603DD7A-0E1E-4E23-BCFA-2F892228370B}" srcId="{079FDA51-CD59-4613-8EE0-C2D8CC6D9888}" destId="{7045058D-1F5E-4E1D-8155-FA6397C2CA1A}" srcOrd="2" destOrd="0" parTransId="{5A0BDB7E-F2E4-4C7B-84A9-AA51F3EA1BC6}" sibTransId="{A8E0AF96-0DF0-4462-AFB5-4D99575EE9EF}"/>
    <dgm:cxn modelId="{E3FFBDA8-68B6-4787-9A72-D28E1E5EA529}" type="presOf" srcId="{6B597E19-5382-47C3-A88E-092C1E6CA674}" destId="{0798ED05-41FA-4F21-B1FA-C250101ABC16}" srcOrd="0" destOrd="0" presId="urn:microsoft.com/office/officeart/2005/8/layout/vProcess5"/>
    <dgm:cxn modelId="{A440C2B2-79F3-4F88-9F01-4F08F214E378}" type="presOf" srcId="{99DC83D8-BF8B-4874-9A89-DB28AEDCCAE6}" destId="{F74A9643-7769-47CE-82C1-2C6FB2CC599E}" srcOrd="1" destOrd="0" presId="urn:microsoft.com/office/officeart/2005/8/layout/vProcess5"/>
    <dgm:cxn modelId="{844757D9-F63B-4C32-A10C-706F9D500EEB}" srcId="{079FDA51-CD59-4613-8EE0-C2D8CC6D9888}" destId="{6B597E19-5382-47C3-A88E-092C1E6CA674}" srcOrd="1" destOrd="0" parTransId="{85295670-0CD5-4818-9A0F-93BB7D8598E1}" sibTransId="{FE3DEA6C-4522-47BE-AD3F-0F5274F6A04E}"/>
    <dgm:cxn modelId="{69C5F2DC-ED55-4CCD-BC4D-4D0412B86DEA}" type="presOf" srcId="{99DC83D8-BF8B-4874-9A89-DB28AEDCCAE6}" destId="{CA885AF2-A1A6-4712-B8F7-F4FE29D34ADE}" srcOrd="0" destOrd="0" presId="urn:microsoft.com/office/officeart/2005/8/layout/vProcess5"/>
    <dgm:cxn modelId="{CC95E3EA-2FD7-427E-932C-A147C00DC135}" type="presOf" srcId="{7045058D-1F5E-4E1D-8155-FA6397C2CA1A}" destId="{2B5C3367-5D57-4878-A363-4A05CEF703C0}" srcOrd="0" destOrd="0" presId="urn:microsoft.com/office/officeart/2005/8/layout/vProcess5"/>
    <dgm:cxn modelId="{3FB549F6-FFB1-4CEC-9EAE-33EA54CEA4D1}" type="presOf" srcId="{7045058D-1F5E-4E1D-8155-FA6397C2CA1A}" destId="{4003BDF8-7C49-49F2-A159-38A519D91666}" srcOrd="1" destOrd="0" presId="urn:microsoft.com/office/officeart/2005/8/layout/vProcess5"/>
    <dgm:cxn modelId="{920D92F9-2D51-4F4A-ACD5-36DE139374E9}" type="presOf" srcId="{079FDA51-CD59-4613-8EE0-C2D8CC6D9888}" destId="{FDE2F9F8-355B-411C-BBD7-62F23D4B17C5}" srcOrd="0" destOrd="0" presId="urn:microsoft.com/office/officeart/2005/8/layout/vProcess5"/>
    <dgm:cxn modelId="{B89D27D7-0530-4C86-9A64-C930D437BA71}" type="presParOf" srcId="{FDE2F9F8-355B-411C-BBD7-62F23D4B17C5}" destId="{18F52010-9CD7-4961-9167-04F3786EE47E}" srcOrd="0" destOrd="0" presId="urn:microsoft.com/office/officeart/2005/8/layout/vProcess5"/>
    <dgm:cxn modelId="{C42F81C3-D269-49AF-99EB-2E381107050F}" type="presParOf" srcId="{FDE2F9F8-355B-411C-BBD7-62F23D4B17C5}" destId="{CA885AF2-A1A6-4712-B8F7-F4FE29D34ADE}" srcOrd="1" destOrd="0" presId="urn:microsoft.com/office/officeart/2005/8/layout/vProcess5"/>
    <dgm:cxn modelId="{98B3C02A-015E-40AE-9E89-5B8AFC004DD6}" type="presParOf" srcId="{FDE2F9F8-355B-411C-BBD7-62F23D4B17C5}" destId="{0798ED05-41FA-4F21-B1FA-C250101ABC16}" srcOrd="2" destOrd="0" presId="urn:microsoft.com/office/officeart/2005/8/layout/vProcess5"/>
    <dgm:cxn modelId="{2EEBB502-DD3E-46A6-880C-4511F321E86F}" type="presParOf" srcId="{FDE2F9F8-355B-411C-BBD7-62F23D4B17C5}" destId="{2B5C3367-5D57-4878-A363-4A05CEF703C0}" srcOrd="3" destOrd="0" presId="urn:microsoft.com/office/officeart/2005/8/layout/vProcess5"/>
    <dgm:cxn modelId="{E72D7696-E7D5-4222-91B7-814070CCA3E4}" type="presParOf" srcId="{FDE2F9F8-355B-411C-BBD7-62F23D4B17C5}" destId="{1E03318E-DC0D-4FA5-A569-BA0A3D8CBD22}" srcOrd="4" destOrd="0" presId="urn:microsoft.com/office/officeart/2005/8/layout/vProcess5"/>
    <dgm:cxn modelId="{3A6722F3-D319-4EE2-85B2-25BE79442F20}" type="presParOf" srcId="{FDE2F9F8-355B-411C-BBD7-62F23D4B17C5}" destId="{D3ABD845-3079-425B-8633-F2C2CB3A0733}" srcOrd="5" destOrd="0" presId="urn:microsoft.com/office/officeart/2005/8/layout/vProcess5"/>
    <dgm:cxn modelId="{B7AED158-91EF-4C64-9261-567090EBAE51}" type="presParOf" srcId="{FDE2F9F8-355B-411C-BBD7-62F23D4B17C5}" destId="{F74A9643-7769-47CE-82C1-2C6FB2CC599E}" srcOrd="6" destOrd="0" presId="urn:microsoft.com/office/officeart/2005/8/layout/vProcess5"/>
    <dgm:cxn modelId="{7892321E-BD72-429D-974D-01D3CFC9E6AC}" type="presParOf" srcId="{FDE2F9F8-355B-411C-BBD7-62F23D4B17C5}" destId="{765666A5-1F34-44C0-9F3B-47F79FA537B7}" srcOrd="7" destOrd="0" presId="urn:microsoft.com/office/officeart/2005/8/layout/vProcess5"/>
    <dgm:cxn modelId="{F586C9BC-56BF-4ADF-B186-2A1A95DBEB47}" type="presParOf" srcId="{FDE2F9F8-355B-411C-BBD7-62F23D4B17C5}" destId="{4003BDF8-7C49-49F2-A159-38A519D91666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323B3F5-C510-4F16-AE60-A2AF4BF7B8CC}" type="doc">
      <dgm:prSet loTypeId="urn:microsoft.com/office/officeart/2005/8/layout/hierarchy3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76C64B3-765C-4638-8947-C2E9A4347BE6}">
      <dgm:prSet custT="1"/>
      <dgm:spPr/>
      <dgm:t>
        <a:bodyPr/>
        <a:lstStyle/>
        <a:p>
          <a:r>
            <a:rPr lang="fr-FR" sz="2400" dirty="0"/>
            <a:t>GRF</a:t>
          </a:r>
          <a:endParaRPr lang="en-US" sz="2400" dirty="0"/>
        </a:p>
      </dgm:t>
    </dgm:pt>
    <dgm:pt modelId="{EA8CF1EC-FCCA-40D9-9B17-F6F272C803AA}" type="parTrans" cxnId="{06800B23-74AA-4DA3-BCC7-51C865008069}">
      <dgm:prSet/>
      <dgm:spPr/>
      <dgm:t>
        <a:bodyPr/>
        <a:lstStyle/>
        <a:p>
          <a:endParaRPr lang="en-US"/>
        </a:p>
      </dgm:t>
    </dgm:pt>
    <dgm:pt modelId="{268F7450-940A-40FA-B770-DCE4E14A09E0}" type="sibTrans" cxnId="{06800B23-74AA-4DA3-BCC7-51C865008069}">
      <dgm:prSet/>
      <dgm:spPr/>
      <dgm:t>
        <a:bodyPr/>
        <a:lstStyle/>
        <a:p>
          <a:endParaRPr lang="en-US"/>
        </a:p>
      </dgm:t>
    </dgm:pt>
    <dgm:pt modelId="{FA7469E0-2E9D-4FC0-AFFC-899684EB6074}">
      <dgm:prSet custT="1"/>
      <dgm:spPr/>
      <dgm:t>
        <a:bodyPr/>
        <a:lstStyle/>
        <a:p>
          <a:r>
            <a:rPr lang="fr-FR" sz="2000" dirty="0"/>
            <a:t>HARMONISATION DES PRATIQUES DE L’EPS EPPCS</a:t>
          </a:r>
          <a:endParaRPr lang="en-US" sz="2000" dirty="0"/>
        </a:p>
      </dgm:t>
    </dgm:pt>
    <dgm:pt modelId="{97E3E2D8-8F49-4E3A-B998-6351DCBA8885}" type="parTrans" cxnId="{D3B7FB99-7507-4C9A-ABF8-02193C463B5E}">
      <dgm:prSet/>
      <dgm:spPr/>
      <dgm:t>
        <a:bodyPr/>
        <a:lstStyle/>
        <a:p>
          <a:endParaRPr lang="en-US"/>
        </a:p>
      </dgm:t>
    </dgm:pt>
    <dgm:pt modelId="{684B01FB-F4E6-471E-B0A2-438104D00036}" type="sibTrans" cxnId="{D3B7FB99-7507-4C9A-ABF8-02193C463B5E}">
      <dgm:prSet/>
      <dgm:spPr/>
      <dgm:t>
        <a:bodyPr/>
        <a:lstStyle/>
        <a:p>
          <a:endParaRPr lang="en-US"/>
        </a:p>
      </dgm:t>
    </dgm:pt>
    <dgm:pt modelId="{2B069915-AC00-4D96-B6F9-1CCA5B43A0FC}">
      <dgm:prSet custT="1"/>
      <dgm:spPr/>
      <dgm:t>
        <a:bodyPr/>
        <a:lstStyle/>
        <a:p>
          <a:r>
            <a:rPr lang="fr-FR" sz="2000" dirty="0"/>
            <a:t>REFLEXION SUR LES MODALITES D’EVALUATION DES AFL/AFLP</a:t>
          </a:r>
          <a:endParaRPr lang="en-US" sz="2000" dirty="0"/>
        </a:p>
      </dgm:t>
    </dgm:pt>
    <dgm:pt modelId="{60D56927-DDA9-4492-BECA-89BA1C128FAE}" type="parTrans" cxnId="{B28D9DFA-5E5B-4BAE-AC3D-7584AD41D15D}">
      <dgm:prSet/>
      <dgm:spPr/>
      <dgm:t>
        <a:bodyPr/>
        <a:lstStyle/>
        <a:p>
          <a:endParaRPr lang="en-US"/>
        </a:p>
      </dgm:t>
    </dgm:pt>
    <dgm:pt modelId="{5C6598BC-1675-45E5-9880-2B1810D67D35}" type="sibTrans" cxnId="{B28D9DFA-5E5B-4BAE-AC3D-7584AD41D15D}">
      <dgm:prSet/>
      <dgm:spPr/>
      <dgm:t>
        <a:bodyPr/>
        <a:lstStyle/>
        <a:p>
          <a:endParaRPr lang="en-US"/>
        </a:p>
      </dgm:t>
    </dgm:pt>
    <dgm:pt modelId="{E5413A09-6457-4163-B853-CFA8501AE0F7}">
      <dgm:prSet custT="1"/>
      <dgm:spPr/>
      <dgm:t>
        <a:bodyPr/>
        <a:lstStyle/>
        <a:p>
          <a:r>
            <a:rPr lang="fr-FR" sz="2000" dirty="0"/>
            <a:t>JOURNEES PROGRAMMES</a:t>
          </a:r>
          <a:endParaRPr lang="en-US" sz="2000" dirty="0"/>
        </a:p>
      </dgm:t>
    </dgm:pt>
    <dgm:pt modelId="{9D21C522-69B9-4623-91CB-E5C47E701EC9}" type="parTrans" cxnId="{9CAF7283-58FD-45E6-947B-22AAA6311ED7}">
      <dgm:prSet/>
      <dgm:spPr/>
      <dgm:t>
        <a:bodyPr/>
        <a:lstStyle/>
        <a:p>
          <a:endParaRPr lang="en-US"/>
        </a:p>
      </dgm:t>
    </dgm:pt>
    <dgm:pt modelId="{B1BAC8A0-547D-4B35-BF7E-387558AF4067}" type="sibTrans" cxnId="{9CAF7283-58FD-45E6-947B-22AAA6311ED7}">
      <dgm:prSet/>
      <dgm:spPr/>
      <dgm:t>
        <a:bodyPr/>
        <a:lstStyle/>
        <a:p>
          <a:endParaRPr lang="en-US"/>
        </a:p>
      </dgm:t>
    </dgm:pt>
    <dgm:pt modelId="{514893A3-491D-4540-B907-A0A1616A771A}">
      <dgm:prSet/>
      <dgm:spPr/>
      <dgm:t>
        <a:bodyPr/>
        <a:lstStyle/>
        <a:p>
          <a:r>
            <a:rPr lang="fr-FR" b="0" i="0" u="none" baseline="0" dirty="0"/>
            <a:t>15H  THIERY/ COSTE</a:t>
          </a:r>
          <a:endParaRPr lang="fr-PF" dirty="0"/>
        </a:p>
      </dgm:t>
    </dgm:pt>
    <dgm:pt modelId="{08D935F3-E303-4BE5-8EC0-3352199E7151}" type="parTrans" cxnId="{F35389E2-C549-4356-BB81-91FCF5CB5E23}">
      <dgm:prSet/>
      <dgm:spPr/>
      <dgm:t>
        <a:bodyPr/>
        <a:lstStyle/>
        <a:p>
          <a:endParaRPr lang="fr-PF"/>
        </a:p>
      </dgm:t>
    </dgm:pt>
    <dgm:pt modelId="{AA28C49C-55CF-4813-99A0-3B59593EB7C0}" type="sibTrans" cxnId="{F35389E2-C549-4356-BB81-91FCF5CB5E23}">
      <dgm:prSet/>
      <dgm:spPr/>
      <dgm:t>
        <a:bodyPr/>
        <a:lstStyle/>
        <a:p>
          <a:endParaRPr lang="fr-PF"/>
        </a:p>
      </dgm:t>
    </dgm:pt>
    <dgm:pt modelId="{F8792A3A-F33C-4035-B980-6F4763C82B5A}">
      <dgm:prSet/>
      <dgm:spPr/>
      <dgm:t>
        <a:bodyPr/>
        <a:lstStyle/>
        <a:p>
          <a:r>
            <a:rPr lang="fr-FR" b="0" i="0" u="none" baseline="0" dirty="0"/>
            <a:t>9H ESOR GUILLET</a:t>
          </a:r>
          <a:r>
            <a:rPr lang="fr-FR" dirty="0"/>
            <a:t>   </a:t>
          </a:r>
          <a:endParaRPr lang="fr-PF" dirty="0"/>
        </a:p>
      </dgm:t>
    </dgm:pt>
    <dgm:pt modelId="{130EF15B-958A-4C91-B8B8-C4A54C409EDA}" type="parTrans" cxnId="{CCCA13F1-E6C0-4973-B0D1-CFB75C2E88FB}">
      <dgm:prSet/>
      <dgm:spPr/>
      <dgm:t>
        <a:bodyPr/>
        <a:lstStyle/>
        <a:p>
          <a:endParaRPr lang="fr-PF"/>
        </a:p>
      </dgm:t>
    </dgm:pt>
    <dgm:pt modelId="{372D4B46-BA26-4C30-B779-BC20A7DCB01A}" type="sibTrans" cxnId="{CCCA13F1-E6C0-4973-B0D1-CFB75C2E88FB}">
      <dgm:prSet/>
      <dgm:spPr/>
      <dgm:t>
        <a:bodyPr/>
        <a:lstStyle/>
        <a:p>
          <a:endParaRPr lang="fr-PF"/>
        </a:p>
      </dgm:t>
    </dgm:pt>
    <dgm:pt modelId="{E7023BAD-0662-4989-9F6A-3A84CC6949C0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r-FR" b="0" i="0" u="none" baseline="0" dirty="0"/>
            <a:t>12H BESSARD</a:t>
          </a:r>
          <a:endParaRPr lang="fr-PF" dirty="0"/>
        </a:p>
      </dgm:t>
    </dgm:pt>
    <dgm:pt modelId="{BDEF9EC7-8A9D-438F-BC40-ECA60967A208}" type="parTrans" cxnId="{26862222-0F6E-4AA0-88DA-B4D7ECD8730E}">
      <dgm:prSet/>
      <dgm:spPr/>
      <dgm:t>
        <a:bodyPr/>
        <a:lstStyle/>
        <a:p>
          <a:endParaRPr lang="fr-PF"/>
        </a:p>
      </dgm:t>
    </dgm:pt>
    <dgm:pt modelId="{99B9EFBC-BDD4-412B-B76E-8DE130764D46}" type="sibTrans" cxnId="{26862222-0F6E-4AA0-88DA-B4D7ECD8730E}">
      <dgm:prSet/>
      <dgm:spPr/>
      <dgm:t>
        <a:bodyPr/>
        <a:lstStyle/>
        <a:p>
          <a:endParaRPr lang="fr-PF"/>
        </a:p>
      </dgm:t>
    </dgm:pt>
    <dgm:pt modelId="{00C9FFD0-255D-497E-97C6-A552EBE939A1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r-FR" b="0" i="0" u="none" baseline="0" dirty="0"/>
            <a:t>9H THIERY/ GESTEL</a:t>
          </a:r>
          <a:endParaRPr lang="fr-PF" dirty="0"/>
        </a:p>
      </dgm:t>
    </dgm:pt>
    <dgm:pt modelId="{461AA166-9077-4151-86E6-0E2FA48CA39E}" type="parTrans" cxnId="{DF7C1B3C-41B9-49CF-B2DD-6994CB3C041E}">
      <dgm:prSet/>
      <dgm:spPr/>
      <dgm:t>
        <a:bodyPr/>
        <a:lstStyle/>
        <a:p>
          <a:endParaRPr lang="fr-PF"/>
        </a:p>
      </dgm:t>
    </dgm:pt>
    <dgm:pt modelId="{B1149D37-64AC-4C6C-B2CF-6DEDC97B94F0}" type="sibTrans" cxnId="{DF7C1B3C-41B9-49CF-B2DD-6994CB3C041E}">
      <dgm:prSet/>
      <dgm:spPr/>
      <dgm:t>
        <a:bodyPr/>
        <a:lstStyle/>
        <a:p>
          <a:endParaRPr lang="fr-PF"/>
        </a:p>
      </dgm:t>
    </dgm:pt>
    <dgm:pt modelId="{48A8A94F-8A6E-435A-9D63-BBB6FD4EEA0E}" type="pres">
      <dgm:prSet presAssocID="{A323B3F5-C510-4F16-AE60-A2AF4BF7B8C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BF5CC88-12BA-4B8E-9D9D-27087817831C}" type="pres">
      <dgm:prSet presAssocID="{276C64B3-765C-4638-8947-C2E9A4347BE6}" presName="root" presStyleCnt="0"/>
      <dgm:spPr/>
    </dgm:pt>
    <dgm:pt modelId="{3CD9D576-8E64-45BE-A805-AC32022BC745}" type="pres">
      <dgm:prSet presAssocID="{276C64B3-765C-4638-8947-C2E9A4347BE6}" presName="rootComposite" presStyleCnt="0"/>
      <dgm:spPr/>
    </dgm:pt>
    <dgm:pt modelId="{BAEAEF5F-D6C2-43B3-9FC3-03F963EF7B2C}" type="pres">
      <dgm:prSet presAssocID="{276C64B3-765C-4638-8947-C2E9A4347BE6}" presName="rootText" presStyleLbl="node1" presStyleIdx="0" presStyleCnt="4" custScaleX="246286" custScaleY="341206" custLinFactNeighborX="17026" custLinFactNeighborY="19162"/>
      <dgm:spPr/>
    </dgm:pt>
    <dgm:pt modelId="{5D2A0ADA-E8F4-4C49-9A21-E450C87D7498}" type="pres">
      <dgm:prSet presAssocID="{276C64B3-765C-4638-8947-C2E9A4347BE6}" presName="rootConnector" presStyleLbl="node1" presStyleIdx="0" presStyleCnt="4"/>
      <dgm:spPr/>
    </dgm:pt>
    <dgm:pt modelId="{30AC7C7C-53A2-4714-AFBE-D703D60921BB}" type="pres">
      <dgm:prSet presAssocID="{276C64B3-765C-4638-8947-C2E9A4347BE6}" presName="childShape" presStyleCnt="0"/>
      <dgm:spPr/>
    </dgm:pt>
    <dgm:pt modelId="{0CA205B5-ECDF-4CC2-B030-E359BDB22FFF}" type="pres">
      <dgm:prSet presAssocID="{08D935F3-E303-4BE5-8EC0-3352199E7151}" presName="Name13" presStyleLbl="parChTrans1D2" presStyleIdx="0" presStyleCnt="4"/>
      <dgm:spPr/>
    </dgm:pt>
    <dgm:pt modelId="{21306AB6-BFCD-469B-8DD5-2331BCC95158}" type="pres">
      <dgm:prSet presAssocID="{514893A3-491D-4540-B907-A0A1616A771A}" presName="childText" presStyleLbl="bgAcc1" presStyleIdx="0" presStyleCnt="4" custScaleX="223404" custScaleY="260499" custLinFactNeighborX="31450" custLinFactNeighborY="7658">
        <dgm:presLayoutVars>
          <dgm:bulletEnabled val="1"/>
        </dgm:presLayoutVars>
      </dgm:prSet>
      <dgm:spPr/>
    </dgm:pt>
    <dgm:pt modelId="{6F6FA6BA-F1E9-449F-86EE-32F0FEFEB1C6}" type="pres">
      <dgm:prSet presAssocID="{FA7469E0-2E9D-4FC0-AFFC-899684EB6074}" presName="root" presStyleCnt="0"/>
      <dgm:spPr/>
    </dgm:pt>
    <dgm:pt modelId="{44D27D46-A4D0-4E69-A791-1A7882B925E5}" type="pres">
      <dgm:prSet presAssocID="{FA7469E0-2E9D-4FC0-AFFC-899684EB6074}" presName="rootComposite" presStyleCnt="0"/>
      <dgm:spPr/>
    </dgm:pt>
    <dgm:pt modelId="{BB86AC46-D293-4AD7-B6E7-97EA615925C1}" type="pres">
      <dgm:prSet presAssocID="{FA7469E0-2E9D-4FC0-AFFC-899684EB6074}" presName="rootText" presStyleLbl="node1" presStyleIdx="1" presStyleCnt="4" custScaleX="300653" custScaleY="485719" custLinFactX="100000" custLinFactNeighborX="172726" custLinFactNeighborY="-22894"/>
      <dgm:spPr/>
    </dgm:pt>
    <dgm:pt modelId="{948E7A2A-6163-462F-8ECD-FE72D2873721}" type="pres">
      <dgm:prSet presAssocID="{FA7469E0-2E9D-4FC0-AFFC-899684EB6074}" presName="rootConnector" presStyleLbl="node1" presStyleIdx="1" presStyleCnt="4"/>
      <dgm:spPr/>
    </dgm:pt>
    <dgm:pt modelId="{C1874C9F-CBF8-408E-A606-EA274A0C55F3}" type="pres">
      <dgm:prSet presAssocID="{FA7469E0-2E9D-4FC0-AFFC-899684EB6074}" presName="childShape" presStyleCnt="0"/>
      <dgm:spPr/>
    </dgm:pt>
    <dgm:pt modelId="{3A3C5EB0-4A82-430A-9484-DFA224702E1F}" type="pres">
      <dgm:prSet presAssocID="{130EF15B-958A-4C91-B8B8-C4A54C409EDA}" presName="Name13" presStyleLbl="parChTrans1D2" presStyleIdx="1" presStyleCnt="4"/>
      <dgm:spPr/>
    </dgm:pt>
    <dgm:pt modelId="{4A113B3F-5702-4BFA-B8EC-45FF0A64B38D}" type="pres">
      <dgm:prSet presAssocID="{F8792A3A-F33C-4035-B980-6F4763C82B5A}" presName="childText" presStyleLbl="bgAcc1" presStyleIdx="1" presStyleCnt="4" custScaleX="217248" custScaleY="305832" custLinFactX="189638" custLinFactNeighborX="200000" custLinFactNeighborY="-70739">
        <dgm:presLayoutVars>
          <dgm:bulletEnabled val="1"/>
        </dgm:presLayoutVars>
      </dgm:prSet>
      <dgm:spPr/>
    </dgm:pt>
    <dgm:pt modelId="{97E8B82C-43CD-49BF-ACEC-90A42D9F77BE}" type="pres">
      <dgm:prSet presAssocID="{2B069915-AC00-4D96-B6F9-1CCA5B43A0FC}" presName="root" presStyleCnt="0"/>
      <dgm:spPr/>
    </dgm:pt>
    <dgm:pt modelId="{9006D49A-B8BD-479E-AF49-592D9B74C529}" type="pres">
      <dgm:prSet presAssocID="{2B069915-AC00-4D96-B6F9-1CCA5B43A0FC}" presName="rootComposite" presStyleCnt="0"/>
      <dgm:spPr/>
    </dgm:pt>
    <dgm:pt modelId="{0263D811-1744-4A45-8C5E-423AEC221B43}" type="pres">
      <dgm:prSet presAssocID="{2B069915-AC00-4D96-B6F9-1CCA5B43A0FC}" presName="rootText" presStyleLbl="node1" presStyleIdx="2" presStyleCnt="4" custScaleX="251698" custScaleY="435443" custLinFactX="-111326" custLinFactY="100000" custLinFactNeighborX="-200000" custLinFactNeighborY="186542"/>
      <dgm:spPr/>
    </dgm:pt>
    <dgm:pt modelId="{56C967B2-3A88-4C30-AA3E-A3E7B0717499}" type="pres">
      <dgm:prSet presAssocID="{2B069915-AC00-4D96-B6F9-1CCA5B43A0FC}" presName="rootConnector" presStyleLbl="node1" presStyleIdx="2" presStyleCnt="4"/>
      <dgm:spPr/>
    </dgm:pt>
    <dgm:pt modelId="{59691929-8209-451F-A375-FCEB050FB465}" type="pres">
      <dgm:prSet presAssocID="{2B069915-AC00-4D96-B6F9-1CCA5B43A0FC}" presName="childShape" presStyleCnt="0"/>
      <dgm:spPr/>
    </dgm:pt>
    <dgm:pt modelId="{770D4277-51AC-47C7-9BDA-FA9085053012}" type="pres">
      <dgm:prSet presAssocID="{BDEF9EC7-8A9D-438F-BC40-ECA60967A208}" presName="Name13" presStyleLbl="parChTrans1D2" presStyleIdx="2" presStyleCnt="4"/>
      <dgm:spPr/>
    </dgm:pt>
    <dgm:pt modelId="{73B98EC7-129B-4644-9540-A7F74BB8875B}" type="pres">
      <dgm:prSet presAssocID="{E7023BAD-0662-4989-9F6A-3A84CC6949C0}" presName="childText" presStyleLbl="bgAcc1" presStyleIdx="2" presStyleCnt="4" custScaleX="227075" custScaleY="267707" custLinFactX="-103450" custLinFactY="100000" custLinFactNeighborX="-200000" custLinFactNeighborY="181420">
        <dgm:presLayoutVars>
          <dgm:bulletEnabled val="1"/>
        </dgm:presLayoutVars>
      </dgm:prSet>
      <dgm:spPr/>
    </dgm:pt>
    <dgm:pt modelId="{73ADFE86-EC66-422D-B8BD-467590FF14F0}" type="pres">
      <dgm:prSet presAssocID="{E5413A09-6457-4163-B853-CFA8501AE0F7}" presName="root" presStyleCnt="0"/>
      <dgm:spPr/>
    </dgm:pt>
    <dgm:pt modelId="{74B26A13-997D-451D-A0D1-2C303E940E8D}" type="pres">
      <dgm:prSet presAssocID="{E5413A09-6457-4163-B853-CFA8501AE0F7}" presName="rootComposite" presStyleCnt="0"/>
      <dgm:spPr/>
    </dgm:pt>
    <dgm:pt modelId="{6CB026E0-C2E2-4657-A2B7-9CA4519B7185}" type="pres">
      <dgm:prSet presAssocID="{E5413A09-6457-4163-B853-CFA8501AE0F7}" presName="rootText" presStyleLbl="node1" presStyleIdx="3" presStyleCnt="4" custScaleX="245047" custScaleY="380241" custLinFactY="105271" custLinFactNeighborX="-16815" custLinFactNeighborY="200000"/>
      <dgm:spPr/>
    </dgm:pt>
    <dgm:pt modelId="{582670E9-43D1-43D4-8A33-BB77E0E759B8}" type="pres">
      <dgm:prSet presAssocID="{E5413A09-6457-4163-B853-CFA8501AE0F7}" presName="rootConnector" presStyleLbl="node1" presStyleIdx="3" presStyleCnt="4"/>
      <dgm:spPr/>
    </dgm:pt>
    <dgm:pt modelId="{A8E38E70-DE7C-49E4-BC33-A2481EB073EE}" type="pres">
      <dgm:prSet presAssocID="{E5413A09-6457-4163-B853-CFA8501AE0F7}" presName="childShape" presStyleCnt="0"/>
      <dgm:spPr/>
    </dgm:pt>
    <dgm:pt modelId="{72643C46-AE6F-439C-8EE7-61443597F428}" type="pres">
      <dgm:prSet presAssocID="{461AA166-9077-4151-86E6-0E2FA48CA39E}" presName="Name13" presStyleLbl="parChTrans1D2" presStyleIdx="3" presStyleCnt="4"/>
      <dgm:spPr/>
    </dgm:pt>
    <dgm:pt modelId="{4C659A13-F851-463A-8AAA-5C4AF5FB0429}" type="pres">
      <dgm:prSet presAssocID="{00C9FFD0-255D-497E-97C6-A552EBE939A1}" presName="childText" presStyleLbl="bgAcc1" presStyleIdx="3" presStyleCnt="4" custScaleX="195975" custScaleY="310871" custLinFactY="100000" custLinFactNeighborX="11361" custLinFactNeighborY="193321">
        <dgm:presLayoutVars>
          <dgm:bulletEnabled val="1"/>
        </dgm:presLayoutVars>
      </dgm:prSet>
      <dgm:spPr/>
    </dgm:pt>
  </dgm:ptLst>
  <dgm:cxnLst>
    <dgm:cxn modelId="{6ACF9804-6AB1-4EC5-B206-364D0C7848B7}" type="presOf" srcId="{276C64B3-765C-4638-8947-C2E9A4347BE6}" destId="{BAEAEF5F-D6C2-43B3-9FC3-03F963EF7B2C}" srcOrd="0" destOrd="0" presId="urn:microsoft.com/office/officeart/2005/8/layout/hierarchy3"/>
    <dgm:cxn modelId="{A6F7CD14-C9A7-45E7-B3BA-25900F07233A}" type="presOf" srcId="{514893A3-491D-4540-B907-A0A1616A771A}" destId="{21306AB6-BFCD-469B-8DD5-2331BCC95158}" srcOrd="0" destOrd="0" presId="urn:microsoft.com/office/officeart/2005/8/layout/hierarchy3"/>
    <dgm:cxn modelId="{9D069616-9CD5-4E0B-90EC-9BA083955ABA}" type="presOf" srcId="{E5413A09-6457-4163-B853-CFA8501AE0F7}" destId="{6CB026E0-C2E2-4657-A2B7-9CA4519B7185}" srcOrd="0" destOrd="0" presId="urn:microsoft.com/office/officeart/2005/8/layout/hierarchy3"/>
    <dgm:cxn modelId="{316B9718-1056-43E9-93C7-BAA27E0800FA}" type="presOf" srcId="{FA7469E0-2E9D-4FC0-AFFC-899684EB6074}" destId="{948E7A2A-6163-462F-8ECD-FE72D2873721}" srcOrd="1" destOrd="0" presId="urn:microsoft.com/office/officeart/2005/8/layout/hierarchy3"/>
    <dgm:cxn modelId="{26862222-0F6E-4AA0-88DA-B4D7ECD8730E}" srcId="{2B069915-AC00-4D96-B6F9-1CCA5B43A0FC}" destId="{E7023BAD-0662-4989-9F6A-3A84CC6949C0}" srcOrd="0" destOrd="0" parTransId="{BDEF9EC7-8A9D-438F-BC40-ECA60967A208}" sibTransId="{99B9EFBC-BDD4-412B-B76E-8DE130764D46}"/>
    <dgm:cxn modelId="{06800B23-74AA-4DA3-BCC7-51C865008069}" srcId="{A323B3F5-C510-4F16-AE60-A2AF4BF7B8CC}" destId="{276C64B3-765C-4638-8947-C2E9A4347BE6}" srcOrd="0" destOrd="0" parTransId="{EA8CF1EC-FCCA-40D9-9B17-F6F272C803AA}" sibTransId="{268F7450-940A-40FA-B770-DCE4E14A09E0}"/>
    <dgm:cxn modelId="{6F3DFC2B-2B13-4722-A178-FB64B127D71C}" type="presOf" srcId="{E7023BAD-0662-4989-9F6A-3A84CC6949C0}" destId="{73B98EC7-129B-4644-9540-A7F74BB8875B}" srcOrd="0" destOrd="0" presId="urn:microsoft.com/office/officeart/2005/8/layout/hierarchy3"/>
    <dgm:cxn modelId="{DF7C1B3C-41B9-49CF-B2DD-6994CB3C041E}" srcId="{E5413A09-6457-4163-B853-CFA8501AE0F7}" destId="{00C9FFD0-255D-497E-97C6-A552EBE939A1}" srcOrd="0" destOrd="0" parTransId="{461AA166-9077-4151-86E6-0E2FA48CA39E}" sibTransId="{B1149D37-64AC-4C6C-B2CF-6DEDC97B94F0}"/>
    <dgm:cxn modelId="{A414C15C-B778-42A4-B442-EF8EA71FBCD1}" type="presOf" srcId="{FA7469E0-2E9D-4FC0-AFFC-899684EB6074}" destId="{BB86AC46-D293-4AD7-B6E7-97EA615925C1}" srcOrd="0" destOrd="0" presId="urn:microsoft.com/office/officeart/2005/8/layout/hierarchy3"/>
    <dgm:cxn modelId="{83343560-73DB-4914-A5BC-8554D58672D7}" type="presOf" srcId="{276C64B3-765C-4638-8947-C2E9A4347BE6}" destId="{5D2A0ADA-E8F4-4C49-9A21-E450C87D7498}" srcOrd="1" destOrd="0" presId="urn:microsoft.com/office/officeart/2005/8/layout/hierarchy3"/>
    <dgm:cxn modelId="{A10ECD63-2DE4-421F-BAC3-292691C82A08}" type="presOf" srcId="{E5413A09-6457-4163-B853-CFA8501AE0F7}" destId="{582670E9-43D1-43D4-8A33-BB77E0E759B8}" srcOrd="1" destOrd="0" presId="urn:microsoft.com/office/officeart/2005/8/layout/hierarchy3"/>
    <dgm:cxn modelId="{AEA5DC4B-524D-4A03-8744-271B9E0C48D8}" type="presOf" srcId="{130EF15B-958A-4C91-B8B8-C4A54C409EDA}" destId="{3A3C5EB0-4A82-430A-9484-DFA224702E1F}" srcOrd="0" destOrd="0" presId="urn:microsoft.com/office/officeart/2005/8/layout/hierarchy3"/>
    <dgm:cxn modelId="{5ACB036C-08F1-44F6-8C77-DA2D1081E19C}" type="presOf" srcId="{00C9FFD0-255D-497E-97C6-A552EBE939A1}" destId="{4C659A13-F851-463A-8AAA-5C4AF5FB0429}" srcOrd="0" destOrd="0" presId="urn:microsoft.com/office/officeart/2005/8/layout/hierarchy3"/>
    <dgm:cxn modelId="{8A340E51-2BF7-4247-AEAB-BF956EAE1D7C}" type="presOf" srcId="{2B069915-AC00-4D96-B6F9-1CCA5B43A0FC}" destId="{0263D811-1744-4A45-8C5E-423AEC221B43}" srcOrd="0" destOrd="0" presId="urn:microsoft.com/office/officeart/2005/8/layout/hierarchy3"/>
    <dgm:cxn modelId="{3EDF8A7B-A491-4499-9BD8-41F90AB1930D}" type="presOf" srcId="{2B069915-AC00-4D96-B6F9-1CCA5B43A0FC}" destId="{56C967B2-3A88-4C30-AA3E-A3E7B0717499}" srcOrd="1" destOrd="0" presId="urn:microsoft.com/office/officeart/2005/8/layout/hierarchy3"/>
    <dgm:cxn modelId="{9CAF7283-58FD-45E6-947B-22AAA6311ED7}" srcId="{A323B3F5-C510-4F16-AE60-A2AF4BF7B8CC}" destId="{E5413A09-6457-4163-B853-CFA8501AE0F7}" srcOrd="3" destOrd="0" parTransId="{9D21C522-69B9-4623-91CB-E5C47E701EC9}" sibTransId="{B1BAC8A0-547D-4B35-BF7E-387558AF4067}"/>
    <dgm:cxn modelId="{D3B7FB99-7507-4C9A-ABF8-02193C463B5E}" srcId="{A323B3F5-C510-4F16-AE60-A2AF4BF7B8CC}" destId="{FA7469E0-2E9D-4FC0-AFFC-899684EB6074}" srcOrd="1" destOrd="0" parTransId="{97E3E2D8-8F49-4E3A-B998-6351DCBA8885}" sibTransId="{684B01FB-F4E6-471E-B0A2-438104D00036}"/>
    <dgm:cxn modelId="{11A617AA-6E28-48BA-A97F-AFD85B427C39}" type="presOf" srcId="{BDEF9EC7-8A9D-438F-BC40-ECA60967A208}" destId="{770D4277-51AC-47C7-9BDA-FA9085053012}" srcOrd="0" destOrd="0" presId="urn:microsoft.com/office/officeart/2005/8/layout/hierarchy3"/>
    <dgm:cxn modelId="{F9DA81CB-C419-4739-8040-FBBA1FA0BE39}" type="presOf" srcId="{A323B3F5-C510-4F16-AE60-A2AF4BF7B8CC}" destId="{48A8A94F-8A6E-435A-9D63-BBB6FD4EEA0E}" srcOrd="0" destOrd="0" presId="urn:microsoft.com/office/officeart/2005/8/layout/hierarchy3"/>
    <dgm:cxn modelId="{F35389E2-C549-4356-BB81-91FCF5CB5E23}" srcId="{276C64B3-765C-4638-8947-C2E9A4347BE6}" destId="{514893A3-491D-4540-B907-A0A1616A771A}" srcOrd="0" destOrd="0" parTransId="{08D935F3-E303-4BE5-8EC0-3352199E7151}" sibTransId="{AA28C49C-55CF-4813-99A0-3B59593EB7C0}"/>
    <dgm:cxn modelId="{B5E2DDE9-82DD-40AE-9A77-CE936AEF156A}" type="presOf" srcId="{461AA166-9077-4151-86E6-0E2FA48CA39E}" destId="{72643C46-AE6F-439C-8EE7-61443597F428}" srcOrd="0" destOrd="0" presId="urn:microsoft.com/office/officeart/2005/8/layout/hierarchy3"/>
    <dgm:cxn modelId="{2674F9EA-CA89-4D5E-BC79-89225760D2C5}" type="presOf" srcId="{F8792A3A-F33C-4035-B980-6F4763C82B5A}" destId="{4A113B3F-5702-4BFA-B8EC-45FF0A64B38D}" srcOrd="0" destOrd="0" presId="urn:microsoft.com/office/officeart/2005/8/layout/hierarchy3"/>
    <dgm:cxn modelId="{CCCA13F1-E6C0-4973-B0D1-CFB75C2E88FB}" srcId="{FA7469E0-2E9D-4FC0-AFFC-899684EB6074}" destId="{F8792A3A-F33C-4035-B980-6F4763C82B5A}" srcOrd="0" destOrd="0" parTransId="{130EF15B-958A-4C91-B8B8-C4A54C409EDA}" sibTransId="{372D4B46-BA26-4C30-B779-BC20A7DCB01A}"/>
    <dgm:cxn modelId="{B28D9DFA-5E5B-4BAE-AC3D-7584AD41D15D}" srcId="{A323B3F5-C510-4F16-AE60-A2AF4BF7B8CC}" destId="{2B069915-AC00-4D96-B6F9-1CCA5B43A0FC}" srcOrd="2" destOrd="0" parTransId="{60D56927-DDA9-4492-BECA-89BA1C128FAE}" sibTransId="{5C6598BC-1675-45E5-9880-2B1810D67D35}"/>
    <dgm:cxn modelId="{DB59B5FC-5AE9-4A18-9D82-2144E588CCE7}" type="presOf" srcId="{08D935F3-E303-4BE5-8EC0-3352199E7151}" destId="{0CA205B5-ECDF-4CC2-B030-E359BDB22FFF}" srcOrd="0" destOrd="0" presId="urn:microsoft.com/office/officeart/2005/8/layout/hierarchy3"/>
    <dgm:cxn modelId="{EA7B3B9D-F000-4C40-BA46-FDBFDE0FBDA2}" type="presParOf" srcId="{48A8A94F-8A6E-435A-9D63-BBB6FD4EEA0E}" destId="{7BF5CC88-12BA-4B8E-9D9D-27087817831C}" srcOrd="0" destOrd="0" presId="urn:microsoft.com/office/officeart/2005/8/layout/hierarchy3"/>
    <dgm:cxn modelId="{E6897EE3-1722-4566-BE83-03030129B99B}" type="presParOf" srcId="{7BF5CC88-12BA-4B8E-9D9D-27087817831C}" destId="{3CD9D576-8E64-45BE-A805-AC32022BC745}" srcOrd="0" destOrd="0" presId="urn:microsoft.com/office/officeart/2005/8/layout/hierarchy3"/>
    <dgm:cxn modelId="{CFFFDCB8-05C1-4636-83C4-76A4C1061286}" type="presParOf" srcId="{3CD9D576-8E64-45BE-A805-AC32022BC745}" destId="{BAEAEF5F-D6C2-43B3-9FC3-03F963EF7B2C}" srcOrd="0" destOrd="0" presId="urn:microsoft.com/office/officeart/2005/8/layout/hierarchy3"/>
    <dgm:cxn modelId="{E858540D-4639-476E-8098-40AF6DF00973}" type="presParOf" srcId="{3CD9D576-8E64-45BE-A805-AC32022BC745}" destId="{5D2A0ADA-E8F4-4C49-9A21-E450C87D7498}" srcOrd="1" destOrd="0" presId="urn:microsoft.com/office/officeart/2005/8/layout/hierarchy3"/>
    <dgm:cxn modelId="{72F13FBA-D7D2-40FC-8EFA-CA9B7E6B84EF}" type="presParOf" srcId="{7BF5CC88-12BA-4B8E-9D9D-27087817831C}" destId="{30AC7C7C-53A2-4714-AFBE-D703D60921BB}" srcOrd="1" destOrd="0" presId="urn:microsoft.com/office/officeart/2005/8/layout/hierarchy3"/>
    <dgm:cxn modelId="{E4F4D297-BF08-4F02-A1F8-3A5D9CF63E96}" type="presParOf" srcId="{30AC7C7C-53A2-4714-AFBE-D703D60921BB}" destId="{0CA205B5-ECDF-4CC2-B030-E359BDB22FFF}" srcOrd="0" destOrd="0" presId="urn:microsoft.com/office/officeart/2005/8/layout/hierarchy3"/>
    <dgm:cxn modelId="{8A109BB0-7200-43DB-ABD4-0C43BD04291B}" type="presParOf" srcId="{30AC7C7C-53A2-4714-AFBE-D703D60921BB}" destId="{21306AB6-BFCD-469B-8DD5-2331BCC95158}" srcOrd="1" destOrd="0" presId="urn:microsoft.com/office/officeart/2005/8/layout/hierarchy3"/>
    <dgm:cxn modelId="{FF921EBD-63D9-42CC-8E6B-841AA85A4AB8}" type="presParOf" srcId="{48A8A94F-8A6E-435A-9D63-BBB6FD4EEA0E}" destId="{6F6FA6BA-F1E9-449F-86EE-32F0FEFEB1C6}" srcOrd="1" destOrd="0" presId="urn:microsoft.com/office/officeart/2005/8/layout/hierarchy3"/>
    <dgm:cxn modelId="{3836ED5D-A37E-45D5-88E3-A3344B420230}" type="presParOf" srcId="{6F6FA6BA-F1E9-449F-86EE-32F0FEFEB1C6}" destId="{44D27D46-A4D0-4E69-A791-1A7882B925E5}" srcOrd="0" destOrd="0" presId="urn:microsoft.com/office/officeart/2005/8/layout/hierarchy3"/>
    <dgm:cxn modelId="{9D6D0ABD-4E3C-4FEE-B919-4E5FD5889FF3}" type="presParOf" srcId="{44D27D46-A4D0-4E69-A791-1A7882B925E5}" destId="{BB86AC46-D293-4AD7-B6E7-97EA615925C1}" srcOrd="0" destOrd="0" presId="urn:microsoft.com/office/officeart/2005/8/layout/hierarchy3"/>
    <dgm:cxn modelId="{1F536D53-25C6-4DE9-A96A-06ED35B116D6}" type="presParOf" srcId="{44D27D46-A4D0-4E69-A791-1A7882B925E5}" destId="{948E7A2A-6163-462F-8ECD-FE72D2873721}" srcOrd="1" destOrd="0" presId="urn:microsoft.com/office/officeart/2005/8/layout/hierarchy3"/>
    <dgm:cxn modelId="{FC0E6E4B-32A2-462E-8925-FC3DD591DF4A}" type="presParOf" srcId="{6F6FA6BA-F1E9-449F-86EE-32F0FEFEB1C6}" destId="{C1874C9F-CBF8-408E-A606-EA274A0C55F3}" srcOrd="1" destOrd="0" presId="urn:microsoft.com/office/officeart/2005/8/layout/hierarchy3"/>
    <dgm:cxn modelId="{E4D4109F-2068-403C-AB2B-C3FBA4D26D6F}" type="presParOf" srcId="{C1874C9F-CBF8-408E-A606-EA274A0C55F3}" destId="{3A3C5EB0-4A82-430A-9484-DFA224702E1F}" srcOrd="0" destOrd="0" presId="urn:microsoft.com/office/officeart/2005/8/layout/hierarchy3"/>
    <dgm:cxn modelId="{4BB11143-31AF-4D38-9DFC-C70D398C85AA}" type="presParOf" srcId="{C1874C9F-CBF8-408E-A606-EA274A0C55F3}" destId="{4A113B3F-5702-4BFA-B8EC-45FF0A64B38D}" srcOrd="1" destOrd="0" presId="urn:microsoft.com/office/officeart/2005/8/layout/hierarchy3"/>
    <dgm:cxn modelId="{9CD32E53-45D5-4ECA-967F-A64256395940}" type="presParOf" srcId="{48A8A94F-8A6E-435A-9D63-BBB6FD4EEA0E}" destId="{97E8B82C-43CD-49BF-ACEC-90A42D9F77BE}" srcOrd="2" destOrd="0" presId="urn:microsoft.com/office/officeart/2005/8/layout/hierarchy3"/>
    <dgm:cxn modelId="{F03B0854-A139-4CE4-9738-4F64F446B9F8}" type="presParOf" srcId="{97E8B82C-43CD-49BF-ACEC-90A42D9F77BE}" destId="{9006D49A-B8BD-479E-AF49-592D9B74C529}" srcOrd="0" destOrd="0" presId="urn:microsoft.com/office/officeart/2005/8/layout/hierarchy3"/>
    <dgm:cxn modelId="{0AA5FE1C-FC37-46DE-9222-C80E8936969F}" type="presParOf" srcId="{9006D49A-B8BD-479E-AF49-592D9B74C529}" destId="{0263D811-1744-4A45-8C5E-423AEC221B43}" srcOrd="0" destOrd="0" presId="urn:microsoft.com/office/officeart/2005/8/layout/hierarchy3"/>
    <dgm:cxn modelId="{2E6F21F6-7AB4-4148-9107-BBD3F5FE5223}" type="presParOf" srcId="{9006D49A-B8BD-479E-AF49-592D9B74C529}" destId="{56C967B2-3A88-4C30-AA3E-A3E7B0717499}" srcOrd="1" destOrd="0" presId="urn:microsoft.com/office/officeart/2005/8/layout/hierarchy3"/>
    <dgm:cxn modelId="{D9634DC8-EA97-4D24-9592-6AAA5B64DDFB}" type="presParOf" srcId="{97E8B82C-43CD-49BF-ACEC-90A42D9F77BE}" destId="{59691929-8209-451F-A375-FCEB050FB465}" srcOrd="1" destOrd="0" presId="urn:microsoft.com/office/officeart/2005/8/layout/hierarchy3"/>
    <dgm:cxn modelId="{B0007B02-C9ED-420E-9C40-C897622617CA}" type="presParOf" srcId="{59691929-8209-451F-A375-FCEB050FB465}" destId="{770D4277-51AC-47C7-9BDA-FA9085053012}" srcOrd="0" destOrd="0" presId="urn:microsoft.com/office/officeart/2005/8/layout/hierarchy3"/>
    <dgm:cxn modelId="{5B4BFB8D-8A53-4037-80B8-F8F074404041}" type="presParOf" srcId="{59691929-8209-451F-A375-FCEB050FB465}" destId="{73B98EC7-129B-4644-9540-A7F74BB8875B}" srcOrd="1" destOrd="0" presId="urn:microsoft.com/office/officeart/2005/8/layout/hierarchy3"/>
    <dgm:cxn modelId="{D5036A45-377E-4DA9-BED8-74488FF08492}" type="presParOf" srcId="{48A8A94F-8A6E-435A-9D63-BBB6FD4EEA0E}" destId="{73ADFE86-EC66-422D-B8BD-467590FF14F0}" srcOrd="3" destOrd="0" presId="urn:microsoft.com/office/officeart/2005/8/layout/hierarchy3"/>
    <dgm:cxn modelId="{CFCC334C-0DA5-4C2A-BE10-BE2E4D16794B}" type="presParOf" srcId="{73ADFE86-EC66-422D-B8BD-467590FF14F0}" destId="{74B26A13-997D-451D-A0D1-2C303E940E8D}" srcOrd="0" destOrd="0" presId="urn:microsoft.com/office/officeart/2005/8/layout/hierarchy3"/>
    <dgm:cxn modelId="{DC643CE1-E4BB-4B86-B46B-94AE53AC030A}" type="presParOf" srcId="{74B26A13-997D-451D-A0D1-2C303E940E8D}" destId="{6CB026E0-C2E2-4657-A2B7-9CA4519B7185}" srcOrd="0" destOrd="0" presId="urn:microsoft.com/office/officeart/2005/8/layout/hierarchy3"/>
    <dgm:cxn modelId="{C6F0FC3A-849C-4499-A33A-BAF1AA15CCFA}" type="presParOf" srcId="{74B26A13-997D-451D-A0D1-2C303E940E8D}" destId="{582670E9-43D1-43D4-8A33-BB77E0E759B8}" srcOrd="1" destOrd="0" presId="urn:microsoft.com/office/officeart/2005/8/layout/hierarchy3"/>
    <dgm:cxn modelId="{6D5621F1-3C89-462C-9DC4-3C3AE2324C14}" type="presParOf" srcId="{73ADFE86-EC66-422D-B8BD-467590FF14F0}" destId="{A8E38E70-DE7C-49E4-BC33-A2481EB073EE}" srcOrd="1" destOrd="0" presId="urn:microsoft.com/office/officeart/2005/8/layout/hierarchy3"/>
    <dgm:cxn modelId="{E5CB8897-AD31-4AA2-B343-BF52F11C9E1C}" type="presParOf" srcId="{A8E38E70-DE7C-49E4-BC33-A2481EB073EE}" destId="{72643C46-AE6F-439C-8EE7-61443597F428}" srcOrd="0" destOrd="0" presId="urn:microsoft.com/office/officeart/2005/8/layout/hierarchy3"/>
    <dgm:cxn modelId="{AA64EC9D-331F-43E0-BB34-08AD87BA1751}" type="presParOf" srcId="{A8E38E70-DE7C-49E4-BC33-A2481EB073EE}" destId="{4C659A13-F851-463A-8AAA-5C4AF5FB0429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323B3F5-C510-4F16-AE60-A2AF4BF7B8CC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76C64B3-765C-4638-8947-C2E9A4347BE6}">
      <dgm:prSet/>
      <dgm:spPr/>
      <dgm:t>
        <a:bodyPr/>
        <a:lstStyle/>
        <a:p>
          <a:r>
            <a:rPr lang="fr-FR" altLang="fr-PF" baseline="0" dirty="0">
              <a:solidFill>
                <a:schemeClr val="bg1"/>
              </a:solidFill>
            </a:rPr>
            <a:t>GROUPE EPS ADAPTEE ET HANDICAP </a:t>
          </a:r>
          <a:endParaRPr lang="en-US" baseline="0" dirty="0">
            <a:solidFill>
              <a:schemeClr val="bg1"/>
            </a:solidFill>
          </a:endParaRPr>
        </a:p>
      </dgm:t>
    </dgm:pt>
    <dgm:pt modelId="{EA8CF1EC-FCCA-40D9-9B17-F6F272C803AA}" type="parTrans" cxnId="{06800B23-74AA-4DA3-BCC7-51C865008069}">
      <dgm:prSet/>
      <dgm:spPr/>
      <dgm:t>
        <a:bodyPr/>
        <a:lstStyle/>
        <a:p>
          <a:endParaRPr lang="en-US"/>
        </a:p>
      </dgm:t>
    </dgm:pt>
    <dgm:pt modelId="{268F7450-940A-40FA-B770-DCE4E14A09E0}" type="sibTrans" cxnId="{06800B23-74AA-4DA3-BCC7-51C865008069}">
      <dgm:prSet/>
      <dgm:spPr/>
      <dgm:t>
        <a:bodyPr/>
        <a:lstStyle/>
        <a:p>
          <a:endParaRPr lang="en-US"/>
        </a:p>
      </dgm:t>
    </dgm:pt>
    <dgm:pt modelId="{FA7469E0-2E9D-4FC0-AFFC-899684EB6074}">
      <dgm:prSet/>
      <dgm:spPr/>
      <dgm:t>
        <a:bodyPr/>
        <a:lstStyle/>
        <a:p>
          <a:r>
            <a:rPr lang="fr-FR" altLang="fr-PF" dirty="0"/>
            <a:t>GROUPE MOTRCITE DE L’ELEVE </a:t>
          </a:r>
          <a:endParaRPr lang="en-US" dirty="0"/>
        </a:p>
      </dgm:t>
    </dgm:pt>
    <dgm:pt modelId="{97E3E2D8-8F49-4E3A-B998-6351DCBA8885}" type="parTrans" cxnId="{D3B7FB99-7507-4C9A-ABF8-02193C463B5E}">
      <dgm:prSet/>
      <dgm:spPr/>
      <dgm:t>
        <a:bodyPr/>
        <a:lstStyle/>
        <a:p>
          <a:endParaRPr lang="en-US"/>
        </a:p>
      </dgm:t>
    </dgm:pt>
    <dgm:pt modelId="{684B01FB-F4E6-471E-B0A2-438104D00036}" type="sibTrans" cxnId="{D3B7FB99-7507-4C9A-ABF8-02193C463B5E}">
      <dgm:prSet/>
      <dgm:spPr/>
      <dgm:t>
        <a:bodyPr/>
        <a:lstStyle/>
        <a:p>
          <a:endParaRPr lang="en-US"/>
        </a:p>
      </dgm:t>
    </dgm:pt>
    <dgm:pt modelId="{2B069915-AC00-4D96-B6F9-1CCA5B43A0FC}">
      <dgm:prSet/>
      <dgm:spPr/>
      <dgm:t>
        <a:bodyPr/>
        <a:lstStyle/>
        <a:p>
          <a:r>
            <a:rPr lang="fr-FR" altLang="fr-PF" dirty="0"/>
            <a:t>GROUPE ENGAGEMENT DE L’ELEVE </a:t>
          </a:r>
          <a:endParaRPr lang="en-US" dirty="0"/>
        </a:p>
      </dgm:t>
    </dgm:pt>
    <dgm:pt modelId="{60D56927-DDA9-4492-BECA-89BA1C128FAE}" type="parTrans" cxnId="{B28D9DFA-5E5B-4BAE-AC3D-7584AD41D15D}">
      <dgm:prSet/>
      <dgm:spPr/>
      <dgm:t>
        <a:bodyPr/>
        <a:lstStyle/>
        <a:p>
          <a:endParaRPr lang="en-US"/>
        </a:p>
      </dgm:t>
    </dgm:pt>
    <dgm:pt modelId="{5C6598BC-1675-45E5-9880-2B1810D67D35}" type="sibTrans" cxnId="{B28D9DFA-5E5B-4BAE-AC3D-7584AD41D15D}">
      <dgm:prSet/>
      <dgm:spPr/>
      <dgm:t>
        <a:bodyPr/>
        <a:lstStyle/>
        <a:p>
          <a:endParaRPr lang="en-US"/>
        </a:p>
      </dgm:t>
    </dgm:pt>
    <dgm:pt modelId="{E5413A09-6457-4163-B853-CFA8501AE0F7}">
      <dgm:prSet/>
      <dgm:spPr/>
      <dgm:t>
        <a:bodyPr/>
        <a:lstStyle/>
        <a:p>
          <a:r>
            <a:rPr lang="fr-FR" altLang="fr-PF" dirty="0"/>
            <a:t>GROUPE FORMES DE PRATIQUES SCOLAIRES </a:t>
          </a:r>
          <a:endParaRPr lang="en-US" dirty="0"/>
        </a:p>
      </dgm:t>
    </dgm:pt>
    <dgm:pt modelId="{9D21C522-69B9-4623-91CB-E5C47E701EC9}" type="parTrans" cxnId="{9CAF7283-58FD-45E6-947B-22AAA6311ED7}">
      <dgm:prSet/>
      <dgm:spPr/>
      <dgm:t>
        <a:bodyPr/>
        <a:lstStyle/>
        <a:p>
          <a:endParaRPr lang="en-US"/>
        </a:p>
      </dgm:t>
    </dgm:pt>
    <dgm:pt modelId="{B1BAC8A0-547D-4B35-BF7E-387558AF4067}" type="sibTrans" cxnId="{9CAF7283-58FD-45E6-947B-22AAA6311ED7}">
      <dgm:prSet/>
      <dgm:spPr/>
      <dgm:t>
        <a:bodyPr/>
        <a:lstStyle/>
        <a:p>
          <a:endParaRPr lang="en-US"/>
        </a:p>
      </dgm:t>
    </dgm:pt>
    <dgm:pt modelId="{514893A3-491D-4540-B907-A0A1616A771A}">
      <dgm:prSet/>
      <dgm:spPr/>
      <dgm:t>
        <a:bodyPr/>
        <a:lstStyle/>
        <a:p>
          <a:pPr algn="r"/>
          <a:r>
            <a:rPr lang="fr-FR" b="0" i="0" u="none" baseline="0" dirty="0"/>
            <a:t>9H  GOURPIL</a:t>
          </a:r>
          <a:endParaRPr lang="fr-PF" dirty="0"/>
        </a:p>
      </dgm:t>
    </dgm:pt>
    <dgm:pt modelId="{08D935F3-E303-4BE5-8EC0-3352199E7151}" type="parTrans" cxnId="{F35389E2-C549-4356-BB81-91FCF5CB5E23}">
      <dgm:prSet/>
      <dgm:spPr/>
      <dgm:t>
        <a:bodyPr/>
        <a:lstStyle/>
        <a:p>
          <a:endParaRPr lang="fr-PF"/>
        </a:p>
      </dgm:t>
    </dgm:pt>
    <dgm:pt modelId="{AA28C49C-55CF-4813-99A0-3B59593EB7C0}" type="sibTrans" cxnId="{F35389E2-C549-4356-BB81-91FCF5CB5E23}">
      <dgm:prSet/>
      <dgm:spPr/>
      <dgm:t>
        <a:bodyPr/>
        <a:lstStyle/>
        <a:p>
          <a:endParaRPr lang="fr-PF"/>
        </a:p>
      </dgm:t>
    </dgm:pt>
    <dgm:pt modelId="{F8792A3A-F33C-4035-B980-6F4763C82B5A}">
      <dgm:prSet/>
      <dgm:spPr/>
      <dgm:t>
        <a:bodyPr/>
        <a:lstStyle/>
        <a:p>
          <a:pPr algn="r"/>
          <a:r>
            <a:rPr lang="fr-FR" b="0" i="0" u="none" baseline="0" dirty="0"/>
            <a:t>9H GUILLET</a:t>
          </a:r>
          <a:r>
            <a:rPr lang="fr-FR" dirty="0"/>
            <a:t>   </a:t>
          </a:r>
          <a:endParaRPr lang="fr-PF" dirty="0"/>
        </a:p>
      </dgm:t>
    </dgm:pt>
    <dgm:pt modelId="{130EF15B-958A-4C91-B8B8-C4A54C409EDA}" type="parTrans" cxnId="{CCCA13F1-E6C0-4973-B0D1-CFB75C2E88FB}">
      <dgm:prSet/>
      <dgm:spPr/>
      <dgm:t>
        <a:bodyPr/>
        <a:lstStyle/>
        <a:p>
          <a:endParaRPr lang="fr-PF"/>
        </a:p>
      </dgm:t>
    </dgm:pt>
    <dgm:pt modelId="{372D4B46-BA26-4C30-B779-BC20A7DCB01A}" type="sibTrans" cxnId="{CCCA13F1-E6C0-4973-B0D1-CFB75C2E88FB}">
      <dgm:prSet/>
      <dgm:spPr/>
      <dgm:t>
        <a:bodyPr/>
        <a:lstStyle/>
        <a:p>
          <a:endParaRPr lang="fr-PF"/>
        </a:p>
      </dgm:t>
    </dgm:pt>
    <dgm:pt modelId="{E7023BAD-0662-4989-9F6A-3A84CC6949C0}">
      <dgm:prSet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r>
            <a:rPr lang="fr-FR" b="0" i="0" u="none" baseline="0" dirty="0"/>
            <a:t>9H DEMOGEOT</a:t>
          </a:r>
          <a:endParaRPr lang="fr-PF" dirty="0"/>
        </a:p>
      </dgm:t>
    </dgm:pt>
    <dgm:pt modelId="{BDEF9EC7-8A9D-438F-BC40-ECA60967A208}" type="parTrans" cxnId="{26862222-0F6E-4AA0-88DA-B4D7ECD8730E}">
      <dgm:prSet/>
      <dgm:spPr/>
      <dgm:t>
        <a:bodyPr/>
        <a:lstStyle/>
        <a:p>
          <a:endParaRPr lang="fr-PF"/>
        </a:p>
      </dgm:t>
    </dgm:pt>
    <dgm:pt modelId="{99B9EFBC-BDD4-412B-B76E-8DE130764D46}" type="sibTrans" cxnId="{26862222-0F6E-4AA0-88DA-B4D7ECD8730E}">
      <dgm:prSet/>
      <dgm:spPr/>
      <dgm:t>
        <a:bodyPr/>
        <a:lstStyle/>
        <a:p>
          <a:endParaRPr lang="fr-PF"/>
        </a:p>
      </dgm:t>
    </dgm:pt>
    <dgm:pt modelId="{00C9FFD0-255D-497E-97C6-A552EBE939A1}">
      <dgm:prSet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r>
            <a:rPr lang="fr-FR" b="0" i="0" u="none" baseline="0" dirty="0"/>
            <a:t>9H ESOR</a:t>
          </a:r>
          <a:endParaRPr lang="fr-PF" dirty="0"/>
        </a:p>
      </dgm:t>
    </dgm:pt>
    <dgm:pt modelId="{461AA166-9077-4151-86E6-0E2FA48CA39E}" type="parTrans" cxnId="{DF7C1B3C-41B9-49CF-B2DD-6994CB3C041E}">
      <dgm:prSet/>
      <dgm:spPr/>
      <dgm:t>
        <a:bodyPr/>
        <a:lstStyle/>
        <a:p>
          <a:endParaRPr lang="fr-PF"/>
        </a:p>
      </dgm:t>
    </dgm:pt>
    <dgm:pt modelId="{B1149D37-64AC-4C6C-B2CF-6DEDC97B94F0}" type="sibTrans" cxnId="{DF7C1B3C-41B9-49CF-B2DD-6994CB3C041E}">
      <dgm:prSet/>
      <dgm:spPr/>
      <dgm:t>
        <a:bodyPr/>
        <a:lstStyle/>
        <a:p>
          <a:endParaRPr lang="fr-PF"/>
        </a:p>
      </dgm:t>
    </dgm:pt>
    <dgm:pt modelId="{168F69B5-768D-440E-B56D-9F9E7D911296}" type="pres">
      <dgm:prSet presAssocID="{A323B3F5-C510-4F16-AE60-A2AF4BF7B8CC}" presName="linear" presStyleCnt="0">
        <dgm:presLayoutVars>
          <dgm:dir/>
          <dgm:animLvl val="lvl"/>
          <dgm:resizeHandles val="exact"/>
        </dgm:presLayoutVars>
      </dgm:prSet>
      <dgm:spPr/>
    </dgm:pt>
    <dgm:pt modelId="{820A5EE6-DC6D-472A-A66C-22197C617D1F}" type="pres">
      <dgm:prSet presAssocID="{276C64B3-765C-4638-8947-C2E9A4347BE6}" presName="parentLin" presStyleCnt="0"/>
      <dgm:spPr/>
    </dgm:pt>
    <dgm:pt modelId="{F85B2EF1-62EA-4B1F-BA88-F97399E73A82}" type="pres">
      <dgm:prSet presAssocID="{276C64B3-765C-4638-8947-C2E9A4347BE6}" presName="parentLeftMargin" presStyleLbl="node1" presStyleIdx="0" presStyleCnt="4"/>
      <dgm:spPr/>
    </dgm:pt>
    <dgm:pt modelId="{852CFDD0-99D4-4E38-BC5C-064076554E6D}" type="pres">
      <dgm:prSet presAssocID="{276C64B3-765C-4638-8947-C2E9A4347BE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030CD60-1D0A-4D3A-A122-D03CE94EF033}" type="pres">
      <dgm:prSet presAssocID="{276C64B3-765C-4638-8947-C2E9A4347BE6}" presName="negativeSpace" presStyleCnt="0"/>
      <dgm:spPr/>
    </dgm:pt>
    <dgm:pt modelId="{B422F64E-3255-4C37-A1FB-ACD5B38BB11F}" type="pres">
      <dgm:prSet presAssocID="{276C64B3-765C-4638-8947-C2E9A4347BE6}" presName="childText" presStyleLbl="conFgAcc1" presStyleIdx="0" presStyleCnt="4">
        <dgm:presLayoutVars>
          <dgm:bulletEnabled val="1"/>
        </dgm:presLayoutVars>
      </dgm:prSet>
      <dgm:spPr/>
    </dgm:pt>
    <dgm:pt modelId="{B6382E01-CA4C-462C-9C3A-D660D1D11F14}" type="pres">
      <dgm:prSet presAssocID="{268F7450-940A-40FA-B770-DCE4E14A09E0}" presName="spaceBetweenRectangles" presStyleCnt="0"/>
      <dgm:spPr/>
    </dgm:pt>
    <dgm:pt modelId="{AAD598B8-952E-46E8-96C7-17CCBAC58C98}" type="pres">
      <dgm:prSet presAssocID="{FA7469E0-2E9D-4FC0-AFFC-899684EB6074}" presName="parentLin" presStyleCnt="0"/>
      <dgm:spPr/>
    </dgm:pt>
    <dgm:pt modelId="{07D5FEA2-D795-4DF1-8DDD-9B4467276E53}" type="pres">
      <dgm:prSet presAssocID="{FA7469E0-2E9D-4FC0-AFFC-899684EB6074}" presName="parentLeftMargin" presStyleLbl="node1" presStyleIdx="0" presStyleCnt="4"/>
      <dgm:spPr/>
    </dgm:pt>
    <dgm:pt modelId="{36A66B2E-F09A-4B15-A984-35058551CD54}" type="pres">
      <dgm:prSet presAssocID="{FA7469E0-2E9D-4FC0-AFFC-899684EB607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4B431F3-510A-4702-B018-BAB2E3615253}" type="pres">
      <dgm:prSet presAssocID="{FA7469E0-2E9D-4FC0-AFFC-899684EB6074}" presName="negativeSpace" presStyleCnt="0"/>
      <dgm:spPr/>
    </dgm:pt>
    <dgm:pt modelId="{F14AFE1C-E927-4557-8333-A30E38222EC8}" type="pres">
      <dgm:prSet presAssocID="{FA7469E0-2E9D-4FC0-AFFC-899684EB6074}" presName="childText" presStyleLbl="conFgAcc1" presStyleIdx="1" presStyleCnt="4">
        <dgm:presLayoutVars>
          <dgm:bulletEnabled val="1"/>
        </dgm:presLayoutVars>
      </dgm:prSet>
      <dgm:spPr/>
    </dgm:pt>
    <dgm:pt modelId="{F35C1496-6CB6-4C00-8207-ECC712443DD1}" type="pres">
      <dgm:prSet presAssocID="{684B01FB-F4E6-471E-B0A2-438104D00036}" presName="spaceBetweenRectangles" presStyleCnt="0"/>
      <dgm:spPr/>
    </dgm:pt>
    <dgm:pt modelId="{C5714244-AC4A-4E6D-B9C5-F38BEE192B27}" type="pres">
      <dgm:prSet presAssocID="{2B069915-AC00-4D96-B6F9-1CCA5B43A0FC}" presName="parentLin" presStyleCnt="0"/>
      <dgm:spPr/>
    </dgm:pt>
    <dgm:pt modelId="{B6632C7D-7FC0-43FD-A580-4290AB7404EA}" type="pres">
      <dgm:prSet presAssocID="{2B069915-AC00-4D96-B6F9-1CCA5B43A0FC}" presName="parentLeftMargin" presStyleLbl="node1" presStyleIdx="1" presStyleCnt="4"/>
      <dgm:spPr/>
    </dgm:pt>
    <dgm:pt modelId="{E9752DD3-E5A5-48D0-B04A-1928D76671EE}" type="pres">
      <dgm:prSet presAssocID="{2B069915-AC00-4D96-B6F9-1CCA5B43A0F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5027064-391E-4085-9B31-E9CABE54D8FA}" type="pres">
      <dgm:prSet presAssocID="{2B069915-AC00-4D96-B6F9-1CCA5B43A0FC}" presName="negativeSpace" presStyleCnt="0"/>
      <dgm:spPr/>
    </dgm:pt>
    <dgm:pt modelId="{AF01356F-7DB4-49DA-B408-D25581998F94}" type="pres">
      <dgm:prSet presAssocID="{2B069915-AC00-4D96-B6F9-1CCA5B43A0FC}" presName="childText" presStyleLbl="conFgAcc1" presStyleIdx="2" presStyleCnt="4">
        <dgm:presLayoutVars>
          <dgm:bulletEnabled val="1"/>
        </dgm:presLayoutVars>
      </dgm:prSet>
      <dgm:spPr/>
    </dgm:pt>
    <dgm:pt modelId="{27A66943-F73B-439F-A22A-536E56EBD4FF}" type="pres">
      <dgm:prSet presAssocID="{5C6598BC-1675-45E5-9880-2B1810D67D35}" presName="spaceBetweenRectangles" presStyleCnt="0"/>
      <dgm:spPr/>
    </dgm:pt>
    <dgm:pt modelId="{A4BFF62F-BE1A-44E7-83F3-DB4460C4A944}" type="pres">
      <dgm:prSet presAssocID="{E5413A09-6457-4163-B853-CFA8501AE0F7}" presName="parentLin" presStyleCnt="0"/>
      <dgm:spPr/>
    </dgm:pt>
    <dgm:pt modelId="{46C8619E-7453-45E5-98E0-A8B930BB6F43}" type="pres">
      <dgm:prSet presAssocID="{E5413A09-6457-4163-B853-CFA8501AE0F7}" presName="parentLeftMargin" presStyleLbl="node1" presStyleIdx="2" presStyleCnt="4"/>
      <dgm:spPr/>
    </dgm:pt>
    <dgm:pt modelId="{A83AC659-1CFD-4483-9379-57D6289F2E3D}" type="pres">
      <dgm:prSet presAssocID="{E5413A09-6457-4163-B853-CFA8501AE0F7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5F9831DF-AD1F-492A-9852-B377899C70DE}" type="pres">
      <dgm:prSet presAssocID="{E5413A09-6457-4163-B853-CFA8501AE0F7}" presName="negativeSpace" presStyleCnt="0"/>
      <dgm:spPr/>
    </dgm:pt>
    <dgm:pt modelId="{FF9313A7-C837-4AC8-8008-31B79D34069A}" type="pres">
      <dgm:prSet presAssocID="{E5413A09-6457-4163-B853-CFA8501AE0F7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35282100-189D-4101-A049-3EBDE1EA71C3}" type="presOf" srcId="{E5413A09-6457-4163-B853-CFA8501AE0F7}" destId="{46C8619E-7453-45E5-98E0-A8B930BB6F43}" srcOrd="0" destOrd="0" presId="urn:microsoft.com/office/officeart/2005/8/layout/list1"/>
    <dgm:cxn modelId="{26862222-0F6E-4AA0-88DA-B4D7ECD8730E}" srcId="{2B069915-AC00-4D96-B6F9-1CCA5B43A0FC}" destId="{E7023BAD-0662-4989-9F6A-3A84CC6949C0}" srcOrd="0" destOrd="0" parTransId="{BDEF9EC7-8A9D-438F-BC40-ECA60967A208}" sibTransId="{99B9EFBC-BDD4-412B-B76E-8DE130764D46}"/>
    <dgm:cxn modelId="{06800B23-74AA-4DA3-BCC7-51C865008069}" srcId="{A323B3F5-C510-4F16-AE60-A2AF4BF7B8CC}" destId="{276C64B3-765C-4638-8947-C2E9A4347BE6}" srcOrd="0" destOrd="0" parTransId="{EA8CF1EC-FCCA-40D9-9B17-F6F272C803AA}" sibTransId="{268F7450-940A-40FA-B770-DCE4E14A09E0}"/>
    <dgm:cxn modelId="{DE3B5539-01CE-4D5D-8699-BEEAB854AF78}" type="presOf" srcId="{2B069915-AC00-4D96-B6F9-1CCA5B43A0FC}" destId="{B6632C7D-7FC0-43FD-A580-4290AB7404EA}" srcOrd="0" destOrd="0" presId="urn:microsoft.com/office/officeart/2005/8/layout/list1"/>
    <dgm:cxn modelId="{DF7C1B3C-41B9-49CF-B2DD-6994CB3C041E}" srcId="{E5413A09-6457-4163-B853-CFA8501AE0F7}" destId="{00C9FFD0-255D-497E-97C6-A552EBE939A1}" srcOrd="0" destOrd="0" parTransId="{461AA166-9077-4151-86E6-0E2FA48CA39E}" sibTransId="{B1149D37-64AC-4C6C-B2CF-6DEDC97B94F0}"/>
    <dgm:cxn modelId="{95CEE95F-E7C5-4685-A35A-DB78233315E3}" type="presOf" srcId="{514893A3-491D-4540-B907-A0A1616A771A}" destId="{B422F64E-3255-4C37-A1FB-ACD5B38BB11F}" srcOrd="0" destOrd="0" presId="urn:microsoft.com/office/officeart/2005/8/layout/list1"/>
    <dgm:cxn modelId="{DADDC942-0BBD-417F-B1FD-671965AE5262}" type="presOf" srcId="{2B069915-AC00-4D96-B6F9-1CCA5B43A0FC}" destId="{E9752DD3-E5A5-48D0-B04A-1928D76671EE}" srcOrd="1" destOrd="0" presId="urn:microsoft.com/office/officeart/2005/8/layout/list1"/>
    <dgm:cxn modelId="{919B7667-F19C-49D9-BE0B-185243243C73}" type="presOf" srcId="{276C64B3-765C-4638-8947-C2E9A4347BE6}" destId="{852CFDD0-99D4-4E38-BC5C-064076554E6D}" srcOrd="1" destOrd="0" presId="urn:microsoft.com/office/officeart/2005/8/layout/list1"/>
    <dgm:cxn modelId="{4CA34D73-E44C-4B38-98E0-5481A7BE98A7}" type="presOf" srcId="{F8792A3A-F33C-4035-B980-6F4763C82B5A}" destId="{F14AFE1C-E927-4557-8333-A30E38222EC8}" srcOrd="0" destOrd="0" presId="urn:microsoft.com/office/officeart/2005/8/layout/list1"/>
    <dgm:cxn modelId="{06114383-CE84-4236-90E2-57E778A65A6A}" type="presOf" srcId="{00C9FFD0-255D-497E-97C6-A552EBE939A1}" destId="{FF9313A7-C837-4AC8-8008-31B79D34069A}" srcOrd="0" destOrd="0" presId="urn:microsoft.com/office/officeart/2005/8/layout/list1"/>
    <dgm:cxn modelId="{9CAF7283-58FD-45E6-947B-22AAA6311ED7}" srcId="{A323B3F5-C510-4F16-AE60-A2AF4BF7B8CC}" destId="{E5413A09-6457-4163-B853-CFA8501AE0F7}" srcOrd="3" destOrd="0" parTransId="{9D21C522-69B9-4623-91CB-E5C47E701EC9}" sibTransId="{B1BAC8A0-547D-4B35-BF7E-387558AF4067}"/>
    <dgm:cxn modelId="{D3B7FB99-7507-4C9A-ABF8-02193C463B5E}" srcId="{A323B3F5-C510-4F16-AE60-A2AF4BF7B8CC}" destId="{FA7469E0-2E9D-4FC0-AFFC-899684EB6074}" srcOrd="1" destOrd="0" parTransId="{97E3E2D8-8F49-4E3A-B998-6351DCBA8885}" sibTransId="{684B01FB-F4E6-471E-B0A2-438104D00036}"/>
    <dgm:cxn modelId="{A1FD76A9-918D-46A1-9C4C-3387CA50A4E2}" type="presOf" srcId="{FA7469E0-2E9D-4FC0-AFFC-899684EB6074}" destId="{07D5FEA2-D795-4DF1-8DDD-9B4467276E53}" srcOrd="0" destOrd="0" presId="urn:microsoft.com/office/officeart/2005/8/layout/list1"/>
    <dgm:cxn modelId="{FB47DDA9-3D8C-4A24-B3A1-BD897FBDD5A4}" type="presOf" srcId="{A323B3F5-C510-4F16-AE60-A2AF4BF7B8CC}" destId="{168F69B5-768D-440E-B56D-9F9E7D911296}" srcOrd="0" destOrd="0" presId="urn:microsoft.com/office/officeart/2005/8/layout/list1"/>
    <dgm:cxn modelId="{AC9354BF-EBDD-4C81-8E02-B40A1895DB80}" type="presOf" srcId="{FA7469E0-2E9D-4FC0-AFFC-899684EB6074}" destId="{36A66B2E-F09A-4B15-A984-35058551CD54}" srcOrd="1" destOrd="0" presId="urn:microsoft.com/office/officeart/2005/8/layout/list1"/>
    <dgm:cxn modelId="{6A9CE4BF-292D-4761-948B-DC8EF9E33940}" type="presOf" srcId="{E5413A09-6457-4163-B853-CFA8501AE0F7}" destId="{A83AC659-1CFD-4483-9379-57D6289F2E3D}" srcOrd="1" destOrd="0" presId="urn:microsoft.com/office/officeart/2005/8/layout/list1"/>
    <dgm:cxn modelId="{F8B899D0-C407-469D-82CF-BB68AF4D1CED}" type="presOf" srcId="{E7023BAD-0662-4989-9F6A-3A84CC6949C0}" destId="{AF01356F-7DB4-49DA-B408-D25581998F94}" srcOrd="0" destOrd="0" presId="urn:microsoft.com/office/officeart/2005/8/layout/list1"/>
    <dgm:cxn modelId="{F35389E2-C549-4356-BB81-91FCF5CB5E23}" srcId="{276C64B3-765C-4638-8947-C2E9A4347BE6}" destId="{514893A3-491D-4540-B907-A0A1616A771A}" srcOrd="0" destOrd="0" parTransId="{08D935F3-E303-4BE5-8EC0-3352199E7151}" sibTransId="{AA28C49C-55CF-4813-99A0-3B59593EB7C0}"/>
    <dgm:cxn modelId="{8C096BEC-5B3C-4337-8403-5059D67283CF}" type="presOf" srcId="{276C64B3-765C-4638-8947-C2E9A4347BE6}" destId="{F85B2EF1-62EA-4B1F-BA88-F97399E73A82}" srcOrd="0" destOrd="0" presId="urn:microsoft.com/office/officeart/2005/8/layout/list1"/>
    <dgm:cxn modelId="{CCCA13F1-E6C0-4973-B0D1-CFB75C2E88FB}" srcId="{FA7469E0-2E9D-4FC0-AFFC-899684EB6074}" destId="{F8792A3A-F33C-4035-B980-6F4763C82B5A}" srcOrd="0" destOrd="0" parTransId="{130EF15B-958A-4C91-B8B8-C4A54C409EDA}" sibTransId="{372D4B46-BA26-4C30-B779-BC20A7DCB01A}"/>
    <dgm:cxn modelId="{B28D9DFA-5E5B-4BAE-AC3D-7584AD41D15D}" srcId="{A323B3F5-C510-4F16-AE60-A2AF4BF7B8CC}" destId="{2B069915-AC00-4D96-B6F9-1CCA5B43A0FC}" srcOrd="2" destOrd="0" parTransId="{60D56927-DDA9-4492-BECA-89BA1C128FAE}" sibTransId="{5C6598BC-1675-45E5-9880-2B1810D67D35}"/>
    <dgm:cxn modelId="{F374BFE8-345F-46AF-BBF1-D0EBDD182DA3}" type="presParOf" srcId="{168F69B5-768D-440E-B56D-9F9E7D911296}" destId="{820A5EE6-DC6D-472A-A66C-22197C617D1F}" srcOrd="0" destOrd="0" presId="urn:microsoft.com/office/officeart/2005/8/layout/list1"/>
    <dgm:cxn modelId="{04EA46CA-E091-46AF-BAC0-F0A38ADA75DF}" type="presParOf" srcId="{820A5EE6-DC6D-472A-A66C-22197C617D1F}" destId="{F85B2EF1-62EA-4B1F-BA88-F97399E73A82}" srcOrd="0" destOrd="0" presId="urn:microsoft.com/office/officeart/2005/8/layout/list1"/>
    <dgm:cxn modelId="{8F2169EE-04B8-4097-BB40-5094DB952662}" type="presParOf" srcId="{820A5EE6-DC6D-472A-A66C-22197C617D1F}" destId="{852CFDD0-99D4-4E38-BC5C-064076554E6D}" srcOrd="1" destOrd="0" presId="urn:microsoft.com/office/officeart/2005/8/layout/list1"/>
    <dgm:cxn modelId="{A4C68463-2B84-4916-BD31-23D5D952A795}" type="presParOf" srcId="{168F69B5-768D-440E-B56D-9F9E7D911296}" destId="{1030CD60-1D0A-4D3A-A122-D03CE94EF033}" srcOrd="1" destOrd="0" presId="urn:microsoft.com/office/officeart/2005/8/layout/list1"/>
    <dgm:cxn modelId="{7CCF8643-810D-49A8-9761-3C737CEE7C9B}" type="presParOf" srcId="{168F69B5-768D-440E-B56D-9F9E7D911296}" destId="{B422F64E-3255-4C37-A1FB-ACD5B38BB11F}" srcOrd="2" destOrd="0" presId="urn:microsoft.com/office/officeart/2005/8/layout/list1"/>
    <dgm:cxn modelId="{24F669D6-BB6D-44A6-9B0A-ACC72305D14F}" type="presParOf" srcId="{168F69B5-768D-440E-B56D-9F9E7D911296}" destId="{B6382E01-CA4C-462C-9C3A-D660D1D11F14}" srcOrd="3" destOrd="0" presId="urn:microsoft.com/office/officeart/2005/8/layout/list1"/>
    <dgm:cxn modelId="{B65E12EE-5DFE-4A58-B9B6-0E808F20314A}" type="presParOf" srcId="{168F69B5-768D-440E-B56D-9F9E7D911296}" destId="{AAD598B8-952E-46E8-96C7-17CCBAC58C98}" srcOrd="4" destOrd="0" presId="urn:microsoft.com/office/officeart/2005/8/layout/list1"/>
    <dgm:cxn modelId="{2DAEC6EE-BA36-4368-9B62-FD44A734D283}" type="presParOf" srcId="{AAD598B8-952E-46E8-96C7-17CCBAC58C98}" destId="{07D5FEA2-D795-4DF1-8DDD-9B4467276E53}" srcOrd="0" destOrd="0" presId="urn:microsoft.com/office/officeart/2005/8/layout/list1"/>
    <dgm:cxn modelId="{AC2710F5-9A2C-4118-B5F2-C52983832825}" type="presParOf" srcId="{AAD598B8-952E-46E8-96C7-17CCBAC58C98}" destId="{36A66B2E-F09A-4B15-A984-35058551CD54}" srcOrd="1" destOrd="0" presId="urn:microsoft.com/office/officeart/2005/8/layout/list1"/>
    <dgm:cxn modelId="{973ADABB-3950-4426-80DC-56FDCF10D3E2}" type="presParOf" srcId="{168F69B5-768D-440E-B56D-9F9E7D911296}" destId="{44B431F3-510A-4702-B018-BAB2E3615253}" srcOrd="5" destOrd="0" presId="urn:microsoft.com/office/officeart/2005/8/layout/list1"/>
    <dgm:cxn modelId="{EDCADB91-2C08-4C0A-8F60-BD37B1B7B751}" type="presParOf" srcId="{168F69B5-768D-440E-B56D-9F9E7D911296}" destId="{F14AFE1C-E927-4557-8333-A30E38222EC8}" srcOrd="6" destOrd="0" presId="urn:microsoft.com/office/officeart/2005/8/layout/list1"/>
    <dgm:cxn modelId="{1C066884-3607-4F18-ADAD-99A2354B9BD3}" type="presParOf" srcId="{168F69B5-768D-440E-B56D-9F9E7D911296}" destId="{F35C1496-6CB6-4C00-8207-ECC712443DD1}" srcOrd="7" destOrd="0" presId="urn:microsoft.com/office/officeart/2005/8/layout/list1"/>
    <dgm:cxn modelId="{3A69635E-6551-4937-961C-7372230D8CAC}" type="presParOf" srcId="{168F69B5-768D-440E-B56D-9F9E7D911296}" destId="{C5714244-AC4A-4E6D-B9C5-F38BEE192B27}" srcOrd="8" destOrd="0" presId="urn:microsoft.com/office/officeart/2005/8/layout/list1"/>
    <dgm:cxn modelId="{3246CBF9-6990-4E20-9C18-5DBA779FE84F}" type="presParOf" srcId="{C5714244-AC4A-4E6D-B9C5-F38BEE192B27}" destId="{B6632C7D-7FC0-43FD-A580-4290AB7404EA}" srcOrd="0" destOrd="0" presId="urn:microsoft.com/office/officeart/2005/8/layout/list1"/>
    <dgm:cxn modelId="{D90F7106-3C0D-433B-9E0D-3FE2F2E00EF1}" type="presParOf" srcId="{C5714244-AC4A-4E6D-B9C5-F38BEE192B27}" destId="{E9752DD3-E5A5-48D0-B04A-1928D76671EE}" srcOrd="1" destOrd="0" presId="urn:microsoft.com/office/officeart/2005/8/layout/list1"/>
    <dgm:cxn modelId="{5BDD8AFF-EC52-4B63-9931-3B631F3C6710}" type="presParOf" srcId="{168F69B5-768D-440E-B56D-9F9E7D911296}" destId="{E5027064-391E-4085-9B31-E9CABE54D8FA}" srcOrd="9" destOrd="0" presId="urn:microsoft.com/office/officeart/2005/8/layout/list1"/>
    <dgm:cxn modelId="{14F08ACA-1524-4356-A9F2-67AEFE6E5DCA}" type="presParOf" srcId="{168F69B5-768D-440E-B56D-9F9E7D911296}" destId="{AF01356F-7DB4-49DA-B408-D25581998F94}" srcOrd="10" destOrd="0" presId="urn:microsoft.com/office/officeart/2005/8/layout/list1"/>
    <dgm:cxn modelId="{77FADB56-4741-4C06-917E-29DF3E55E010}" type="presParOf" srcId="{168F69B5-768D-440E-B56D-9F9E7D911296}" destId="{27A66943-F73B-439F-A22A-536E56EBD4FF}" srcOrd="11" destOrd="0" presId="urn:microsoft.com/office/officeart/2005/8/layout/list1"/>
    <dgm:cxn modelId="{AA3A8234-1228-4A85-A38C-E1A855329243}" type="presParOf" srcId="{168F69B5-768D-440E-B56D-9F9E7D911296}" destId="{A4BFF62F-BE1A-44E7-83F3-DB4460C4A944}" srcOrd="12" destOrd="0" presId="urn:microsoft.com/office/officeart/2005/8/layout/list1"/>
    <dgm:cxn modelId="{848CE00A-669E-40AF-86BF-C004863209CD}" type="presParOf" srcId="{A4BFF62F-BE1A-44E7-83F3-DB4460C4A944}" destId="{46C8619E-7453-45E5-98E0-A8B930BB6F43}" srcOrd="0" destOrd="0" presId="urn:microsoft.com/office/officeart/2005/8/layout/list1"/>
    <dgm:cxn modelId="{A6A6F07F-51A6-447B-92CB-DA11DD2A87C4}" type="presParOf" srcId="{A4BFF62F-BE1A-44E7-83F3-DB4460C4A944}" destId="{A83AC659-1CFD-4483-9379-57D6289F2E3D}" srcOrd="1" destOrd="0" presId="urn:microsoft.com/office/officeart/2005/8/layout/list1"/>
    <dgm:cxn modelId="{AA0AE939-33B3-480B-8F7D-2B5EA7C66F73}" type="presParOf" srcId="{168F69B5-768D-440E-B56D-9F9E7D911296}" destId="{5F9831DF-AD1F-492A-9852-B377899C70DE}" srcOrd="13" destOrd="0" presId="urn:microsoft.com/office/officeart/2005/8/layout/list1"/>
    <dgm:cxn modelId="{18C64571-12FD-4ADB-9A9F-6EC1B290BEB0}" type="presParOf" srcId="{168F69B5-768D-440E-B56D-9F9E7D911296}" destId="{FF9313A7-C837-4AC8-8008-31B79D34069A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323B3F5-C510-4F16-AE60-A2AF4BF7B8CC}" type="doc">
      <dgm:prSet loTypeId="urn:microsoft.com/office/officeart/2005/8/layout/chevron2" loCatId="process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276C64B3-765C-4638-8947-C2E9A4347BE6}">
      <dgm:prSet/>
      <dgm:spPr/>
      <dgm:t>
        <a:bodyPr/>
        <a:lstStyle/>
        <a:p>
          <a:r>
            <a:rPr lang="fr-FR" altLang="fr-PF" baseline="0"/>
            <a:t>AGREG INTERNE</a:t>
          </a:r>
          <a:endParaRPr lang="en-US" baseline="0"/>
        </a:p>
      </dgm:t>
    </dgm:pt>
    <dgm:pt modelId="{EA8CF1EC-FCCA-40D9-9B17-F6F272C803AA}" type="parTrans" cxnId="{06800B23-74AA-4DA3-BCC7-51C865008069}">
      <dgm:prSet/>
      <dgm:spPr/>
      <dgm:t>
        <a:bodyPr/>
        <a:lstStyle/>
        <a:p>
          <a:endParaRPr lang="en-US"/>
        </a:p>
      </dgm:t>
    </dgm:pt>
    <dgm:pt modelId="{268F7450-940A-40FA-B770-DCE4E14A09E0}" type="sibTrans" cxnId="{06800B23-74AA-4DA3-BCC7-51C865008069}">
      <dgm:prSet/>
      <dgm:spPr/>
      <dgm:t>
        <a:bodyPr/>
        <a:lstStyle/>
        <a:p>
          <a:endParaRPr lang="en-US"/>
        </a:p>
      </dgm:t>
    </dgm:pt>
    <dgm:pt modelId="{FA7469E0-2E9D-4FC0-AFFC-899684EB6074}">
      <dgm:prSet/>
      <dgm:spPr/>
      <dgm:t>
        <a:bodyPr/>
        <a:lstStyle/>
        <a:p>
          <a:r>
            <a:rPr lang="fr-FR" altLang="fr-PF"/>
            <a:t>CAPEPS EXTERNE</a:t>
          </a:r>
          <a:endParaRPr lang="en-US" dirty="0"/>
        </a:p>
      </dgm:t>
    </dgm:pt>
    <dgm:pt modelId="{97E3E2D8-8F49-4E3A-B998-6351DCBA8885}" type="parTrans" cxnId="{D3B7FB99-7507-4C9A-ABF8-02193C463B5E}">
      <dgm:prSet/>
      <dgm:spPr/>
      <dgm:t>
        <a:bodyPr/>
        <a:lstStyle/>
        <a:p>
          <a:endParaRPr lang="en-US"/>
        </a:p>
      </dgm:t>
    </dgm:pt>
    <dgm:pt modelId="{684B01FB-F4E6-471E-B0A2-438104D00036}" type="sibTrans" cxnId="{D3B7FB99-7507-4C9A-ABF8-02193C463B5E}">
      <dgm:prSet/>
      <dgm:spPr/>
      <dgm:t>
        <a:bodyPr/>
        <a:lstStyle/>
        <a:p>
          <a:endParaRPr lang="en-US"/>
        </a:p>
      </dgm:t>
    </dgm:pt>
    <dgm:pt modelId="{514893A3-491D-4540-B907-A0A1616A771A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0" i="0" u="none" baseline="0" dirty="0"/>
            <a:t>50H  BONHEUR/ GUILLET/ KER-SUZAN/ ESOR</a:t>
          </a:r>
          <a:endParaRPr lang="fr-PF" dirty="0"/>
        </a:p>
      </dgm:t>
    </dgm:pt>
    <dgm:pt modelId="{08D935F3-E303-4BE5-8EC0-3352199E7151}" type="parTrans" cxnId="{F35389E2-C549-4356-BB81-91FCF5CB5E23}">
      <dgm:prSet/>
      <dgm:spPr/>
      <dgm:t>
        <a:bodyPr/>
        <a:lstStyle/>
        <a:p>
          <a:endParaRPr lang="fr-PF"/>
        </a:p>
      </dgm:t>
    </dgm:pt>
    <dgm:pt modelId="{AA28C49C-55CF-4813-99A0-3B59593EB7C0}" type="sibTrans" cxnId="{F35389E2-C549-4356-BB81-91FCF5CB5E23}">
      <dgm:prSet/>
      <dgm:spPr/>
      <dgm:t>
        <a:bodyPr/>
        <a:lstStyle/>
        <a:p>
          <a:endParaRPr lang="fr-PF"/>
        </a:p>
      </dgm:t>
    </dgm:pt>
    <dgm:pt modelId="{F8792A3A-F33C-4035-B980-6F4763C82B5A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0" i="0" u="none" baseline="0" dirty="0"/>
            <a:t>50H BONHEUR/ GUILLET/ KER-SUZAN/ ESOR</a:t>
          </a:r>
          <a:r>
            <a:rPr lang="fr-FR" dirty="0"/>
            <a:t>  </a:t>
          </a:r>
          <a:endParaRPr lang="fr-PF" dirty="0"/>
        </a:p>
      </dgm:t>
    </dgm:pt>
    <dgm:pt modelId="{130EF15B-958A-4C91-B8B8-C4A54C409EDA}" type="parTrans" cxnId="{CCCA13F1-E6C0-4973-B0D1-CFB75C2E88FB}">
      <dgm:prSet/>
      <dgm:spPr/>
      <dgm:t>
        <a:bodyPr/>
        <a:lstStyle/>
        <a:p>
          <a:endParaRPr lang="fr-PF"/>
        </a:p>
      </dgm:t>
    </dgm:pt>
    <dgm:pt modelId="{372D4B46-BA26-4C30-B779-BC20A7DCB01A}" type="sibTrans" cxnId="{CCCA13F1-E6C0-4973-B0D1-CFB75C2E88FB}">
      <dgm:prSet/>
      <dgm:spPr/>
      <dgm:t>
        <a:bodyPr/>
        <a:lstStyle/>
        <a:p>
          <a:endParaRPr lang="fr-PF"/>
        </a:p>
      </dgm:t>
    </dgm:pt>
    <dgm:pt modelId="{E6356676-1591-499B-A59B-CE3A092E5A3D}" type="pres">
      <dgm:prSet presAssocID="{A323B3F5-C510-4F16-AE60-A2AF4BF7B8CC}" presName="linearFlow" presStyleCnt="0">
        <dgm:presLayoutVars>
          <dgm:dir/>
          <dgm:animLvl val="lvl"/>
          <dgm:resizeHandles val="exact"/>
        </dgm:presLayoutVars>
      </dgm:prSet>
      <dgm:spPr/>
    </dgm:pt>
    <dgm:pt modelId="{CCCB8003-A82C-477B-BD6F-9AC77CF6DEBB}" type="pres">
      <dgm:prSet presAssocID="{276C64B3-765C-4638-8947-C2E9A4347BE6}" presName="composite" presStyleCnt="0"/>
      <dgm:spPr/>
    </dgm:pt>
    <dgm:pt modelId="{A333F529-3B4C-46C7-B74F-A12A8B805C67}" type="pres">
      <dgm:prSet presAssocID="{276C64B3-765C-4638-8947-C2E9A4347BE6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D90C8D6D-047E-4BA3-941A-14B2E789CDB0}" type="pres">
      <dgm:prSet presAssocID="{276C64B3-765C-4638-8947-C2E9A4347BE6}" presName="descendantText" presStyleLbl="alignAcc1" presStyleIdx="0" presStyleCnt="2">
        <dgm:presLayoutVars>
          <dgm:bulletEnabled val="1"/>
        </dgm:presLayoutVars>
      </dgm:prSet>
      <dgm:spPr/>
    </dgm:pt>
    <dgm:pt modelId="{DC612082-2AE2-43B2-BED0-B2986CE59804}" type="pres">
      <dgm:prSet presAssocID="{268F7450-940A-40FA-B770-DCE4E14A09E0}" presName="sp" presStyleCnt="0"/>
      <dgm:spPr/>
    </dgm:pt>
    <dgm:pt modelId="{56FD2192-F9B9-41D2-8EF8-0AC634DDEBB1}" type="pres">
      <dgm:prSet presAssocID="{FA7469E0-2E9D-4FC0-AFFC-899684EB6074}" presName="composite" presStyleCnt="0"/>
      <dgm:spPr/>
    </dgm:pt>
    <dgm:pt modelId="{8747DDBE-8264-4A76-BE05-88D202E6D3A8}" type="pres">
      <dgm:prSet presAssocID="{FA7469E0-2E9D-4FC0-AFFC-899684EB6074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F6D4C474-4474-4024-917F-07CE8C208A5E}" type="pres">
      <dgm:prSet presAssocID="{FA7469E0-2E9D-4FC0-AFFC-899684EB6074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06800B23-74AA-4DA3-BCC7-51C865008069}" srcId="{A323B3F5-C510-4F16-AE60-A2AF4BF7B8CC}" destId="{276C64B3-765C-4638-8947-C2E9A4347BE6}" srcOrd="0" destOrd="0" parTransId="{EA8CF1EC-FCCA-40D9-9B17-F6F272C803AA}" sibTransId="{268F7450-940A-40FA-B770-DCE4E14A09E0}"/>
    <dgm:cxn modelId="{8210322B-DC65-49DE-871A-7A6AB4FA3D08}" type="presOf" srcId="{276C64B3-765C-4638-8947-C2E9A4347BE6}" destId="{A333F529-3B4C-46C7-B74F-A12A8B805C67}" srcOrd="0" destOrd="0" presId="urn:microsoft.com/office/officeart/2005/8/layout/chevron2"/>
    <dgm:cxn modelId="{038AA688-A989-4B38-8501-873C08C822F1}" type="presOf" srcId="{514893A3-491D-4540-B907-A0A1616A771A}" destId="{D90C8D6D-047E-4BA3-941A-14B2E789CDB0}" srcOrd="0" destOrd="0" presId="urn:microsoft.com/office/officeart/2005/8/layout/chevron2"/>
    <dgm:cxn modelId="{D3B7FB99-7507-4C9A-ABF8-02193C463B5E}" srcId="{A323B3F5-C510-4F16-AE60-A2AF4BF7B8CC}" destId="{FA7469E0-2E9D-4FC0-AFFC-899684EB6074}" srcOrd="1" destOrd="0" parTransId="{97E3E2D8-8F49-4E3A-B998-6351DCBA8885}" sibTransId="{684B01FB-F4E6-471E-B0A2-438104D00036}"/>
    <dgm:cxn modelId="{3F2402A7-FC48-47F6-B695-3A1A001BDC40}" type="presOf" srcId="{F8792A3A-F33C-4035-B980-6F4763C82B5A}" destId="{F6D4C474-4474-4024-917F-07CE8C208A5E}" srcOrd="0" destOrd="0" presId="urn:microsoft.com/office/officeart/2005/8/layout/chevron2"/>
    <dgm:cxn modelId="{1B696ABA-012A-4F76-86EC-49DB42D98A75}" type="presOf" srcId="{FA7469E0-2E9D-4FC0-AFFC-899684EB6074}" destId="{8747DDBE-8264-4A76-BE05-88D202E6D3A8}" srcOrd="0" destOrd="0" presId="urn:microsoft.com/office/officeart/2005/8/layout/chevron2"/>
    <dgm:cxn modelId="{1AB99AC0-6C26-4798-8BEA-A4D45AF68C6F}" type="presOf" srcId="{A323B3F5-C510-4F16-AE60-A2AF4BF7B8CC}" destId="{E6356676-1591-499B-A59B-CE3A092E5A3D}" srcOrd="0" destOrd="0" presId="urn:microsoft.com/office/officeart/2005/8/layout/chevron2"/>
    <dgm:cxn modelId="{F35389E2-C549-4356-BB81-91FCF5CB5E23}" srcId="{276C64B3-765C-4638-8947-C2E9A4347BE6}" destId="{514893A3-491D-4540-B907-A0A1616A771A}" srcOrd="0" destOrd="0" parTransId="{08D935F3-E303-4BE5-8EC0-3352199E7151}" sibTransId="{AA28C49C-55CF-4813-99A0-3B59593EB7C0}"/>
    <dgm:cxn modelId="{CCCA13F1-E6C0-4973-B0D1-CFB75C2E88FB}" srcId="{FA7469E0-2E9D-4FC0-AFFC-899684EB6074}" destId="{F8792A3A-F33C-4035-B980-6F4763C82B5A}" srcOrd="0" destOrd="0" parTransId="{130EF15B-958A-4C91-B8B8-C4A54C409EDA}" sibTransId="{372D4B46-BA26-4C30-B779-BC20A7DCB01A}"/>
    <dgm:cxn modelId="{80A7ECF7-3C4D-4FD5-B5C7-221C12C278A1}" type="presParOf" srcId="{E6356676-1591-499B-A59B-CE3A092E5A3D}" destId="{CCCB8003-A82C-477B-BD6F-9AC77CF6DEBB}" srcOrd="0" destOrd="0" presId="urn:microsoft.com/office/officeart/2005/8/layout/chevron2"/>
    <dgm:cxn modelId="{C6040332-B8EF-438C-AE99-9C9DB1EDA62A}" type="presParOf" srcId="{CCCB8003-A82C-477B-BD6F-9AC77CF6DEBB}" destId="{A333F529-3B4C-46C7-B74F-A12A8B805C67}" srcOrd="0" destOrd="0" presId="urn:microsoft.com/office/officeart/2005/8/layout/chevron2"/>
    <dgm:cxn modelId="{5C064D0E-2386-4A05-BCE0-67E2B13417E8}" type="presParOf" srcId="{CCCB8003-A82C-477B-BD6F-9AC77CF6DEBB}" destId="{D90C8D6D-047E-4BA3-941A-14B2E789CDB0}" srcOrd="1" destOrd="0" presId="urn:microsoft.com/office/officeart/2005/8/layout/chevron2"/>
    <dgm:cxn modelId="{3E5469ED-587B-45C0-B675-E16062BCE0A2}" type="presParOf" srcId="{E6356676-1591-499B-A59B-CE3A092E5A3D}" destId="{DC612082-2AE2-43B2-BED0-B2986CE59804}" srcOrd="1" destOrd="0" presId="urn:microsoft.com/office/officeart/2005/8/layout/chevron2"/>
    <dgm:cxn modelId="{5818EAAF-49A2-4128-BB3B-34618313C461}" type="presParOf" srcId="{E6356676-1591-499B-A59B-CE3A092E5A3D}" destId="{56FD2192-F9B9-41D2-8EF8-0AC634DDEBB1}" srcOrd="2" destOrd="0" presId="urn:microsoft.com/office/officeart/2005/8/layout/chevron2"/>
    <dgm:cxn modelId="{395BD2C8-7EFD-4B43-8C5A-698E439A73FB}" type="presParOf" srcId="{56FD2192-F9B9-41D2-8EF8-0AC634DDEBB1}" destId="{8747DDBE-8264-4A76-BE05-88D202E6D3A8}" srcOrd="0" destOrd="0" presId="urn:microsoft.com/office/officeart/2005/8/layout/chevron2"/>
    <dgm:cxn modelId="{78A8C922-22F5-4740-AD28-4B672E4C999A}" type="presParOf" srcId="{56FD2192-F9B9-41D2-8EF8-0AC634DDEBB1}" destId="{F6D4C474-4474-4024-917F-07CE8C208A5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323B3F5-C510-4F16-AE60-A2AF4BF7B8C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76C64B3-765C-4638-8947-C2E9A4347BE6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0" dirty="0"/>
            <a:t>RENOVER SON  PROJET PEDAGOGIQUE EPS</a:t>
          </a:r>
          <a:endParaRPr lang="en-US" b="0" baseline="0" dirty="0"/>
        </a:p>
      </dgm:t>
    </dgm:pt>
    <dgm:pt modelId="{EA8CF1EC-FCCA-40D9-9B17-F6F272C803AA}" type="parTrans" cxnId="{06800B23-74AA-4DA3-BCC7-51C865008069}">
      <dgm:prSet/>
      <dgm:spPr/>
      <dgm:t>
        <a:bodyPr/>
        <a:lstStyle/>
        <a:p>
          <a:endParaRPr lang="en-US"/>
        </a:p>
      </dgm:t>
    </dgm:pt>
    <dgm:pt modelId="{268F7450-940A-40FA-B770-DCE4E14A09E0}" type="sibTrans" cxnId="{06800B23-74AA-4DA3-BCC7-51C865008069}">
      <dgm:prSet/>
      <dgm:spPr/>
      <dgm:t>
        <a:bodyPr/>
        <a:lstStyle/>
        <a:p>
          <a:endParaRPr lang="en-US"/>
        </a:p>
      </dgm:t>
    </dgm:pt>
    <dgm:pt modelId="{FA7469E0-2E9D-4FC0-AFFC-899684EB6074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0" dirty="0"/>
            <a:t>RÔLE DU PROFESSEUR PRINCIPAL</a:t>
          </a:r>
          <a:endParaRPr lang="en-US" b="0" dirty="0"/>
        </a:p>
      </dgm:t>
    </dgm:pt>
    <dgm:pt modelId="{97E3E2D8-8F49-4E3A-B998-6351DCBA8885}" type="parTrans" cxnId="{D3B7FB99-7507-4C9A-ABF8-02193C463B5E}">
      <dgm:prSet/>
      <dgm:spPr/>
      <dgm:t>
        <a:bodyPr/>
        <a:lstStyle/>
        <a:p>
          <a:endParaRPr lang="en-US"/>
        </a:p>
      </dgm:t>
    </dgm:pt>
    <dgm:pt modelId="{684B01FB-F4E6-471E-B0A2-438104D00036}" type="sibTrans" cxnId="{D3B7FB99-7507-4C9A-ABF8-02193C463B5E}">
      <dgm:prSet/>
      <dgm:spPr/>
      <dgm:t>
        <a:bodyPr/>
        <a:lstStyle/>
        <a:p>
          <a:endParaRPr lang="en-US"/>
        </a:p>
      </dgm:t>
    </dgm:pt>
    <dgm:pt modelId="{514893A3-491D-4540-B907-A0A1616A771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3200" b="0" i="0" u="none" baseline="0" dirty="0"/>
            <a:t>9H </a:t>
          </a:r>
          <a:r>
            <a:rPr lang="fr-FR" sz="2000" b="0" i="0" u="none" baseline="0" dirty="0"/>
            <a:t>GOURPIL ESOR BESSARD</a:t>
          </a:r>
          <a:endParaRPr lang="fr-PF" sz="2000" dirty="0"/>
        </a:p>
      </dgm:t>
    </dgm:pt>
    <dgm:pt modelId="{08D935F3-E303-4BE5-8EC0-3352199E7151}" type="parTrans" cxnId="{F35389E2-C549-4356-BB81-91FCF5CB5E23}">
      <dgm:prSet/>
      <dgm:spPr/>
      <dgm:t>
        <a:bodyPr/>
        <a:lstStyle/>
        <a:p>
          <a:endParaRPr lang="fr-PF"/>
        </a:p>
      </dgm:t>
    </dgm:pt>
    <dgm:pt modelId="{AA28C49C-55CF-4813-99A0-3B59593EB7C0}" type="sibTrans" cxnId="{F35389E2-C549-4356-BB81-91FCF5CB5E23}">
      <dgm:prSet/>
      <dgm:spPr/>
      <dgm:t>
        <a:bodyPr/>
        <a:lstStyle/>
        <a:p>
          <a:endParaRPr lang="fr-PF"/>
        </a:p>
      </dgm:t>
    </dgm:pt>
    <dgm:pt modelId="{F8792A3A-F33C-4035-B980-6F4763C82B5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3200" b="0" i="0" u="none" baseline="0" dirty="0"/>
            <a:t>6H</a:t>
          </a:r>
          <a:r>
            <a:rPr lang="fr-FR" sz="1700" b="0" i="0" u="none" baseline="0" dirty="0"/>
            <a:t> </a:t>
          </a:r>
          <a:r>
            <a:rPr lang="fr-FR" sz="2000" b="0" i="0" u="none" baseline="0" dirty="0"/>
            <a:t>FOURNEAU BAOUSSON</a:t>
          </a:r>
          <a:endParaRPr lang="fr-PF" sz="2000" dirty="0"/>
        </a:p>
      </dgm:t>
    </dgm:pt>
    <dgm:pt modelId="{130EF15B-958A-4C91-B8B8-C4A54C409EDA}" type="parTrans" cxnId="{CCCA13F1-E6C0-4973-B0D1-CFB75C2E88FB}">
      <dgm:prSet/>
      <dgm:spPr/>
      <dgm:t>
        <a:bodyPr/>
        <a:lstStyle/>
        <a:p>
          <a:endParaRPr lang="fr-PF"/>
        </a:p>
      </dgm:t>
    </dgm:pt>
    <dgm:pt modelId="{372D4B46-BA26-4C30-B779-BC20A7DCB01A}" type="sibTrans" cxnId="{CCCA13F1-E6C0-4973-B0D1-CFB75C2E88FB}">
      <dgm:prSet/>
      <dgm:spPr/>
      <dgm:t>
        <a:bodyPr/>
        <a:lstStyle/>
        <a:p>
          <a:endParaRPr lang="fr-PF"/>
        </a:p>
      </dgm:t>
    </dgm:pt>
    <dgm:pt modelId="{E7023BAD-0662-4989-9F6A-3A84CC6949C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3200" b="0" i="0" u="none" baseline="0" dirty="0"/>
            <a:t>12H</a:t>
          </a:r>
          <a:r>
            <a:rPr lang="fr-FR" sz="1700" b="0" i="0" u="none" baseline="0" dirty="0"/>
            <a:t> </a:t>
          </a:r>
          <a:r>
            <a:rPr lang="fr-FR" sz="2000" b="0" i="0" u="none" baseline="0" dirty="0"/>
            <a:t>GOURPIL SYMPHOR</a:t>
          </a:r>
          <a:endParaRPr lang="fr-PF" sz="2000" dirty="0"/>
        </a:p>
      </dgm:t>
    </dgm:pt>
    <dgm:pt modelId="{99B9EFBC-BDD4-412B-B76E-8DE130764D46}" type="sibTrans" cxnId="{26862222-0F6E-4AA0-88DA-B4D7ECD8730E}">
      <dgm:prSet/>
      <dgm:spPr/>
      <dgm:t>
        <a:bodyPr/>
        <a:lstStyle/>
        <a:p>
          <a:endParaRPr lang="fr-PF"/>
        </a:p>
      </dgm:t>
    </dgm:pt>
    <dgm:pt modelId="{BDEF9EC7-8A9D-438F-BC40-ECA60967A208}" type="parTrans" cxnId="{26862222-0F6E-4AA0-88DA-B4D7ECD8730E}">
      <dgm:prSet/>
      <dgm:spPr/>
      <dgm:t>
        <a:bodyPr/>
        <a:lstStyle/>
        <a:p>
          <a:endParaRPr lang="fr-PF"/>
        </a:p>
      </dgm:t>
    </dgm:pt>
    <dgm:pt modelId="{2B069915-AC00-4D96-B6F9-1CCA5B43A0FC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altLang="fr-PF" dirty="0"/>
            <a:t>ELEVES A BES ET PREVENTION SANTE</a:t>
          </a:r>
          <a:endParaRPr lang="en-US" dirty="0"/>
        </a:p>
      </dgm:t>
    </dgm:pt>
    <dgm:pt modelId="{5C6598BC-1675-45E5-9880-2B1810D67D35}" type="sibTrans" cxnId="{B28D9DFA-5E5B-4BAE-AC3D-7584AD41D15D}">
      <dgm:prSet/>
      <dgm:spPr/>
      <dgm:t>
        <a:bodyPr/>
        <a:lstStyle/>
        <a:p>
          <a:endParaRPr lang="en-US"/>
        </a:p>
      </dgm:t>
    </dgm:pt>
    <dgm:pt modelId="{60D56927-DDA9-4492-BECA-89BA1C128FAE}" type="parTrans" cxnId="{B28D9DFA-5E5B-4BAE-AC3D-7584AD41D15D}">
      <dgm:prSet/>
      <dgm:spPr/>
      <dgm:t>
        <a:bodyPr/>
        <a:lstStyle/>
        <a:p>
          <a:endParaRPr lang="en-US"/>
        </a:p>
      </dgm:t>
    </dgm:pt>
    <dgm:pt modelId="{F66D6AD9-5C1B-4F9F-B7A5-76FF2CEAEF16}" type="pres">
      <dgm:prSet presAssocID="{A323B3F5-C510-4F16-AE60-A2AF4BF7B8CC}" presName="root" presStyleCnt="0">
        <dgm:presLayoutVars>
          <dgm:dir/>
          <dgm:resizeHandles val="exact"/>
        </dgm:presLayoutVars>
      </dgm:prSet>
      <dgm:spPr/>
    </dgm:pt>
    <dgm:pt modelId="{9ECF953A-80C2-43B1-8634-76962141735E}" type="pres">
      <dgm:prSet presAssocID="{276C64B3-765C-4638-8947-C2E9A4347BE6}" presName="compNode" presStyleCnt="0"/>
      <dgm:spPr/>
    </dgm:pt>
    <dgm:pt modelId="{D560A87F-4985-4B38-8F77-880AF9274741}" type="pres">
      <dgm:prSet presAssocID="{276C64B3-765C-4638-8947-C2E9A4347BE6}" presName="bgRect" presStyleLbl="bgShp" presStyleIdx="0" presStyleCnt="3"/>
      <dgm:spPr/>
    </dgm:pt>
    <dgm:pt modelId="{B21729BC-D031-4DD4-804C-24DE18FF0672}" type="pres">
      <dgm:prSet presAssocID="{276C64B3-765C-4638-8947-C2E9A4347BE6}" presName="iconRect" presStyleLbl="node1" presStyleIdx="0" presStyleCnt="3" custFlipHor="1" custLinFactX="-208045" custLinFactY="100000" custLinFactNeighborX="-300000" custLinFactNeighborY="164036"/>
      <dgm:spPr>
        <a:ln>
          <a:noFill/>
        </a:ln>
      </dgm:spPr>
    </dgm:pt>
    <dgm:pt modelId="{59C8FEB1-6837-4A2C-B833-26C4F2A20386}" type="pres">
      <dgm:prSet presAssocID="{276C64B3-765C-4638-8947-C2E9A4347BE6}" presName="spaceRect" presStyleCnt="0"/>
      <dgm:spPr/>
    </dgm:pt>
    <dgm:pt modelId="{FB794D3B-37D6-4792-B645-88893A0F5181}" type="pres">
      <dgm:prSet presAssocID="{276C64B3-765C-4638-8947-C2E9A4347BE6}" presName="parTx" presStyleLbl="revTx" presStyleIdx="0" presStyleCnt="6">
        <dgm:presLayoutVars>
          <dgm:chMax val="0"/>
          <dgm:chPref val="0"/>
        </dgm:presLayoutVars>
      </dgm:prSet>
      <dgm:spPr/>
    </dgm:pt>
    <dgm:pt modelId="{F74D6364-D868-4F29-A271-DD8CABCF7C9F}" type="pres">
      <dgm:prSet presAssocID="{276C64B3-765C-4638-8947-C2E9A4347BE6}" presName="desTx" presStyleLbl="revTx" presStyleIdx="1" presStyleCnt="6">
        <dgm:presLayoutVars/>
      </dgm:prSet>
      <dgm:spPr/>
    </dgm:pt>
    <dgm:pt modelId="{44C9D4A1-9032-4D52-93F5-EAED31A6A01D}" type="pres">
      <dgm:prSet presAssocID="{268F7450-940A-40FA-B770-DCE4E14A09E0}" presName="sibTrans" presStyleCnt="0"/>
      <dgm:spPr/>
    </dgm:pt>
    <dgm:pt modelId="{A6C97ECB-E9E0-4838-A883-599E6AF0C296}" type="pres">
      <dgm:prSet presAssocID="{FA7469E0-2E9D-4FC0-AFFC-899684EB6074}" presName="compNode" presStyleCnt="0"/>
      <dgm:spPr/>
    </dgm:pt>
    <dgm:pt modelId="{44C7E653-0426-4B28-A2AB-F532087B2B59}" type="pres">
      <dgm:prSet presAssocID="{FA7469E0-2E9D-4FC0-AFFC-899684EB6074}" presName="bgRect" presStyleLbl="bgShp" presStyleIdx="1" presStyleCnt="3"/>
      <dgm:spPr/>
    </dgm:pt>
    <dgm:pt modelId="{A19FEC0D-CE18-4961-8B61-1F8CB5756C66}" type="pres">
      <dgm:prSet presAssocID="{FA7469E0-2E9D-4FC0-AFFC-899684EB6074}" presName="iconRect" presStyleLbl="node1" presStyleIdx="1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gement"/>
        </a:ext>
      </dgm:extLst>
    </dgm:pt>
    <dgm:pt modelId="{E83D2D6F-7F48-4C97-81FA-9F43EBB87F59}" type="pres">
      <dgm:prSet presAssocID="{FA7469E0-2E9D-4FC0-AFFC-899684EB6074}" presName="spaceRect" presStyleCnt="0"/>
      <dgm:spPr/>
    </dgm:pt>
    <dgm:pt modelId="{0E3D7CA1-E073-47FA-AEFC-AC70A9A3E926}" type="pres">
      <dgm:prSet presAssocID="{FA7469E0-2E9D-4FC0-AFFC-899684EB6074}" presName="parTx" presStyleLbl="revTx" presStyleIdx="2" presStyleCnt="6">
        <dgm:presLayoutVars>
          <dgm:chMax val="0"/>
          <dgm:chPref val="0"/>
        </dgm:presLayoutVars>
      </dgm:prSet>
      <dgm:spPr/>
    </dgm:pt>
    <dgm:pt modelId="{9B36E94C-0EF2-4F95-BAA4-E4E682EC5E47}" type="pres">
      <dgm:prSet presAssocID="{FA7469E0-2E9D-4FC0-AFFC-899684EB6074}" presName="desTx" presStyleLbl="revTx" presStyleIdx="3" presStyleCnt="6">
        <dgm:presLayoutVars/>
      </dgm:prSet>
      <dgm:spPr/>
    </dgm:pt>
    <dgm:pt modelId="{3D40C6B8-856C-4C4E-A620-3089C6436D71}" type="pres">
      <dgm:prSet presAssocID="{684B01FB-F4E6-471E-B0A2-438104D00036}" presName="sibTrans" presStyleCnt="0"/>
      <dgm:spPr/>
    </dgm:pt>
    <dgm:pt modelId="{8D735845-A4DD-4166-A2D7-B589894B14BE}" type="pres">
      <dgm:prSet presAssocID="{2B069915-AC00-4D96-B6F9-1CCA5B43A0FC}" presName="compNode" presStyleCnt="0"/>
      <dgm:spPr/>
    </dgm:pt>
    <dgm:pt modelId="{297C4522-F096-4F84-9AE4-85260199B4CC}" type="pres">
      <dgm:prSet presAssocID="{2B069915-AC00-4D96-B6F9-1CCA5B43A0FC}" presName="bgRect" presStyleLbl="bgShp" presStyleIdx="2" presStyleCnt="3"/>
      <dgm:spPr/>
    </dgm:pt>
    <dgm:pt modelId="{25BC1B67-F6C4-4DCF-A902-AAB43A02A49E}" type="pres">
      <dgm:prSet presAssocID="{2B069915-AC00-4D96-B6F9-1CCA5B43A0FC}" presName="iconRect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éthoscope"/>
        </a:ext>
      </dgm:extLst>
    </dgm:pt>
    <dgm:pt modelId="{09B8B3C6-9031-468D-A352-2C80E07FA525}" type="pres">
      <dgm:prSet presAssocID="{2B069915-AC00-4D96-B6F9-1CCA5B43A0FC}" presName="spaceRect" presStyleCnt="0"/>
      <dgm:spPr/>
    </dgm:pt>
    <dgm:pt modelId="{7BCFA01A-8667-4597-BE60-E25528891CE3}" type="pres">
      <dgm:prSet presAssocID="{2B069915-AC00-4D96-B6F9-1CCA5B43A0FC}" presName="parTx" presStyleLbl="revTx" presStyleIdx="4" presStyleCnt="6">
        <dgm:presLayoutVars>
          <dgm:chMax val="0"/>
          <dgm:chPref val="0"/>
        </dgm:presLayoutVars>
      </dgm:prSet>
      <dgm:spPr/>
    </dgm:pt>
    <dgm:pt modelId="{D8B55C8B-5D6E-4E97-9D76-1A3382BDA5E1}" type="pres">
      <dgm:prSet presAssocID="{2B069915-AC00-4D96-B6F9-1CCA5B43A0FC}" presName="desTx" presStyleLbl="revTx" presStyleIdx="5" presStyleCnt="6">
        <dgm:presLayoutVars/>
      </dgm:prSet>
      <dgm:spPr/>
    </dgm:pt>
  </dgm:ptLst>
  <dgm:cxnLst>
    <dgm:cxn modelId="{A7A3BF17-B667-4E60-8976-02B4BBE07E59}" type="presOf" srcId="{276C64B3-765C-4638-8947-C2E9A4347BE6}" destId="{FB794D3B-37D6-4792-B645-88893A0F5181}" srcOrd="0" destOrd="0" presId="urn:microsoft.com/office/officeart/2018/2/layout/IconVerticalSolidList"/>
    <dgm:cxn modelId="{FB9E5A18-4C0D-4C55-930B-1A3B3C7673DA}" type="presOf" srcId="{E7023BAD-0662-4989-9F6A-3A84CC6949C0}" destId="{D8B55C8B-5D6E-4E97-9D76-1A3382BDA5E1}" srcOrd="0" destOrd="0" presId="urn:microsoft.com/office/officeart/2018/2/layout/IconVerticalSolidList"/>
    <dgm:cxn modelId="{8FAE2B1B-8040-41BC-B6F6-CF2957F102B9}" type="presOf" srcId="{FA7469E0-2E9D-4FC0-AFFC-899684EB6074}" destId="{0E3D7CA1-E073-47FA-AEFC-AC70A9A3E926}" srcOrd="0" destOrd="0" presId="urn:microsoft.com/office/officeart/2018/2/layout/IconVerticalSolidList"/>
    <dgm:cxn modelId="{26862222-0F6E-4AA0-88DA-B4D7ECD8730E}" srcId="{2B069915-AC00-4D96-B6F9-1CCA5B43A0FC}" destId="{E7023BAD-0662-4989-9F6A-3A84CC6949C0}" srcOrd="0" destOrd="0" parTransId="{BDEF9EC7-8A9D-438F-BC40-ECA60967A208}" sibTransId="{99B9EFBC-BDD4-412B-B76E-8DE130764D46}"/>
    <dgm:cxn modelId="{06800B23-74AA-4DA3-BCC7-51C865008069}" srcId="{A323B3F5-C510-4F16-AE60-A2AF4BF7B8CC}" destId="{276C64B3-765C-4638-8947-C2E9A4347BE6}" srcOrd="0" destOrd="0" parTransId="{EA8CF1EC-FCCA-40D9-9B17-F6F272C803AA}" sibTransId="{268F7450-940A-40FA-B770-DCE4E14A09E0}"/>
    <dgm:cxn modelId="{DBFEEC27-1971-48ED-A48A-ABDA77C15860}" type="presOf" srcId="{F8792A3A-F33C-4035-B980-6F4763C82B5A}" destId="{9B36E94C-0EF2-4F95-BAA4-E4E682EC5E47}" srcOrd="0" destOrd="0" presId="urn:microsoft.com/office/officeart/2018/2/layout/IconVerticalSolidList"/>
    <dgm:cxn modelId="{ECCB3543-2819-4D9E-8F40-5B81DC8351E1}" type="presOf" srcId="{514893A3-491D-4540-B907-A0A1616A771A}" destId="{F74D6364-D868-4F29-A271-DD8CABCF7C9F}" srcOrd="0" destOrd="0" presId="urn:microsoft.com/office/officeart/2018/2/layout/IconVerticalSolidList"/>
    <dgm:cxn modelId="{652F8A6B-1416-4FBA-9D3C-07F68B4940B3}" type="presOf" srcId="{2B069915-AC00-4D96-B6F9-1CCA5B43A0FC}" destId="{7BCFA01A-8667-4597-BE60-E25528891CE3}" srcOrd="0" destOrd="0" presId="urn:microsoft.com/office/officeart/2018/2/layout/IconVerticalSolidList"/>
    <dgm:cxn modelId="{D3B7FB99-7507-4C9A-ABF8-02193C463B5E}" srcId="{A323B3F5-C510-4F16-AE60-A2AF4BF7B8CC}" destId="{FA7469E0-2E9D-4FC0-AFFC-899684EB6074}" srcOrd="1" destOrd="0" parTransId="{97E3E2D8-8F49-4E3A-B998-6351DCBA8885}" sibTransId="{684B01FB-F4E6-471E-B0A2-438104D00036}"/>
    <dgm:cxn modelId="{C29691E0-66D1-44B6-98EA-CACF447F5183}" type="presOf" srcId="{A323B3F5-C510-4F16-AE60-A2AF4BF7B8CC}" destId="{F66D6AD9-5C1B-4F9F-B7A5-76FF2CEAEF16}" srcOrd="0" destOrd="0" presId="urn:microsoft.com/office/officeart/2018/2/layout/IconVerticalSolidList"/>
    <dgm:cxn modelId="{F35389E2-C549-4356-BB81-91FCF5CB5E23}" srcId="{276C64B3-765C-4638-8947-C2E9A4347BE6}" destId="{514893A3-491D-4540-B907-A0A1616A771A}" srcOrd="0" destOrd="0" parTransId="{08D935F3-E303-4BE5-8EC0-3352199E7151}" sibTransId="{AA28C49C-55CF-4813-99A0-3B59593EB7C0}"/>
    <dgm:cxn modelId="{CCCA13F1-E6C0-4973-B0D1-CFB75C2E88FB}" srcId="{FA7469E0-2E9D-4FC0-AFFC-899684EB6074}" destId="{F8792A3A-F33C-4035-B980-6F4763C82B5A}" srcOrd="0" destOrd="0" parTransId="{130EF15B-958A-4C91-B8B8-C4A54C409EDA}" sibTransId="{372D4B46-BA26-4C30-B779-BC20A7DCB01A}"/>
    <dgm:cxn modelId="{B28D9DFA-5E5B-4BAE-AC3D-7584AD41D15D}" srcId="{A323B3F5-C510-4F16-AE60-A2AF4BF7B8CC}" destId="{2B069915-AC00-4D96-B6F9-1CCA5B43A0FC}" srcOrd="2" destOrd="0" parTransId="{60D56927-DDA9-4492-BECA-89BA1C128FAE}" sibTransId="{5C6598BC-1675-45E5-9880-2B1810D67D35}"/>
    <dgm:cxn modelId="{44E5CE59-B184-4F35-9714-AB3CB82B565C}" type="presParOf" srcId="{F66D6AD9-5C1B-4F9F-B7A5-76FF2CEAEF16}" destId="{9ECF953A-80C2-43B1-8634-76962141735E}" srcOrd="0" destOrd="0" presId="urn:microsoft.com/office/officeart/2018/2/layout/IconVerticalSolidList"/>
    <dgm:cxn modelId="{7018145B-2EA8-45A0-AF86-EF9ECBF91029}" type="presParOf" srcId="{9ECF953A-80C2-43B1-8634-76962141735E}" destId="{D560A87F-4985-4B38-8F77-880AF9274741}" srcOrd="0" destOrd="0" presId="urn:microsoft.com/office/officeart/2018/2/layout/IconVerticalSolidList"/>
    <dgm:cxn modelId="{93A5F629-24CA-409A-9569-B952D707BF9A}" type="presParOf" srcId="{9ECF953A-80C2-43B1-8634-76962141735E}" destId="{B21729BC-D031-4DD4-804C-24DE18FF0672}" srcOrd="1" destOrd="0" presId="urn:microsoft.com/office/officeart/2018/2/layout/IconVerticalSolidList"/>
    <dgm:cxn modelId="{94DA18CA-6BAF-494B-ACAB-FF76FB0A02BD}" type="presParOf" srcId="{9ECF953A-80C2-43B1-8634-76962141735E}" destId="{59C8FEB1-6837-4A2C-B833-26C4F2A20386}" srcOrd="2" destOrd="0" presId="urn:microsoft.com/office/officeart/2018/2/layout/IconVerticalSolidList"/>
    <dgm:cxn modelId="{F97157D5-5D56-4DF5-BEF3-3BBAABE7DE02}" type="presParOf" srcId="{9ECF953A-80C2-43B1-8634-76962141735E}" destId="{FB794D3B-37D6-4792-B645-88893A0F5181}" srcOrd="3" destOrd="0" presId="urn:microsoft.com/office/officeart/2018/2/layout/IconVerticalSolidList"/>
    <dgm:cxn modelId="{E603460F-4856-47F7-810A-E3F634894D63}" type="presParOf" srcId="{9ECF953A-80C2-43B1-8634-76962141735E}" destId="{F74D6364-D868-4F29-A271-DD8CABCF7C9F}" srcOrd="4" destOrd="0" presId="urn:microsoft.com/office/officeart/2018/2/layout/IconVerticalSolidList"/>
    <dgm:cxn modelId="{AD8A9CB9-A264-45D6-94EE-2F01FADF14CB}" type="presParOf" srcId="{F66D6AD9-5C1B-4F9F-B7A5-76FF2CEAEF16}" destId="{44C9D4A1-9032-4D52-93F5-EAED31A6A01D}" srcOrd="1" destOrd="0" presId="urn:microsoft.com/office/officeart/2018/2/layout/IconVerticalSolidList"/>
    <dgm:cxn modelId="{FD78353A-D094-4A26-8A46-0898A8C2661F}" type="presParOf" srcId="{F66D6AD9-5C1B-4F9F-B7A5-76FF2CEAEF16}" destId="{A6C97ECB-E9E0-4838-A883-599E6AF0C296}" srcOrd="2" destOrd="0" presId="urn:microsoft.com/office/officeart/2018/2/layout/IconVerticalSolidList"/>
    <dgm:cxn modelId="{6B3009C6-4AE4-475E-B1F4-1BF0DEE76354}" type="presParOf" srcId="{A6C97ECB-E9E0-4838-A883-599E6AF0C296}" destId="{44C7E653-0426-4B28-A2AB-F532087B2B59}" srcOrd="0" destOrd="0" presId="urn:microsoft.com/office/officeart/2018/2/layout/IconVerticalSolidList"/>
    <dgm:cxn modelId="{D5E31F97-58EC-4B62-A4DC-E54D0939B8EF}" type="presParOf" srcId="{A6C97ECB-E9E0-4838-A883-599E6AF0C296}" destId="{A19FEC0D-CE18-4961-8B61-1F8CB5756C66}" srcOrd="1" destOrd="0" presId="urn:microsoft.com/office/officeart/2018/2/layout/IconVerticalSolidList"/>
    <dgm:cxn modelId="{7D147752-B93E-4AE8-A9A7-A2A607EC7C90}" type="presParOf" srcId="{A6C97ECB-E9E0-4838-A883-599E6AF0C296}" destId="{E83D2D6F-7F48-4C97-81FA-9F43EBB87F59}" srcOrd="2" destOrd="0" presId="urn:microsoft.com/office/officeart/2018/2/layout/IconVerticalSolidList"/>
    <dgm:cxn modelId="{DFD4CAF7-D624-4618-B342-6E688E2421EA}" type="presParOf" srcId="{A6C97ECB-E9E0-4838-A883-599E6AF0C296}" destId="{0E3D7CA1-E073-47FA-AEFC-AC70A9A3E926}" srcOrd="3" destOrd="0" presId="urn:microsoft.com/office/officeart/2018/2/layout/IconVerticalSolidList"/>
    <dgm:cxn modelId="{A59737B7-8962-41D4-AF05-E8F67E699363}" type="presParOf" srcId="{A6C97ECB-E9E0-4838-A883-599E6AF0C296}" destId="{9B36E94C-0EF2-4F95-BAA4-E4E682EC5E47}" srcOrd="4" destOrd="0" presId="urn:microsoft.com/office/officeart/2018/2/layout/IconVerticalSolidList"/>
    <dgm:cxn modelId="{AB8E0FAA-3C18-4B50-A6FC-B23C96CB349E}" type="presParOf" srcId="{F66D6AD9-5C1B-4F9F-B7A5-76FF2CEAEF16}" destId="{3D40C6B8-856C-4C4E-A620-3089C6436D71}" srcOrd="3" destOrd="0" presId="urn:microsoft.com/office/officeart/2018/2/layout/IconVerticalSolidList"/>
    <dgm:cxn modelId="{95DED1F5-3AA1-4614-885A-34C5D9265E68}" type="presParOf" srcId="{F66D6AD9-5C1B-4F9F-B7A5-76FF2CEAEF16}" destId="{8D735845-A4DD-4166-A2D7-B589894B14BE}" srcOrd="4" destOrd="0" presId="urn:microsoft.com/office/officeart/2018/2/layout/IconVerticalSolidList"/>
    <dgm:cxn modelId="{ACE3C9D4-F0AB-4B97-9AC3-6105A26BC423}" type="presParOf" srcId="{8D735845-A4DD-4166-A2D7-B589894B14BE}" destId="{297C4522-F096-4F84-9AE4-85260199B4CC}" srcOrd="0" destOrd="0" presId="urn:microsoft.com/office/officeart/2018/2/layout/IconVerticalSolidList"/>
    <dgm:cxn modelId="{798E7250-B9D0-4596-B8CE-AEF677F7EA7C}" type="presParOf" srcId="{8D735845-A4DD-4166-A2D7-B589894B14BE}" destId="{25BC1B67-F6C4-4DCF-A902-AAB43A02A49E}" srcOrd="1" destOrd="0" presId="urn:microsoft.com/office/officeart/2018/2/layout/IconVerticalSolidList"/>
    <dgm:cxn modelId="{D7BB9AA8-1A5C-4F05-9488-3EAD62ECF678}" type="presParOf" srcId="{8D735845-A4DD-4166-A2D7-B589894B14BE}" destId="{09B8B3C6-9031-468D-A352-2C80E07FA525}" srcOrd="2" destOrd="0" presId="urn:microsoft.com/office/officeart/2018/2/layout/IconVerticalSolidList"/>
    <dgm:cxn modelId="{91075A21-A1BD-4173-8C0E-7F03B3A94D62}" type="presParOf" srcId="{8D735845-A4DD-4166-A2D7-B589894B14BE}" destId="{7BCFA01A-8667-4597-BE60-E25528891CE3}" srcOrd="3" destOrd="0" presId="urn:microsoft.com/office/officeart/2018/2/layout/IconVerticalSolidList"/>
    <dgm:cxn modelId="{7708BD4D-B1C7-47CC-A09F-BA05EEB54C2A}" type="presParOf" srcId="{8D735845-A4DD-4166-A2D7-B589894B14BE}" destId="{D8B55C8B-5D6E-4E97-9D76-1A3382BDA5E1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323B3F5-C510-4F16-AE60-A2AF4BF7B8C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76C64B3-765C-4638-8947-C2E9A4347BE6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altLang="fr-PF" dirty="0"/>
            <a:t>FORMATION DES CONTRACTUELS </a:t>
          </a:r>
          <a:endParaRPr lang="en-US" baseline="0" dirty="0"/>
        </a:p>
      </dgm:t>
    </dgm:pt>
    <dgm:pt modelId="{EA8CF1EC-FCCA-40D9-9B17-F6F272C803AA}" type="parTrans" cxnId="{06800B23-74AA-4DA3-BCC7-51C865008069}">
      <dgm:prSet/>
      <dgm:spPr/>
      <dgm:t>
        <a:bodyPr/>
        <a:lstStyle/>
        <a:p>
          <a:endParaRPr lang="en-US"/>
        </a:p>
      </dgm:t>
    </dgm:pt>
    <dgm:pt modelId="{268F7450-940A-40FA-B770-DCE4E14A09E0}" type="sibTrans" cxnId="{06800B23-74AA-4DA3-BCC7-51C865008069}">
      <dgm:prSet/>
      <dgm:spPr/>
      <dgm:t>
        <a:bodyPr/>
        <a:lstStyle/>
        <a:p>
          <a:endParaRPr lang="en-US"/>
        </a:p>
      </dgm:t>
    </dgm:pt>
    <dgm:pt modelId="{FA7469E0-2E9D-4FC0-AFFC-899684EB6074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0" dirty="0"/>
            <a:t>CONFERENCES THEMATIQUES SUR L’ACTUALITE DE L’EPS</a:t>
          </a:r>
          <a:endParaRPr lang="en-US" b="0" dirty="0"/>
        </a:p>
      </dgm:t>
    </dgm:pt>
    <dgm:pt modelId="{97E3E2D8-8F49-4E3A-B998-6351DCBA8885}" type="parTrans" cxnId="{D3B7FB99-7507-4C9A-ABF8-02193C463B5E}">
      <dgm:prSet/>
      <dgm:spPr/>
      <dgm:t>
        <a:bodyPr/>
        <a:lstStyle/>
        <a:p>
          <a:endParaRPr lang="en-US"/>
        </a:p>
      </dgm:t>
    </dgm:pt>
    <dgm:pt modelId="{684B01FB-F4E6-471E-B0A2-438104D00036}" type="sibTrans" cxnId="{D3B7FB99-7507-4C9A-ABF8-02193C463B5E}">
      <dgm:prSet/>
      <dgm:spPr/>
      <dgm:t>
        <a:bodyPr/>
        <a:lstStyle/>
        <a:p>
          <a:endParaRPr lang="en-US"/>
        </a:p>
      </dgm:t>
    </dgm:pt>
    <dgm:pt modelId="{514893A3-491D-4540-B907-A0A1616A771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3200" b="0" i="0" u="none" baseline="0" dirty="0"/>
            <a:t>60H</a:t>
          </a:r>
          <a:endParaRPr lang="fr-PF" sz="3200" dirty="0"/>
        </a:p>
      </dgm:t>
    </dgm:pt>
    <dgm:pt modelId="{08D935F3-E303-4BE5-8EC0-3352199E7151}" type="parTrans" cxnId="{F35389E2-C549-4356-BB81-91FCF5CB5E23}">
      <dgm:prSet/>
      <dgm:spPr/>
      <dgm:t>
        <a:bodyPr/>
        <a:lstStyle/>
        <a:p>
          <a:endParaRPr lang="fr-PF"/>
        </a:p>
      </dgm:t>
    </dgm:pt>
    <dgm:pt modelId="{AA28C49C-55CF-4813-99A0-3B59593EB7C0}" type="sibTrans" cxnId="{F35389E2-C549-4356-BB81-91FCF5CB5E23}">
      <dgm:prSet/>
      <dgm:spPr/>
      <dgm:t>
        <a:bodyPr/>
        <a:lstStyle/>
        <a:p>
          <a:endParaRPr lang="fr-PF"/>
        </a:p>
      </dgm:t>
    </dgm:pt>
    <dgm:pt modelId="{F8792A3A-F33C-4035-B980-6F4763C82B5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3200" b="0" i="0" u="none" baseline="0" dirty="0"/>
            <a:t>9H</a:t>
          </a:r>
          <a:endParaRPr lang="fr-PF" sz="3200" dirty="0"/>
        </a:p>
      </dgm:t>
    </dgm:pt>
    <dgm:pt modelId="{130EF15B-958A-4C91-B8B8-C4A54C409EDA}" type="parTrans" cxnId="{CCCA13F1-E6C0-4973-B0D1-CFB75C2E88FB}">
      <dgm:prSet/>
      <dgm:spPr/>
      <dgm:t>
        <a:bodyPr/>
        <a:lstStyle/>
        <a:p>
          <a:endParaRPr lang="fr-PF"/>
        </a:p>
      </dgm:t>
    </dgm:pt>
    <dgm:pt modelId="{372D4B46-BA26-4C30-B779-BC20A7DCB01A}" type="sibTrans" cxnId="{CCCA13F1-E6C0-4973-B0D1-CFB75C2E88FB}">
      <dgm:prSet/>
      <dgm:spPr/>
      <dgm:t>
        <a:bodyPr/>
        <a:lstStyle/>
        <a:p>
          <a:endParaRPr lang="fr-PF"/>
        </a:p>
      </dgm:t>
    </dgm:pt>
    <dgm:pt modelId="{E7023BAD-0662-4989-9F6A-3A84CC6949C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3200" b="0" i="0" u="none" baseline="0" dirty="0"/>
            <a:t>6H</a:t>
          </a:r>
          <a:r>
            <a:rPr lang="fr-FR" sz="2400" b="0" i="0" u="none" baseline="0" dirty="0"/>
            <a:t>       VITALIEN                   BALTHAZARD</a:t>
          </a:r>
          <a:endParaRPr lang="fr-PF" sz="2400" dirty="0"/>
        </a:p>
      </dgm:t>
    </dgm:pt>
    <dgm:pt modelId="{99B9EFBC-BDD4-412B-B76E-8DE130764D46}" type="sibTrans" cxnId="{26862222-0F6E-4AA0-88DA-B4D7ECD8730E}">
      <dgm:prSet/>
      <dgm:spPr/>
      <dgm:t>
        <a:bodyPr/>
        <a:lstStyle/>
        <a:p>
          <a:endParaRPr lang="fr-PF"/>
        </a:p>
      </dgm:t>
    </dgm:pt>
    <dgm:pt modelId="{BDEF9EC7-8A9D-438F-BC40-ECA60967A208}" type="parTrans" cxnId="{26862222-0F6E-4AA0-88DA-B4D7ECD8730E}">
      <dgm:prSet/>
      <dgm:spPr/>
      <dgm:t>
        <a:bodyPr/>
        <a:lstStyle/>
        <a:p>
          <a:endParaRPr lang="fr-PF"/>
        </a:p>
      </dgm:t>
    </dgm:pt>
    <dgm:pt modelId="{2B069915-AC00-4D96-B6F9-1CCA5B43A0FC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altLang="fr-PF" dirty="0"/>
            <a:t>PROTOCOLES CONDITIONS CLIMATIQUES DIFFICILES</a:t>
          </a:r>
          <a:endParaRPr lang="en-US" dirty="0"/>
        </a:p>
      </dgm:t>
    </dgm:pt>
    <dgm:pt modelId="{5C6598BC-1675-45E5-9880-2B1810D67D35}" type="sibTrans" cxnId="{B28D9DFA-5E5B-4BAE-AC3D-7584AD41D15D}">
      <dgm:prSet/>
      <dgm:spPr/>
      <dgm:t>
        <a:bodyPr/>
        <a:lstStyle/>
        <a:p>
          <a:endParaRPr lang="en-US"/>
        </a:p>
      </dgm:t>
    </dgm:pt>
    <dgm:pt modelId="{60D56927-DDA9-4492-BECA-89BA1C128FAE}" type="parTrans" cxnId="{B28D9DFA-5E5B-4BAE-AC3D-7584AD41D15D}">
      <dgm:prSet/>
      <dgm:spPr/>
      <dgm:t>
        <a:bodyPr/>
        <a:lstStyle/>
        <a:p>
          <a:endParaRPr lang="en-US"/>
        </a:p>
      </dgm:t>
    </dgm:pt>
    <dgm:pt modelId="{99155CB6-F8F6-4D00-9C29-DD036770CD45}" type="pres">
      <dgm:prSet presAssocID="{A323B3F5-C510-4F16-AE60-A2AF4BF7B8CC}" presName="root" presStyleCnt="0">
        <dgm:presLayoutVars>
          <dgm:dir/>
          <dgm:resizeHandles val="exact"/>
        </dgm:presLayoutVars>
      </dgm:prSet>
      <dgm:spPr/>
    </dgm:pt>
    <dgm:pt modelId="{0A33728F-5E89-4A37-9682-1D0C1E3128CE}" type="pres">
      <dgm:prSet presAssocID="{276C64B3-765C-4638-8947-C2E9A4347BE6}" presName="compNode" presStyleCnt="0"/>
      <dgm:spPr/>
    </dgm:pt>
    <dgm:pt modelId="{0C49F667-140D-497B-BAC4-AC8DD9660F03}" type="pres">
      <dgm:prSet presAssocID="{276C64B3-765C-4638-8947-C2E9A4347BE6}" presName="bgRect" presStyleLbl="bgShp" presStyleIdx="0" presStyleCnt="3"/>
      <dgm:spPr/>
    </dgm:pt>
    <dgm:pt modelId="{C8CCCE7E-BD33-4F01-9059-8BB0780DFD40}" type="pres">
      <dgm:prSet presAssocID="{276C64B3-765C-4638-8947-C2E9A4347BE6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ignée de main"/>
        </a:ext>
      </dgm:extLst>
    </dgm:pt>
    <dgm:pt modelId="{43D25EA1-05A1-4A55-B6B3-8952D7FFF405}" type="pres">
      <dgm:prSet presAssocID="{276C64B3-765C-4638-8947-C2E9A4347BE6}" presName="spaceRect" presStyleCnt="0"/>
      <dgm:spPr/>
    </dgm:pt>
    <dgm:pt modelId="{A2683B16-F62B-49DE-A5B4-B3A8011E3D51}" type="pres">
      <dgm:prSet presAssocID="{276C64B3-765C-4638-8947-C2E9A4347BE6}" presName="parTx" presStyleLbl="revTx" presStyleIdx="0" presStyleCnt="6">
        <dgm:presLayoutVars>
          <dgm:chMax val="0"/>
          <dgm:chPref val="0"/>
        </dgm:presLayoutVars>
      </dgm:prSet>
      <dgm:spPr/>
    </dgm:pt>
    <dgm:pt modelId="{2F81D7F0-7E1B-431E-9D1F-E2B5E67BE503}" type="pres">
      <dgm:prSet presAssocID="{276C64B3-765C-4638-8947-C2E9A4347BE6}" presName="desTx" presStyleLbl="revTx" presStyleIdx="1" presStyleCnt="6">
        <dgm:presLayoutVars/>
      </dgm:prSet>
      <dgm:spPr/>
    </dgm:pt>
    <dgm:pt modelId="{A6DB6C37-186A-4F4E-8DC4-6EBA5705E02A}" type="pres">
      <dgm:prSet presAssocID="{268F7450-940A-40FA-B770-DCE4E14A09E0}" presName="sibTrans" presStyleCnt="0"/>
      <dgm:spPr/>
    </dgm:pt>
    <dgm:pt modelId="{4CF33251-2056-4D03-BB0C-FBAB36A2ECDD}" type="pres">
      <dgm:prSet presAssocID="{FA7469E0-2E9D-4FC0-AFFC-899684EB6074}" presName="compNode" presStyleCnt="0"/>
      <dgm:spPr/>
    </dgm:pt>
    <dgm:pt modelId="{A7CFA31E-2146-4D42-9DD0-87D1B0EC299A}" type="pres">
      <dgm:prSet presAssocID="{FA7469E0-2E9D-4FC0-AFFC-899684EB6074}" presName="bgRect" presStyleLbl="bgShp" presStyleIdx="1" presStyleCnt="3"/>
      <dgm:spPr/>
    </dgm:pt>
    <dgm:pt modelId="{DD840A12-485A-4B20-9E01-9EB8A94CFF33}" type="pres">
      <dgm:prSet presAssocID="{FA7469E0-2E9D-4FC0-AFFC-899684EB607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e"/>
        </a:ext>
      </dgm:extLst>
    </dgm:pt>
    <dgm:pt modelId="{C6E8F178-C294-46BF-A7EC-236F346C8204}" type="pres">
      <dgm:prSet presAssocID="{FA7469E0-2E9D-4FC0-AFFC-899684EB6074}" presName="spaceRect" presStyleCnt="0"/>
      <dgm:spPr/>
    </dgm:pt>
    <dgm:pt modelId="{8E0C81F8-8DC6-4D6C-8E76-34EE793478ED}" type="pres">
      <dgm:prSet presAssocID="{FA7469E0-2E9D-4FC0-AFFC-899684EB6074}" presName="parTx" presStyleLbl="revTx" presStyleIdx="2" presStyleCnt="6">
        <dgm:presLayoutVars>
          <dgm:chMax val="0"/>
          <dgm:chPref val="0"/>
        </dgm:presLayoutVars>
      </dgm:prSet>
      <dgm:spPr/>
    </dgm:pt>
    <dgm:pt modelId="{CE98DEBD-6634-4ED7-B0FB-0209C69AEB6E}" type="pres">
      <dgm:prSet presAssocID="{FA7469E0-2E9D-4FC0-AFFC-899684EB6074}" presName="desTx" presStyleLbl="revTx" presStyleIdx="3" presStyleCnt="6">
        <dgm:presLayoutVars/>
      </dgm:prSet>
      <dgm:spPr/>
    </dgm:pt>
    <dgm:pt modelId="{80234D5A-B8C3-4A8D-91FB-E1121572CDD2}" type="pres">
      <dgm:prSet presAssocID="{684B01FB-F4E6-471E-B0A2-438104D00036}" presName="sibTrans" presStyleCnt="0"/>
      <dgm:spPr/>
    </dgm:pt>
    <dgm:pt modelId="{B589D135-9B29-425A-B316-E6F3741A8DD3}" type="pres">
      <dgm:prSet presAssocID="{2B069915-AC00-4D96-B6F9-1CCA5B43A0FC}" presName="compNode" presStyleCnt="0"/>
      <dgm:spPr/>
    </dgm:pt>
    <dgm:pt modelId="{2E0D4435-70ED-43B0-8D1F-89DB7A34F12E}" type="pres">
      <dgm:prSet presAssocID="{2B069915-AC00-4D96-B6F9-1CCA5B43A0FC}" presName="bgRect" presStyleLbl="bgShp" presStyleIdx="2" presStyleCnt="3"/>
      <dgm:spPr/>
    </dgm:pt>
    <dgm:pt modelId="{97EB2863-EADF-42DB-8874-62AB530FC243}" type="pres">
      <dgm:prSet presAssocID="{2B069915-AC00-4D96-B6F9-1CCA5B43A0F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ermomètre"/>
        </a:ext>
      </dgm:extLst>
    </dgm:pt>
    <dgm:pt modelId="{53FA5D09-67B6-49BC-958A-AC3F04BE3097}" type="pres">
      <dgm:prSet presAssocID="{2B069915-AC00-4D96-B6F9-1CCA5B43A0FC}" presName="spaceRect" presStyleCnt="0"/>
      <dgm:spPr/>
    </dgm:pt>
    <dgm:pt modelId="{001033F1-E243-42AF-8809-AEFFCAFA9845}" type="pres">
      <dgm:prSet presAssocID="{2B069915-AC00-4D96-B6F9-1CCA5B43A0FC}" presName="parTx" presStyleLbl="revTx" presStyleIdx="4" presStyleCnt="6">
        <dgm:presLayoutVars>
          <dgm:chMax val="0"/>
          <dgm:chPref val="0"/>
        </dgm:presLayoutVars>
      </dgm:prSet>
      <dgm:spPr/>
    </dgm:pt>
    <dgm:pt modelId="{EE964956-C0EF-4B46-99D0-659EAE075C1D}" type="pres">
      <dgm:prSet presAssocID="{2B069915-AC00-4D96-B6F9-1CCA5B43A0FC}" presName="desTx" presStyleLbl="revTx" presStyleIdx="5" presStyleCnt="6">
        <dgm:presLayoutVars/>
      </dgm:prSet>
      <dgm:spPr/>
    </dgm:pt>
  </dgm:ptLst>
  <dgm:cxnLst>
    <dgm:cxn modelId="{26862222-0F6E-4AA0-88DA-B4D7ECD8730E}" srcId="{2B069915-AC00-4D96-B6F9-1CCA5B43A0FC}" destId="{E7023BAD-0662-4989-9F6A-3A84CC6949C0}" srcOrd="0" destOrd="0" parTransId="{BDEF9EC7-8A9D-438F-BC40-ECA60967A208}" sibTransId="{99B9EFBC-BDD4-412B-B76E-8DE130764D46}"/>
    <dgm:cxn modelId="{06800B23-74AA-4DA3-BCC7-51C865008069}" srcId="{A323B3F5-C510-4F16-AE60-A2AF4BF7B8CC}" destId="{276C64B3-765C-4638-8947-C2E9A4347BE6}" srcOrd="0" destOrd="0" parTransId="{EA8CF1EC-FCCA-40D9-9B17-F6F272C803AA}" sibTransId="{268F7450-940A-40FA-B770-DCE4E14A09E0}"/>
    <dgm:cxn modelId="{484C3952-839F-4D54-B091-E70388957FC0}" type="presOf" srcId="{E7023BAD-0662-4989-9F6A-3A84CC6949C0}" destId="{EE964956-C0EF-4B46-99D0-659EAE075C1D}" srcOrd="0" destOrd="0" presId="urn:microsoft.com/office/officeart/2018/2/layout/IconVerticalSolidList"/>
    <dgm:cxn modelId="{4A746882-6ABE-4A89-98EF-6676D1797308}" type="presOf" srcId="{A323B3F5-C510-4F16-AE60-A2AF4BF7B8CC}" destId="{99155CB6-F8F6-4D00-9C29-DD036770CD45}" srcOrd="0" destOrd="0" presId="urn:microsoft.com/office/officeart/2018/2/layout/IconVerticalSolidList"/>
    <dgm:cxn modelId="{DB6C6897-6543-4794-941A-70D8445A5E07}" type="presOf" srcId="{514893A3-491D-4540-B907-A0A1616A771A}" destId="{2F81D7F0-7E1B-431E-9D1F-E2B5E67BE503}" srcOrd="0" destOrd="0" presId="urn:microsoft.com/office/officeart/2018/2/layout/IconVerticalSolidList"/>
    <dgm:cxn modelId="{D3B7FB99-7507-4C9A-ABF8-02193C463B5E}" srcId="{A323B3F5-C510-4F16-AE60-A2AF4BF7B8CC}" destId="{FA7469E0-2E9D-4FC0-AFFC-899684EB6074}" srcOrd="1" destOrd="0" parTransId="{97E3E2D8-8F49-4E3A-B998-6351DCBA8885}" sibTransId="{684B01FB-F4E6-471E-B0A2-438104D00036}"/>
    <dgm:cxn modelId="{7EF310B8-B19D-4E10-9B65-06D19C06BF3A}" type="presOf" srcId="{FA7469E0-2E9D-4FC0-AFFC-899684EB6074}" destId="{8E0C81F8-8DC6-4D6C-8E76-34EE793478ED}" srcOrd="0" destOrd="0" presId="urn:microsoft.com/office/officeart/2018/2/layout/IconVerticalSolidList"/>
    <dgm:cxn modelId="{999FDABF-2FD1-457A-8EB4-E41C4E5C1CBF}" type="presOf" srcId="{276C64B3-765C-4638-8947-C2E9A4347BE6}" destId="{A2683B16-F62B-49DE-A5B4-B3A8011E3D51}" srcOrd="0" destOrd="0" presId="urn:microsoft.com/office/officeart/2018/2/layout/IconVerticalSolidList"/>
    <dgm:cxn modelId="{4CF025CF-B507-47D1-9E00-CA0B7A0F0B39}" type="presOf" srcId="{F8792A3A-F33C-4035-B980-6F4763C82B5A}" destId="{CE98DEBD-6634-4ED7-B0FB-0209C69AEB6E}" srcOrd="0" destOrd="0" presId="urn:microsoft.com/office/officeart/2018/2/layout/IconVerticalSolidList"/>
    <dgm:cxn modelId="{4FAF59D1-E8C3-4D35-A93D-1366C66FB285}" type="presOf" srcId="{2B069915-AC00-4D96-B6F9-1CCA5B43A0FC}" destId="{001033F1-E243-42AF-8809-AEFFCAFA9845}" srcOrd="0" destOrd="0" presId="urn:microsoft.com/office/officeart/2018/2/layout/IconVerticalSolidList"/>
    <dgm:cxn modelId="{F35389E2-C549-4356-BB81-91FCF5CB5E23}" srcId="{276C64B3-765C-4638-8947-C2E9A4347BE6}" destId="{514893A3-491D-4540-B907-A0A1616A771A}" srcOrd="0" destOrd="0" parTransId="{08D935F3-E303-4BE5-8EC0-3352199E7151}" sibTransId="{AA28C49C-55CF-4813-99A0-3B59593EB7C0}"/>
    <dgm:cxn modelId="{CCCA13F1-E6C0-4973-B0D1-CFB75C2E88FB}" srcId="{FA7469E0-2E9D-4FC0-AFFC-899684EB6074}" destId="{F8792A3A-F33C-4035-B980-6F4763C82B5A}" srcOrd="0" destOrd="0" parTransId="{130EF15B-958A-4C91-B8B8-C4A54C409EDA}" sibTransId="{372D4B46-BA26-4C30-B779-BC20A7DCB01A}"/>
    <dgm:cxn modelId="{B28D9DFA-5E5B-4BAE-AC3D-7584AD41D15D}" srcId="{A323B3F5-C510-4F16-AE60-A2AF4BF7B8CC}" destId="{2B069915-AC00-4D96-B6F9-1CCA5B43A0FC}" srcOrd="2" destOrd="0" parTransId="{60D56927-DDA9-4492-BECA-89BA1C128FAE}" sibTransId="{5C6598BC-1675-45E5-9880-2B1810D67D35}"/>
    <dgm:cxn modelId="{46E8F812-240D-4C44-AF25-4DD91F8309C9}" type="presParOf" srcId="{99155CB6-F8F6-4D00-9C29-DD036770CD45}" destId="{0A33728F-5E89-4A37-9682-1D0C1E3128CE}" srcOrd="0" destOrd="0" presId="urn:microsoft.com/office/officeart/2018/2/layout/IconVerticalSolidList"/>
    <dgm:cxn modelId="{DA908D5E-5A7E-47A0-8149-CE913B5FD70F}" type="presParOf" srcId="{0A33728F-5E89-4A37-9682-1D0C1E3128CE}" destId="{0C49F667-140D-497B-BAC4-AC8DD9660F03}" srcOrd="0" destOrd="0" presId="urn:microsoft.com/office/officeart/2018/2/layout/IconVerticalSolidList"/>
    <dgm:cxn modelId="{77E0F25D-56C2-4681-9B35-3EB2BD0B0D5C}" type="presParOf" srcId="{0A33728F-5E89-4A37-9682-1D0C1E3128CE}" destId="{C8CCCE7E-BD33-4F01-9059-8BB0780DFD40}" srcOrd="1" destOrd="0" presId="urn:microsoft.com/office/officeart/2018/2/layout/IconVerticalSolidList"/>
    <dgm:cxn modelId="{25157C15-9488-461E-933F-578D0FD2BD0B}" type="presParOf" srcId="{0A33728F-5E89-4A37-9682-1D0C1E3128CE}" destId="{43D25EA1-05A1-4A55-B6B3-8952D7FFF405}" srcOrd="2" destOrd="0" presId="urn:microsoft.com/office/officeart/2018/2/layout/IconVerticalSolidList"/>
    <dgm:cxn modelId="{5ECA2EAA-38B1-4742-8048-5C2FAB5D285E}" type="presParOf" srcId="{0A33728F-5E89-4A37-9682-1D0C1E3128CE}" destId="{A2683B16-F62B-49DE-A5B4-B3A8011E3D51}" srcOrd="3" destOrd="0" presId="urn:microsoft.com/office/officeart/2018/2/layout/IconVerticalSolidList"/>
    <dgm:cxn modelId="{DAA26B23-33D4-4CE1-BE19-AC14726D8A74}" type="presParOf" srcId="{0A33728F-5E89-4A37-9682-1D0C1E3128CE}" destId="{2F81D7F0-7E1B-431E-9D1F-E2B5E67BE503}" srcOrd="4" destOrd="0" presId="urn:microsoft.com/office/officeart/2018/2/layout/IconVerticalSolidList"/>
    <dgm:cxn modelId="{83BDFC8B-5632-489D-9DDA-3EDDC56538FA}" type="presParOf" srcId="{99155CB6-F8F6-4D00-9C29-DD036770CD45}" destId="{A6DB6C37-186A-4F4E-8DC4-6EBA5705E02A}" srcOrd="1" destOrd="0" presId="urn:microsoft.com/office/officeart/2018/2/layout/IconVerticalSolidList"/>
    <dgm:cxn modelId="{E522C046-86DA-4934-9E03-42E0EA214F30}" type="presParOf" srcId="{99155CB6-F8F6-4D00-9C29-DD036770CD45}" destId="{4CF33251-2056-4D03-BB0C-FBAB36A2ECDD}" srcOrd="2" destOrd="0" presId="urn:microsoft.com/office/officeart/2018/2/layout/IconVerticalSolidList"/>
    <dgm:cxn modelId="{CD8C1FF6-07CC-4CEC-AD92-A300CD36CA78}" type="presParOf" srcId="{4CF33251-2056-4D03-BB0C-FBAB36A2ECDD}" destId="{A7CFA31E-2146-4D42-9DD0-87D1B0EC299A}" srcOrd="0" destOrd="0" presId="urn:microsoft.com/office/officeart/2018/2/layout/IconVerticalSolidList"/>
    <dgm:cxn modelId="{BAF3714E-B6CD-4159-B16A-F54128213AD0}" type="presParOf" srcId="{4CF33251-2056-4D03-BB0C-FBAB36A2ECDD}" destId="{DD840A12-485A-4B20-9E01-9EB8A94CFF33}" srcOrd="1" destOrd="0" presId="urn:microsoft.com/office/officeart/2018/2/layout/IconVerticalSolidList"/>
    <dgm:cxn modelId="{4B80AA7F-9A98-4DCE-AE91-429152E29033}" type="presParOf" srcId="{4CF33251-2056-4D03-BB0C-FBAB36A2ECDD}" destId="{C6E8F178-C294-46BF-A7EC-236F346C8204}" srcOrd="2" destOrd="0" presId="urn:microsoft.com/office/officeart/2018/2/layout/IconVerticalSolidList"/>
    <dgm:cxn modelId="{1FEFEB3D-4E90-426B-B6EB-A0E805B74D6F}" type="presParOf" srcId="{4CF33251-2056-4D03-BB0C-FBAB36A2ECDD}" destId="{8E0C81F8-8DC6-4D6C-8E76-34EE793478ED}" srcOrd="3" destOrd="0" presId="urn:microsoft.com/office/officeart/2018/2/layout/IconVerticalSolidList"/>
    <dgm:cxn modelId="{1A600A57-F19D-462E-B7E3-EFEBA4E73699}" type="presParOf" srcId="{4CF33251-2056-4D03-BB0C-FBAB36A2ECDD}" destId="{CE98DEBD-6634-4ED7-B0FB-0209C69AEB6E}" srcOrd="4" destOrd="0" presId="urn:microsoft.com/office/officeart/2018/2/layout/IconVerticalSolidList"/>
    <dgm:cxn modelId="{9A5369D5-67E7-44D0-9DB6-FDF11CD43294}" type="presParOf" srcId="{99155CB6-F8F6-4D00-9C29-DD036770CD45}" destId="{80234D5A-B8C3-4A8D-91FB-E1121572CDD2}" srcOrd="3" destOrd="0" presId="urn:microsoft.com/office/officeart/2018/2/layout/IconVerticalSolidList"/>
    <dgm:cxn modelId="{0E8808AE-FE45-4C88-9B72-6EA1C882E9EB}" type="presParOf" srcId="{99155CB6-F8F6-4D00-9C29-DD036770CD45}" destId="{B589D135-9B29-425A-B316-E6F3741A8DD3}" srcOrd="4" destOrd="0" presId="urn:microsoft.com/office/officeart/2018/2/layout/IconVerticalSolidList"/>
    <dgm:cxn modelId="{02BF1EAE-6440-40C4-9A3B-DA3D787F9347}" type="presParOf" srcId="{B589D135-9B29-425A-B316-E6F3741A8DD3}" destId="{2E0D4435-70ED-43B0-8D1F-89DB7A34F12E}" srcOrd="0" destOrd="0" presId="urn:microsoft.com/office/officeart/2018/2/layout/IconVerticalSolidList"/>
    <dgm:cxn modelId="{4549A429-77F1-41E4-B0F4-3ACE59382D4C}" type="presParOf" srcId="{B589D135-9B29-425A-B316-E6F3741A8DD3}" destId="{97EB2863-EADF-42DB-8874-62AB530FC243}" srcOrd="1" destOrd="0" presId="urn:microsoft.com/office/officeart/2018/2/layout/IconVerticalSolidList"/>
    <dgm:cxn modelId="{5A6BC50B-A38B-411F-B765-E1B55BDCFAD9}" type="presParOf" srcId="{B589D135-9B29-425A-B316-E6F3741A8DD3}" destId="{53FA5D09-67B6-49BC-958A-AC3F04BE3097}" srcOrd="2" destOrd="0" presId="urn:microsoft.com/office/officeart/2018/2/layout/IconVerticalSolidList"/>
    <dgm:cxn modelId="{5B084BFB-C506-43EB-8E54-7FB15EB5425C}" type="presParOf" srcId="{B589D135-9B29-425A-B316-E6F3741A8DD3}" destId="{001033F1-E243-42AF-8809-AEFFCAFA9845}" srcOrd="3" destOrd="0" presId="urn:microsoft.com/office/officeart/2018/2/layout/IconVerticalSolidList"/>
    <dgm:cxn modelId="{5A5CB5D7-EAD3-492C-898F-AD4B12764460}" type="presParOf" srcId="{B589D135-9B29-425A-B316-E6F3741A8DD3}" destId="{EE964956-C0EF-4B46-99D0-659EAE075C1D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2995968-0132-4C5A-9D86-05F668A28C97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347C29-A9F5-4C39-A3E2-C31F5361F5E0}">
      <dgm:prSet/>
      <dgm:spPr/>
      <dgm:t>
        <a:bodyPr/>
        <a:lstStyle/>
        <a:p>
          <a:r>
            <a:rPr lang="fr-FR" b="1" dirty="0"/>
            <a:t>ATHLÉ : LES FONDAMENTAUX ET LECTURE DE LA MOTRICITÉ ATHLÉTIQUE</a:t>
          </a:r>
        </a:p>
        <a:p>
          <a:r>
            <a:rPr lang="fr-FR" dirty="0"/>
            <a:t>18H VITALIEN GESTEL</a:t>
          </a:r>
          <a:endParaRPr lang="en-US" dirty="0"/>
        </a:p>
      </dgm:t>
    </dgm:pt>
    <dgm:pt modelId="{B64C63E5-FBB6-422F-AFB7-27AE84FFE888}" type="parTrans" cxnId="{1DA47BB1-42AB-4848-8DE5-29BF71AB7B8E}">
      <dgm:prSet/>
      <dgm:spPr/>
      <dgm:t>
        <a:bodyPr/>
        <a:lstStyle/>
        <a:p>
          <a:endParaRPr lang="en-US"/>
        </a:p>
      </dgm:t>
    </dgm:pt>
    <dgm:pt modelId="{0EFE343C-70C9-47F4-989A-F431BA3216D8}" type="sibTrans" cxnId="{1DA47BB1-42AB-4848-8DE5-29BF71AB7B8E}">
      <dgm:prSet/>
      <dgm:spPr/>
      <dgm:t>
        <a:bodyPr/>
        <a:lstStyle/>
        <a:p>
          <a:endParaRPr lang="en-US"/>
        </a:p>
      </dgm:t>
    </dgm:pt>
    <dgm:pt modelId="{48EDA29B-C0EF-463E-AE58-CCF9B9210B2D}">
      <dgm:prSet/>
      <dgm:spPr/>
      <dgm:t>
        <a:bodyPr/>
        <a:lstStyle/>
        <a:p>
          <a:r>
            <a:rPr lang="fr-FR" b="1" dirty="0"/>
            <a:t>PROCESSUS DE CRÉATION ARTISTIQUE </a:t>
          </a:r>
        </a:p>
        <a:p>
          <a:r>
            <a:rPr lang="fr-FR" b="0" dirty="0"/>
            <a:t>18H </a:t>
          </a:r>
          <a:r>
            <a:rPr lang="en-US" b="0" dirty="0"/>
            <a:t>BALTHAZARD SAINGRE</a:t>
          </a:r>
        </a:p>
      </dgm:t>
    </dgm:pt>
    <dgm:pt modelId="{5839FB76-A4C4-4BFD-AA68-2BC297333FB8}" type="parTrans" cxnId="{81D275BC-203F-4458-8430-D482048363BA}">
      <dgm:prSet/>
      <dgm:spPr/>
      <dgm:t>
        <a:bodyPr/>
        <a:lstStyle/>
        <a:p>
          <a:endParaRPr lang="en-US"/>
        </a:p>
      </dgm:t>
    </dgm:pt>
    <dgm:pt modelId="{5A5FF3FD-25A1-446D-ABB3-0436FC696376}" type="sibTrans" cxnId="{81D275BC-203F-4458-8430-D482048363BA}">
      <dgm:prSet/>
      <dgm:spPr/>
      <dgm:t>
        <a:bodyPr/>
        <a:lstStyle/>
        <a:p>
          <a:endParaRPr lang="en-US"/>
        </a:p>
      </dgm:t>
    </dgm:pt>
    <dgm:pt modelId="{BC70883E-3B38-49C5-BDC4-031A83051CD5}">
      <dgm:prSet/>
      <dgm:spPr/>
      <dgm:t>
        <a:bodyPr/>
        <a:lstStyle/>
        <a:p>
          <a:r>
            <a:rPr lang="fr-FR" b="1" dirty="0"/>
            <a:t>PMT ET DÉCOUVERTE DU MILIEU MARIN</a:t>
          </a:r>
        </a:p>
        <a:p>
          <a:r>
            <a:rPr lang="fr-FR" b="0" dirty="0"/>
            <a:t>6h ????</a:t>
          </a:r>
        </a:p>
        <a:p>
          <a:endParaRPr lang="en-US" b="1" dirty="0"/>
        </a:p>
      </dgm:t>
    </dgm:pt>
    <dgm:pt modelId="{E213E54D-B63C-4866-9512-447AB1FCA8C0}" type="parTrans" cxnId="{3DE0DC39-D5E5-406E-AA4E-58632F7BE912}">
      <dgm:prSet/>
      <dgm:spPr/>
      <dgm:t>
        <a:bodyPr/>
        <a:lstStyle/>
        <a:p>
          <a:endParaRPr lang="en-US"/>
        </a:p>
      </dgm:t>
    </dgm:pt>
    <dgm:pt modelId="{DB5B7C91-491F-4907-B6D2-2C0499E00083}" type="sibTrans" cxnId="{3DE0DC39-D5E5-406E-AA4E-58632F7BE912}">
      <dgm:prSet/>
      <dgm:spPr/>
      <dgm:t>
        <a:bodyPr/>
        <a:lstStyle/>
        <a:p>
          <a:endParaRPr lang="en-US"/>
        </a:p>
      </dgm:t>
    </dgm:pt>
    <dgm:pt modelId="{2E12A379-87D0-4CF6-A4D0-416D073B97EE}">
      <dgm:prSet/>
      <dgm:spPr/>
      <dgm:t>
        <a:bodyPr/>
        <a:lstStyle/>
        <a:p>
          <a:r>
            <a:rPr lang="fr-FR" b="1" dirty="0"/>
            <a:t>BOXE FRANÇAISE : LES RÔLES FONDAMENTAUX</a:t>
          </a:r>
        </a:p>
        <a:p>
          <a:r>
            <a:rPr lang="fr-FR" b="0" dirty="0"/>
            <a:t>18H JACQUELIN/??</a:t>
          </a:r>
          <a:endParaRPr lang="en-US" b="0" dirty="0"/>
        </a:p>
      </dgm:t>
    </dgm:pt>
    <dgm:pt modelId="{8792AA0E-D7AA-44A1-AE43-A984D72568BF}" type="parTrans" cxnId="{171EF0CE-9F00-4F70-A830-7C5146BE4228}">
      <dgm:prSet/>
      <dgm:spPr/>
      <dgm:t>
        <a:bodyPr/>
        <a:lstStyle/>
        <a:p>
          <a:endParaRPr lang="en-US"/>
        </a:p>
      </dgm:t>
    </dgm:pt>
    <dgm:pt modelId="{71E80E34-EE8A-4082-A2CE-4E54D05F59D3}" type="sibTrans" cxnId="{171EF0CE-9F00-4F70-A830-7C5146BE4228}">
      <dgm:prSet/>
      <dgm:spPr/>
      <dgm:t>
        <a:bodyPr/>
        <a:lstStyle/>
        <a:p>
          <a:endParaRPr lang="en-US"/>
        </a:p>
      </dgm:t>
    </dgm:pt>
    <dgm:pt modelId="{4D7F25CE-6531-4BE6-9CDC-158EEB28FB93}" type="pres">
      <dgm:prSet presAssocID="{F2995968-0132-4C5A-9D86-05F668A28C97}" presName="root" presStyleCnt="0">
        <dgm:presLayoutVars>
          <dgm:dir/>
          <dgm:resizeHandles val="exact"/>
        </dgm:presLayoutVars>
      </dgm:prSet>
      <dgm:spPr/>
    </dgm:pt>
    <dgm:pt modelId="{5C7C6085-2F63-41EC-AD6B-B040A7C51D54}" type="pres">
      <dgm:prSet presAssocID="{F2995968-0132-4C5A-9D86-05F668A28C97}" presName="container" presStyleCnt="0">
        <dgm:presLayoutVars>
          <dgm:dir/>
          <dgm:resizeHandles val="exact"/>
        </dgm:presLayoutVars>
      </dgm:prSet>
      <dgm:spPr/>
    </dgm:pt>
    <dgm:pt modelId="{4CE1FF02-9AED-4841-89D6-BF0FAE2D5651}" type="pres">
      <dgm:prSet presAssocID="{F5347C29-A9F5-4C39-A3E2-C31F5361F5E0}" presName="compNode" presStyleCnt="0"/>
      <dgm:spPr/>
    </dgm:pt>
    <dgm:pt modelId="{81A6E995-56EC-4601-8B85-89A37136FD50}" type="pres">
      <dgm:prSet presAssocID="{F5347C29-A9F5-4C39-A3E2-C31F5361F5E0}" presName="iconBgRect" presStyleLbl="bgShp" presStyleIdx="0" presStyleCnt="4"/>
      <dgm:spPr/>
    </dgm:pt>
    <dgm:pt modelId="{BF8010E9-F113-4797-8DCB-3EE2FE82F701}" type="pres">
      <dgm:prSet presAssocID="{F5347C29-A9F5-4C39-A3E2-C31F5361F5E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ronomètre 75% avec un remplissage uni"/>
        </a:ext>
      </dgm:extLst>
    </dgm:pt>
    <dgm:pt modelId="{ED351ECE-1E8E-449D-998D-330261DE4B20}" type="pres">
      <dgm:prSet presAssocID="{F5347C29-A9F5-4C39-A3E2-C31F5361F5E0}" presName="spaceRect" presStyleCnt="0"/>
      <dgm:spPr/>
    </dgm:pt>
    <dgm:pt modelId="{1D44E5A0-CA28-4893-9E52-D5ACB001A283}" type="pres">
      <dgm:prSet presAssocID="{F5347C29-A9F5-4C39-A3E2-C31F5361F5E0}" presName="textRect" presStyleLbl="revTx" presStyleIdx="0" presStyleCnt="4">
        <dgm:presLayoutVars>
          <dgm:chMax val="1"/>
          <dgm:chPref val="1"/>
        </dgm:presLayoutVars>
      </dgm:prSet>
      <dgm:spPr/>
    </dgm:pt>
    <dgm:pt modelId="{77E98FD8-037F-4961-AB33-49C68C1F0E2E}" type="pres">
      <dgm:prSet presAssocID="{0EFE343C-70C9-47F4-989A-F431BA3216D8}" presName="sibTrans" presStyleLbl="sibTrans2D1" presStyleIdx="0" presStyleCnt="0"/>
      <dgm:spPr/>
    </dgm:pt>
    <dgm:pt modelId="{D49AB9F4-5AD6-4590-A4C9-32177BDAD0B3}" type="pres">
      <dgm:prSet presAssocID="{48EDA29B-C0EF-463E-AE58-CCF9B9210B2D}" presName="compNode" presStyleCnt="0"/>
      <dgm:spPr/>
    </dgm:pt>
    <dgm:pt modelId="{0D4A5664-0DCF-4C27-BB64-EC3C272276EF}" type="pres">
      <dgm:prSet presAssocID="{48EDA29B-C0EF-463E-AE58-CCF9B9210B2D}" presName="iconBgRect" presStyleLbl="bgShp" presStyleIdx="1" presStyleCnt="4"/>
      <dgm:spPr/>
    </dgm:pt>
    <dgm:pt modelId="{79F6EA26-55BE-4BEF-8942-9676900C9164}" type="pres">
      <dgm:prSet presAssocID="{48EDA29B-C0EF-463E-AE58-CCF9B9210B2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nse avec un remplissage uni"/>
        </a:ext>
      </dgm:extLst>
    </dgm:pt>
    <dgm:pt modelId="{C08C2D67-40DC-44EB-BD07-779B04D8420B}" type="pres">
      <dgm:prSet presAssocID="{48EDA29B-C0EF-463E-AE58-CCF9B9210B2D}" presName="spaceRect" presStyleCnt="0"/>
      <dgm:spPr/>
    </dgm:pt>
    <dgm:pt modelId="{03D928DA-AA6C-4186-8BCA-C9E97576D0B5}" type="pres">
      <dgm:prSet presAssocID="{48EDA29B-C0EF-463E-AE58-CCF9B9210B2D}" presName="textRect" presStyleLbl="revTx" presStyleIdx="1" presStyleCnt="4">
        <dgm:presLayoutVars>
          <dgm:chMax val="1"/>
          <dgm:chPref val="1"/>
        </dgm:presLayoutVars>
      </dgm:prSet>
      <dgm:spPr/>
    </dgm:pt>
    <dgm:pt modelId="{E0A0DD30-990D-4F32-8003-64AB9F8745A3}" type="pres">
      <dgm:prSet presAssocID="{5A5FF3FD-25A1-446D-ABB3-0436FC696376}" presName="sibTrans" presStyleLbl="sibTrans2D1" presStyleIdx="0" presStyleCnt="0"/>
      <dgm:spPr/>
    </dgm:pt>
    <dgm:pt modelId="{088AA8DE-4EF9-4B90-A1D8-A5D64C28D476}" type="pres">
      <dgm:prSet presAssocID="{BC70883E-3B38-49C5-BDC4-031A83051CD5}" presName="compNode" presStyleCnt="0"/>
      <dgm:spPr/>
    </dgm:pt>
    <dgm:pt modelId="{85F1344D-0281-47D1-A7F1-BD048398FE51}" type="pres">
      <dgm:prSet presAssocID="{BC70883E-3B38-49C5-BDC4-031A83051CD5}" presName="iconBgRect" presStyleLbl="bgShp" presStyleIdx="2" presStyleCnt="4"/>
      <dgm:spPr/>
    </dgm:pt>
    <dgm:pt modelId="{0E690897-0B4D-42D9-A229-A0E3C19DC6D6}" type="pres">
      <dgm:prSet presAssocID="{BC70883E-3B38-49C5-BDC4-031A83051CD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sque de baignade avec un remplissage uni"/>
        </a:ext>
      </dgm:extLst>
    </dgm:pt>
    <dgm:pt modelId="{95A4288C-0DE3-40E8-910A-5A3F824BB933}" type="pres">
      <dgm:prSet presAssocID="{BC70883E-3B38-49C5-BDC4-031A83051CD5}" presName="spaceRect" presStyleCnt="0"/>
      <dgm:spPr/>
    </dgm:pt>
    <dgm:pt modelId="{CBC8291D-1786-4FC3-B493-EC72E82E8D56}" type="pres">
      <dgm:prSet presAssocID="{BC70883E-3B38-49C5-BDC4-031A83051CD5}" presName="textRect" presStyleLbl="revTx" presStyleIdx="2" presStyleCnt="4">
        <dgm:presLayoutVars>
          <dgm:chMax val="1"/>
          <dgm:chPref val="1"/>
        </dgm:presLayoutVars>
      </dgm:prSet>
      <dgm:spPr/>
    </dgm:pt>
    <dgm:pt modelId="{D3E9EF99-55C1-45E9-8416-187B639C3D3E}" type="pres">
      <dgm:prSet presAssocID="{DB5B7C91-491F-4907-B6D2-2C0499E00083}" presName="sibTrans" presStyleLbl="sibTrans2D1" presStyleIdx="0" presStyleCnt="0"/>
      <dgm:spPr/>
    </dgm:pt>
    <dgm:pt modelId="{79CE344A-1C12-4A80-A0CF-076A080CB492}" type="pres">
      <dgm:prSet presAssocID="{2E12A379-87D0-4CF6-A4D0-416D073B97EE}" presName="compNode" presStyleCnt="0"/>
      <dgm:spPr/>
    </dgm:pt>
    <dgm:pt modelId="{B761A975-A6A8-45B6-A350-7F5BF31BE067}" type="pres">
      <dgm:prSet presAssocID="{2E12A379-87D0-4CF6-A4D0-416D073B97EE}" presName="iconBgRect" presStyleLbl="bgShp" presStyleIdx="3" presStyleCnt="4"/>
      <dgm:spPr/>
    </dgm:pt>
    <dgm:pt modelId="{5B3441F2-4C28-41E4-BA33-CADD7B0E9361}" type="pres">
      <dgm:prSet presAssocID="{2E12A379-87D0-4CF6-A4D0-416D073B97EE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nt de boxe avec un remplissage uni"/>
        </a:ext>
      </dgm:extLst>
    </dgm:pt>
    <dgm:pt modelId="{E15D2586-D6C5-4DD6-8EF3-D63F88F0A526}" type="pres">
      <dgm:prSet presAssocID="{2E12A379-87D0-4CF6-A4D0-416D073B97EE}" presName="spaceRect" presStyleCnt="0"/>
      <dgm:spPr/>
    </dgm:pt>
    <dgm:pt modelId="{F1685779-AE4F-442E-BEEF-523A2599D540}" type="pres">
      <dgm:prSet presAssocID="{2E12A379-87D0-4CF6-A4D0-416D073B97EE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3DE0DC39-D5E5-406E-AA4E-58632F7BE912}" srcId="{F2995968-0132-4C5A-9D86-05F668A28C97}" destId="{BC70883E-3B38-49C5-BDC4-031A83051CD5}" srcOrd="2" destOrd="0" parTransId="{E213E54D-B63C-4866-9512-447AB1FCA8C0}" sibTransId="{DB5B7C91-491F-4907-B6D2-2C0499E00083}"/>
    <dgm:cxn modelId="{74B2073D-98C1-4639-B65C-BB285FB057E8}" type="presOf" srcId="{2E12A379-87D0-4CF6-A4D0-416D073B97EE}" destId="{F1685779-AE4F-442E-BEEF-523A2599D540}" srcOrd="0" destOrd="0" presId="urn:microsoft.com/office/officeart/2018/2/layout/IconCircleList"/>
    <dgm:cxn modelId="{F709C55B-2F86-41A0-A5E9-AE6146728FEB}" type="presOf" srcId="{0EFE343C-70C9-47F4-989A-F431BA3216D8}" destId="{77E98FD8-037F-4961-AB33-49C68C1F0E2E}" srcOrd="0" destOrd="0" presId="urn:microsoft.com/office/officeart/2018/2/layout/IconCircleList"/>
    <dgm:cxn modelId="{73D3EC72-97BC-4C01-B02A-84B0A67C2899}" type="presOf" srcId="{BC70883E-3B38-49C5-BDC4-031A83051CD5}" destId="{CBC8291D-1786-4FC3-B493-EC72E82E8D56}" srcOrd="0" destOrd="0" presId="urn:microsoft.com/office/officeart/2018/2/layout/IconCircleList"/>
    <dgm:cxn modelId="{81C5B59D-EF09-42B0-BAE3-859EC09B58BE}" type="presOf" srcId="{48EDA29B-C0EF-463E-AE58-CCF9B9210B2D}" destId="{03D928DA-AA6C-4186-8BCA-C9E97576D0B5}" srcOrd="0" destOrd="0" presId="urn:microsoft.com/office/officeart/2018/2/layout/IconCircleList"/>
    <dgm:cxn modelId="{0B0FEDAF-03E7-4CC8-9E40-A6F50B1E4979}" type="presOf" srcId="{F2995968-0132-4C5A-9D86-05F668A28C97}" destId="{4D7F25CE-6531-4BE6-9CDC-158EEB28FB93}" srcOrd="0" destOrd="0" presId="urn:microsoft.com/office/officeart/2018/2/layout/IconCircleList"/>
    <dgm:cxn modelId="{1DA47BB1-42AB-4848-8DE5-29BF71AB7B8E}" srcId="{F2995968-0132-4C5A-9D86-05F668A28C97}" destId="{F5347C29-A9F5-4C39-A3E2-C31F5361F5E0}" srcOrd="0" destOrd="0" parTransId="{B64C63E5-FBB6-422F-AFB7-27AE84FFE888}" sibTransId="{0EFE343C-70C9-47F4-989A-F431BA3216D8}"/>
    <dgm:cxn modelId="{81D275BC-203F-4458-8430-D482048363BA}" srcId="{F2995968-0132-4C5A-9D86-05F668A28C97}" destId="{48EDA29B-C0EF-463E-AE58-CCF9B9210B2D}" srcOrd="1" destOrd="0" parTransId="{5839FB76-A4C4-4BFD-AA68-2BC297333FB8}" sibTransId="{5A5FF3FD-25A1-446D-ABB3-0436FC696376}"/>
    <dgm:cxn modelId="{8EF279BC-EBFD-4CFA-99A7-EACE34C19515}" type="presOf" srcId="{DB5B7C91-491F-4907-B6D2-2C0499E00083}" destId="{D3E9EF99-55C1-45E9-8416-187B639C3D3E}" srcOrd="0" destOrd="0" presId="urn:microsoft.com/office/officeart/2018/2/layout/IconCircleList"/>
    <dgm:cxn modelId="{171EF0CE-9F00-4F70-A830-7C5146BE4228}" srcId="{F2995968-0132-4C5A-9D86-05F668A28C97}" destId="{2E12A379-87D0-4CF6-A4D0-416D073B97EE}" srcOrd="3" destOrd="0" parTransId="{8792AA0E-D7AA-44A1-AE43-A984D72568BF}" sibTransId="{71E80E34-EE8A-4082-A2CE-4E54D05F59D3}"/>
    <dgm:cxn modelId="{85936EE4-BBCF-4DCD-9DA6-F182E5CA5AA6}" type="presOf" srcId="{5A5FF3FD-25A1-446D-ABB3-0436FC696376}" destId="{E0A0DD30-990D-4F32-8003-64AB9F8745A3}" srcOrd="0" destOrd="0" presId="urn:microsoft.com/office/officeart/2018/2/layout/IconCircleList"/>
    <dgm:cxn modelId="{133EE7E7-E2B6-499B-B7AC-8FA8C0E7DB0A}" type="presOf" srcId="{F5347C29-A9F5-4C39-A3E2-C31F5361F5E0}" destId="{1D44E5A0-CA28-4893-9E52-D5ACB001A283}" srcOrd="0" destOrd="0" presId="urn:microsoft.com/office/officeart/2018/2/layout/IconCircleList"/>
    <dgm:cxn modelId="{2EB24E94-FB8E-45F5-BC5D-6B91E67F5479}" type="presParOf" srcId="{4D7F25CE-6531-4BE6-9CDC-158EEB28FB93}" destId="{5C7C6085-2F63-41EC-AD6B-B040A7C51D54}" srcOrd="0" destOrd="0" presId="urn:microsoft.com/office/officeart/2018/2/layout/IconCircleList"/>
    <dgm:cxn modelId="{5EE34E1D-D5FA-4649-9D26-64F2E483BFC2}" type="presParOf" srcId="{5C7C6085-2F63-41EC-AD6B-B040A7C51D54}" destId="{4CE1FF02-9AED-4841-89D6-BF0FAE2D5651}" srcOrd="0" destOrd="0" presId="urn:microsoft.com/office/officeart/2018/2/layout/IconCircleList"/>
    <dgm:cxn modelId="{48989E9F-F8A4-447E-B904-1FB623FEAD11}" type="presParOf" srcId="{4CE1FF02-9AED-4841-89D6-BF0FAE2D5651}" destId="{81A6E995-56EC-4601-8B85-89A37136FD50}" srcOrd="0" destOrd="0" presId="urn:microsoft.com/office/officeart/2018/2/layout/IconCircleList"/>
    <dgm:cxn modelId="{AC73A503-E5B6-4146-ADB9-81AA7686CE2D}" type="presParOf" srcId="{4CE1FF02-9AED-4841-89D6-BF0FAE2D5651}" destId="{BF8010E9-F113-4797-8DCB-3EE2FE82F701}" srcOrd="1" destOrd="0" presId="urn:microsoft.com/office/officeart/2018/2/layout/IconCircleList"/>
    <dgm:cxn modelId="{88F1BAB8-543D-41F4-9B20-C97F229EFB5F}" type="presParOf" srcId="{4CE1FF02-9AED-4841-89D6-BF0FAE2D5651}" destId="{ED351ECE-1E8E-449D-998D-330261DE4B20}" srcOrd="2" destOrd="0" presId="urn:microsoft.com/office/officeart/2018/2/layout/IconCircleList"/>
    <dgm:cxn modelId="{2F1A423F-892E-4EF4-B732-ACBC274D75D2}" type="presParOf" srcId="{4CE1FF02-9AED-4841-89D6-BF0FAE2D5651}" destId="{1D44E5A0-CA28-4893-9E52-D5ACB001A283}" srcOrd="3" destOrd="0" presId="urn:microsoft.com/office/officeart/2018/2/layout/IconCircleList"/>
    <dgm:cxn modelId="{F3997A73-E616-4AB8-8611-093057E45879}" type="presParOf" srcId="{5C7C6085-2F63-41EC-AD6B-B040A7C51D54}" destId="{77E98FD8-037F-4961-AB33-49C68C1F0E2E}" srcOrd="1" destOrd="0" presId="urn:microsoft.com/office/officeart/2018/2/layout/IconCircleList"/>
    <dgm:cxn modelId="{F4E1F805-6A8C-4668-8833-645A12A0650F}" type="presParOf" srcId="{5C7C6085-2F63-41EC-AD6B-B040A7C51D54}" destId="{D49AB9F4-5AD6-4590-A4C9-32177BDAD0B3}" srcOrd="2" destOrd="0" presId="urn:microsoft.com/office/officeart/2018/2/layout/IconCircleList"/>
    <dgm:cxn modelId="{38787613-37E3-4D3C-B389-FA70E1B7DDDA}" type="presParOf" srcId="{D49AB9F4-5AD6-4590-A4C9-32177BDAD0B3}" destId="{0D4A5664-0DCF-4C27-BB64-EC3C272276EF}" srcOrd="0" destOrd="0" presId="urn:microsoft.com/office/officeart/2018/2/layout/IconCircleList"/>
    <dgm:cxn modelId="{907D917F-7D41-40D1-973B-742143C133A7}" type="presParOf" srcId="{D49AB9F4-5AD6-4590-A4C9-32177BDAD0B3}" destId="{79F6EA26-55BE-4BEF-8942-9676900C9164}" srcOrd="1" destOrd="0" presId="urn:microsoft.com/office/officeart/2018/2/layout/IconCircleList"/>
    <dgm:cxn modelId="{B26FCAF3-CD49-4F7D-867F-71616B6B08BD}" type="presParOf" srcId="{D49AB9F4-5AD6-4590-A4C9-32177BDAD0B3}" destId="{C08C2D67-40DC-44EB-BD07-779B04D8420B}" srcOrd="2" destOrd="0" presId="urn:microsoft.com/office/officeart/2018/2/layout/IconCircleList"/>
    <dgm:cxn modelId="{F2CA8536-C9B7-4B3A-AFBC-7E36E6410990}" type="presParOf" srcId="{D49AB9F4-5AD6-4590-A4C9-32177BDAD0B3}" destId="{03D928DA-AA6C-4186-8BCA-C9E97576D0B5}" srcOrd="3" destOrd="0" presId="urn:microsoft.com/office/officeart/2018/2/layout/IconCircleList"/>
    <dgm:cxn modelId="{7145A3C6-69DA-4F81-BB7F-2D0800F5B867}" type="presParOf" srcId="{5C7C6085-2F63-41EC-AD6B-B040A7C51D54}" destId="{E0A0DD30-990D-4F32-8003-64AB9F8745A3}" srcOrd="3" destOrd="0" presId="urn:microsoft.com/office/officeart/2018/2/layout/IconCircleList"/>
    <dgm:cxn modelId="{5313909C-2924-4521-86AC-24D2927A444C}" type="presParOf" srcId="{5C7C6085-2F63-41EC-AD6B-B040A7C51D54}" destId="{088AA8DE-4EF9-4B90-A1D8-A5D64C28D476}" srcOrd="4" destOrd="0" presId="urn:microsoft.com/office/officeart/2018/2/layout/IconCircleList"/>
    <dgm:cxn modelId="{C21B7786-380C-464E-87CB-A7DD698CC9A9}" type="presParOf" srcId="{088AA8DE-4EF9-4B90-A1D8-A5D64C28D476}" destId="{85F1344D-0281-47D1-A7F1-BD048398FE51}" srcOrd="0" destOrd="0" presId="urn:microsoft.com/office/officeart/2018/2/layout/IconCircleList"/>
    <dgm:cxn modelId="{8073930F-85D6-4C5E-B3BF-0162A9E87A26}" type="presParOf" srcId="{088AA8DE-4EF9-4B90-A1D8-A5D64C28D476}" destId="{0E690897-0B4D-42D9-A229-A0E3C19DC6D6}" srcOrd="1" destOrd="0" presId="urn:microsoft.com/office/officeart/2018/2/layout/IconCircleList"/>
    <dgm:cxn modelId="{72E3221E-52DD-4FC4-BBEB-4C738E98A325}" type="presParOf" srcId="{088AA8DE-4EF9-4B90-A1D8-A5D64C28D476}" destId="{95A4288C-0DE3-40E8-910A-5A3F824BB933}" srcOrd="2" destOrd="0" presId="urn:microsoft.com/office/officeart/2018/2/layout/IconCircleList"/>
    <dgm:cxn modelId="{E312D2C6-F3FF-4816-9C79-C507804C78E5}" type="presParOf" srcId="{088AA8DE-4EF9-4B90-A1D8-A5D64C28D476}" destId="{CBC8291D-1786-4FC3-B493-EC72E82E8D56}" srcOrd="3" destOrd="0" presId="urn:microsoft.com/office/officeart/2018/2/layout/IconCircleList"/>
    <dgm:cxn modelId="{D9A1B8EE-6EC3-4BD0-A9E3-BA1BE239C818}" type="presParOf" srcId="{5C7C6085-2F63-41EC-AD6B-B040A7C51D54}" destId="{D3E9EF99-55C1-45E9-8416-187B639C3D3E}" srcOrd="5" destOrd="0" presId="urn:microsoft.com/office/officeart/2018/2/layout/IconCircleList"/>
    <dgm:cxn modelId="{71F3C68E-AD9B-477B-8765-0AB82FB69885}" type="presParOf" srcId="{5C7C6085-2F63-41EC-AD6B-B040A7C51D54}" destId="{79CE344A-1C12-4A80-A0CF-076A080CB492}" srcOrd="6" destOrd="0" presId="urn:microsoft.com/office/officeart/2018/2/layout/IconCircleList"/>
    <dgm:cxn modelId="{9BBFB437-3A66-4732-A5A1-F3FEC875DCAD}" type="presParOf" srcId="{79CE344A-1C12-4A80-A0CF-076A080CB492}" destId="{B761A975-A6A8-45B6-A350-7F5BF31BE067}" srcOrd="0" destOrd="0" presId="urn:microsoft.com/office/officeart/2018/2/layout/IconCircleList"/>
    <dgm:cxn modelId="{22F814E2-8230-42ED-872B-FA5CD199E707}" type="presParOf" srcId="{79CE344A-1C12-4A80-A0CF-076A080CB492}" destId="{5B3441F2-4C28-41E4-BA33-CADD7B0E9361}" srcOrd="1" destOrd="0" presId="urn:microsoft.com/office/officeart/2018/2/layout/IconCircleList"/>
    <dgm:cxn modelId="{4C99DFA5-2754-40DB-8CC7-3161AC987E81}" type="presParOf" srcId="{79CE344A-1C12-4A80-A0CF-076A080CB492}" destId="{E15D2586-D6C5-4DD6-8EF3-D63F88F0A526}" srcOrd="2" destOrd="0" presId="urn:microsoft.com/office/officeart/2018/2/layout/IconCircleList"/>
    <dgm:cxn modelId="{FA7CE296-9D21-4191-A273-999F4D0468D6}" type="presParOf" srcId="{79CE344A-1C12-4A80-A0CF-076A080CB492}" destId="{F1685779-AE4F-442E-BEEF-523A2599D540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323B3F5-C510-4F16-AE60-A2AF4BF7B8C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76C64B3-765C-4638-8947-C2E9A4347BE6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altLang="fr-PF" dirty="0"/>
            <a:t>BASSIN NORD ATLANTIQUE</a:t>
          </a:r>
          <a:endParaRPr lang="en-US" baseline="0" dirty="0"/>
        </a:p>
      </dgm:t>
    </dgm:pt>
    <dgm:pt modelId="{EA8CF1EC-FCCA-40D9-9B17-F6F272C803AA}" type="parTrans" cxnId="{06800B23-74AA-4DA3-BCC7-51C865008069}">
      <dgm:prSet/>
      <dgm:spPr/>
      <dgm:t>
        <a:bodyPr/>
        <a:lstStyle/>
        <a:p>
          <a:endParaRPr lang="en-US"/>
        </a:p>
      </dgm:t>
    </dgm:pt>
    <dgm:pt modelId="{268F7450-940A-40FA-B770-DCE4E14A09E0}" type="sibTrans" cxnId="{06800B23-74AA-4DA3-BCC7-51C865008069}">
      <dgm:prSet/>
      <dgm:spPr/>
      <dgm:t>
        <a:bodyPr/>
        <a:lstStyle/>
        <a:p>
          <a:endParaRPr lang="en-US"/>
        </a:p>
      </dgm:t>
    </dgm:pt>
    <dgm:pt modelId="{FA7469E0-2E9D-4FC0-AFFC-899684EB6074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0" dirty="0"/>
            <a:t>BASSIN CENTRE SUD</a:t>
          </a:r>
          <a:endParaRPr lang="en-US" b="0" dirty="0"/>
        </a:p>
      </dgm:t>
    </dgm:pt>
    <dgm:pt modelId="{97E3E2D8-8F49-4E3A-B998-6351DCBA8885}" type="parTrans" cxnId="{D3B7FB99-7507-4C9A-ABF8-02193C463B5E}">
      <dgm:prSet/>
      <dgm:spPr/>
      <dgm:t>
        <a:bodyPr/>
        <a:lstStyle/>
        <a:p>
          <a:endParaRPr lang="en-US"/>
        </a:p>
      </dgm:t>
    </dgm:pt>
    <dgm:pt modelId="{684B01FB-F4E6-471E-B0A2-438104D00036}" type="sibTrans" cxnId="{D3B7FB99-7507-4C9A-ABF8-02193C463B5E}">
      <dgm:prSet/>
      <dgm:spPr/>
      <dgm:t>
        <a:bodyPr/>
        <a:lstStyle/>
        <a:p>
          <a:endParaRPr lang="en-US"/>
        </a:p>
      </dgm:t>
    </dgm:pt>
    <dgm:pt modelId="{514893A3-491D-4540-B907-A0A1616A771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3200" b="0" i="0" u="none" baseline="0" dirty="0"/>
            <a:t>18H </a:t>
          </a:r>
          <a:r>
            <a:rPr lang="fr-FR" sz="2400" b="0" i="0" u="none" baseline="0" dirty="0"/>
            <a:t>KER-SUZAN</a:t>
          </a:r>
          <a:endParaRPr lang="fr-PF" sz="2400" dirty="0"/>
        </a:p>
      </dgm:t>
    </dgm:pt>
    <dgm:pt modelId="{08D935F3-E303-4BE5-8EC0-3352199E7151}" type="parTrans" cxnId="{F35389E2-C549-4356-BB81-91FCF5CB5E23}">
      <dgm:prSet/>
      <dgm:spPr/>
      <dgm:t>
        <a:bodyPr/>
        <a:lstStyle/>
        <a:p>
          <a:endParaRPr lang="fr-PF"/>
        </a:p>
      </dgm:t>
    </dgm:pt>
    <dgm:pt modelId="{AA28C49C-55CF-4813-99A0-3B59593EB7C0}" type="sibTrans" cxnId="{F35389E2-C549-4356-BB81-91FCF5CB5E23}">
      <dgm:prSet/>
      <dgm:spPr/>
      <dgm:t>
        <a:bodyPr/>
        <a:lstStyle/>
        <a:p>
          <a:endParaRPr lang="fr-PF"/>
        </a:p>
      </dgm:t>
    </dgm:pt>
    <dgm:pt modelId="{F8792A3A-F33C-4035-B980-6F4763C82B5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3200" b="0" i="0" u="none" baseline="0" dirty="0"/>
            <a:t>18H </a:t>
          </a:r>
          <a:r>
            <a:rPr lang="fr-FR" sz="2400" b="0" i="0" u="none" baseline="0" dirty="0"/>
            <a:t>MAVILLE</a:t>
          </a:r>
          <a:endParaRPr lang="fr-PF" sz="2400" dirty="0"/>
        </a:p>
      </dgm:t>
    </dgm:pt>
    <dgm:pt modelId="{130EF15B-958A-4C91-B8B8-C4A54C409EDA}" type="parTrans" cxnId="{CCCA13F1-E6C0-4973-B0D1-CFB75C2E88FB}">
      <dgm:prSet/>
      <dgm:spPr/>
      <dgm:t>
        <a:bodyPr/>
        <a:lstStyle/>
        <a:p>
          <a:endParaRPr lang="fr-PF"/>
        </a:p>
      </dgm:t>
    </dgm:pt>
    <dgm:pt modelId="{372D4B46-BA26-4C30-B779-BC20A7DCB01A}" type="sibTrans" cxnId="{CCCA13F1-E6C0-4973-B0D1-CFB75C2E88FB}">
      <dgm:prSet/>
      <dgm:spPr/>
      <dgm:t>
        <a:bodyPr/>
        <a:lstStyle/>
        <a:p>
          <a:endParaRPr lang="fr-PF"/>
        </a:p>
      </dgm:t>
    </dgm:pt>
    <dgm:pt modelId="{E7023BAD-0662-4989-9F6A-3A84CC6949C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3200" b="0" i="0" u="none" baseline="0"/>
            <a:t>18H</a:t>
          </a:r>
          <a:r>
            <a:rPr lang="fr-FR" sz="2400" b="0" i="0" u="none" baseline="0"/>
            <a:t>       VITALIEN</a:t>
          </a:r>
          <a:endParaRPr lang="fr-PF" sz="2400" dirty="0"/>
        </a:p>
      </dgm:t>
    </dgm:pt>
    <dgm:pt modelId="{99B9EFBC-BDD4-412B-B76E-8DE130764D46}" type="sibTrans" cxnId="{26862222-0F6E-4AA0-88DA-B4D7ECD8730E}">
      <dgm:prSet/>
      <dgm:spPr/>
      <dgm:t>
        <a:bodyPr/>
        <a:lstStyle/>
        <a:p>
          <a:endParaRPr lang="fr-PF"/>
        </a:p>
      </dgm:t>
    </dgm:pt>
    <dgm:pt modelId="{BDEF9EC7-8A9D-438F-BC40-ECA60967A208}" type="parTrans" cxnId="{26862222-0F6E-4AA0-88DA-B4D7ECD8730E}">
      <dgm:prSet/>
      <dgm:spPr/>
      <dgm:t>
        <a:bodyPr/>
        <a:lstStyle/>
        <a:p>
          <a:endParaRPr lang="fr-PF"/>
        </a:p>
      </dgm:t>
    </dgm:pt>
    <dgm:pt modelId="{2B069915-AC00-4D96-B6F9-1CCA5B43A0FC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altLang="fr-PF" dirty="0"/>
            <a:t>BASSIN NORD CARAIBES</a:t>
          </a:r>
          <a:endParaRPr lang="en-US" dirty="0"/>
        </a:p>
      </dgm:t>
    </dgm:pt>
    <dgm:pt modelId="{5C6598BC-1675-45E5-9880-2B1810D67D35}" type="sibTrans" cxnId="{B28D9DFA-5E5B-4BAE-AC3D-7584AD41D15D}">
      <dgm:prSet/>
      <dgm:spPr/>
      <dgm:t>
        <a:bodyPr/>
        <a:lstStyle/>
        <a:p>
          <a:endParaRPr lang="en-US"/>
        </a:p>
      </dgm:t>
    </dgm:pt>
    <dgm:pt modelId="{60D56927-DDA9-4492-BECA-89BA1C128FAE}" type="parTrans" cxnId="{B28D9DFA-5E5B-4BAE-AC3D-7584AD41D15D}">
      <dgm:prSet/>
      <dgm:spPr/>
      <dgm:t>
        <a:bodyPr/>
        <a:lstStyle/>
        <a:p>
          <a:endParaRPr lang="en-US"/>
        </a:p>
      </dgm:t>
    </dgm:pt>
    <dgm:pt modelId="{99155CB6-F8F6-4D00-9C29-DD036770CD45}" type="pres">
      <dgm:prSet presAssocID="{A323B3F5-C510-4F16-AE60-A2AF4BF7B8CC}" presName="root" presStyleCnt="0">
        <dgm:presLayoutVars>
          <dgm:dir/>
          <dgm:resizeHandles val="exact"/>
        </dgm:presLayoutVars>
      </dgm:prSet>
      <dgm:spPr/>
    </dgm:pt>
    <dgm:pt modelId="{0A33728F-5E89-4A37-9682-1D0C1E3128CE}" type="pres">
      <dgm:prSet presAssocID="{276C64B3-765C-4638-8947-C2E9A4347BE6}" presName="compNode" presStyleCnt="0"/>
      <dgm:spPr/>
    </dgm:pt>
    <dgm:pt modelId="{0C49F667-140D-497B-BAC4-AC8DD9660F03}" type="pres">
      <dgm:prSet presAssocID="{276C64B3-765C-4638-8947-C2E9A4347BE6}" presName="bgRect" presStyleLbl="bgShp" presStyleIdx="0" presStyleCnt="3"/>
      <dgm:spPr/>
    </dgm:pt>
    <dgm:pt modelId="{C8CCCE7E-BD33-4F01-9059-8BB0780DFD40}" type="pres">
      <dgm:prSet presAssocID="{276C64B3-765C-4638-8947-C2E9A4347BE6}" presName="iconRect" presStyleLbl="node1" presStyleIdx="0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43D25EA1-05A1-4A55-B6B3-8952D7FFF405}" type="pres">
      <dgm:prSet presAssocID="{276C64B3-765C-4638-8947-C2E9A4347BE6}" presName="spaceRect" presStyleCnt="0"/>
      <dgm:spPr/>
    </dgm:pt>
    <dgm:pt modelId="{A2683B16-F62B-49DE-A5B4-B3A8011E3D51}" type="pres">
      <dgm:prSet presAssocID="{276C64B3-765C-4638-8947-C2E9A4347BE6}" presName="parTx" presStyleLbl="revTx" presStyleIdx="0" presStyleCnt="6">
        <dgm:presLayoutVars>
          <dgm:chMax val="0"/>
          <dgm:chPref val="0"/>
        </dgm:presLayoutVars>
      </dgm:prSet>
      <dgm:spPr/>
    </dgm:pt>
    <dgm:pt modelId="{2F81D7F0-7E1B-431E-9D1F-E2B5E67BE503}" type="pres">
      <dgm:prSet presAssocID="{276C64B3-765C-4638-8947-C2E9A4347BE6}" presName="desTx" presStyleLbl="revTx" presStyleIdx="1" presStyleCnt="6">
        <dgm:presLayoutVars/>
      </dgm:prSet>
      <dgm:spPr/>
    </dgm:pt>
    <dgm:pt modelId="{A6DB6C37-186A-4F4E-8DC4-6EBA5705E02A}" type="pres">
      <dgm:prSet presAssocID="{268F7450-940A-40FA-B770-DCE4E14A09E0}" presName="sibTrans" presStyleCnt="0"/>
      <dgm:spPr/>
    </dgm:pt>
    <dgm:pt modelId="{4CF33251-2056-4D03-BB0C-FBAB36A2ECDD}" type="pres">
      <dgm:prSet presAssocID="{FA7469E0-2E9D-4FC0-AFFC-899684EB6074}" presName="compNode" presStyleCnt="0"/>
      <dgm:spPr/>
    </dgm:pt>
    <dgm:pt modelId="{A7CFA31E-2146-4D42-9DD0-87D1B0EC299A}" type="pres">
      <dgm:prSet presAssocID="{FA7469E0-2E9D-4FC0-AFFC-899684EB6074}" presName="bgRect" presStyleLbl="bgShp" presStyleIdx="1" presStyleCnt="3"/>
      <dgm:spPr/>
    </dgm:pt>
    <dgm:pt modelId="{DD840A12-485A-4B20-9E01-9EB8A94CFF33}" type="pres">
      <dgm:prSet presAssocID="{FA7469E0-2E9D-4FC0-AFFC-899684EB6074}" presName="iconRect" presStyleLbl="node1" presStyleIdx="1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e"/>
        </a:ext>
      </dgm:extLst>
    </dgm:pt>
    <dgm:pt modelId="{C6E8F178-C294-46BF-A7EC-236F346C8204}" type="pres">
      <dgm:prSet presAssocID="{FA7469E0-2E9D-4FC0-AFFC-899684EB6074}" presName="spaceRect" presStyleCnt="0"/>
      <dgm:spPr/>
    </dgm:pt>
    <dgm:pt modelId="{8E0C81F8-8DC6-4D6C-8E76-34EE793478ED}" type="pres">
      <dgm:prSet presAssocID="{FA7469E0-2E9D-4FC0-AFFC-899684EB6074}" presName="parTx" presStyleLbl="revTx" presStyleIdx="2" presStyleCnt="6">
        <dgm:presLayoutVars>
          <dgm:chMax val="0"/>
          <dgm:chPref val="0"/>
        </dgm:presLayoutVars>
      </dgm:prSet>
      <dgm:spPr/>
    </dgm:pt>
    <dgm:pt modelId="{CE98DEBD-6634-4ED7-B0FB-0209C69AEB6E}" type="pres">
      <dgm:prSet presAssocID="{FA7469E0-2E9D-4FC0-AFFC-899684EB6074}" presName="desTx" presStyleLbl="revTx" presStyleIdx="3" presStyleCnt="6">
        <dgm:presLayoutVars/>
      </dgm:prSet>
      <dgm:spPr/>
    </dgm:pt>
    <dgm:pt modelId="{80234D5A-B8C3-4A8D-91FB-E1121572CDD2}" type="pres">
      <dgm:prSet presAssocID="{684B01FB-F4E6-471E-B0A2-438104D00036}" presName="sibTrans" presStyleCnt="0"/>
      <dgm:spPr/>
    </dgm:pt>
    <dgm:pt modelId="{B589D135-9B29-425A-B316-E6F3741A8DD3}" type="pres">
      <dgm:prSet presAssocID="{2B069915-AC00-4D96-B6F9-1CCA5B43A0FC}" presName="compNode" presStyleCnt="0"/>
      <dgm:spPr/>
    </dgm:pt>
    <dgm:pt modelId="{2E0D4435-70ED-43B0-8D1F-89DB7A34F12E}" type="pres">
      <dgm:prSet presAssocID="{2B069915-AC00-4D96-B6F9-1CCA5B43A0FC}" presName="bgRect" presStyleLbl="bgShp" presStyleIdx="2" presStyleCnt="3"/>
      <dgm:spPr/>
    </dgm:pt>
    <dgm:pt modelId="{97EB2863-EADF-42DB-8874-62AB530FC243}" type="pres">
      <dgm:prSet presAssocID="{2B069915-AC00-4D96-B6F9-1CCA5B43A0FC}" presName="iconRect" presStyleLbl="node1" presStyleIdx="2" presStyleCnt="3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ermomètre"/>
        </a:ext>
      </dgm:extLst>
    </dgm:pt>
    <dgm:pt modelId="{53FA5D09-67B6-49BC-958A-AC3F04BE3097}" type="pres">
      <dgm:prSet presAssocID="{2B069915-AC00-4D96-B6F9-1CCA5B43A0FC}" presName="spaceRect" presStyleCnt="0"/>
      <dgm:spPr/>
    </dgm:pt>
    <dgm:pt modelId="{001033F1-E243-42AF-8809-AEFFCAFA9845}" type="pres">
      <dgm:prSet presAssocID="{2B069915-AC00-4D96-B6F9-1CCA5B43A0FC}" presName="parTx" presStyleLbl="revTx" presStyleIdx="4" presStyleCnt="6">
        <dgm:presLayoutVars>
          <dgm:chMax val="0"/>
          <dgm:chPref val="0"/>
        </dgm:presLayoutVars>
      </dgm:prSet>
      <dgm:spPr/>
    </dgm:pt>
    <dgm:pt modelId="{EE964956-C0EF-4B46-99D0-659EAE075C1D}" type="pres">
      <dgm:prSet presAssocID="{2B069915-AC00-4D96-B6F9-1CCA5B43A0FC}" presName="desTx" presStyleLbl="revTx" presStyleIdx="5" presStyleCnt="6">
        <dgm:presLayoutVars/>
      </dgm:prSet>
      <dgm:spPr/>
    </dgm:pt>
  </dgm:ptLst>
  <dgm:cxnLst>
    <dgm:cxn modelId="{7F80E500-DE3C-4794-835A-4AD36E03BBFE}" type="presOf" srcId="{2B069915-AC00-4D96-B6F9-1CCA5B43A0FC}" destId="{001033F1-E243-42AF-8809-AEFFCAFA9845}" srcOrd="0" destOrd="0" presId="urn:microsoft.com/office/officeart/2018/2/layout/IconVerticalSolidList"/>
    <dgm:cxn modelId="{2320430F-E659-4742-99E5-5D86C37F9BDF}" type="presOf" srcId="{E7023BAD-0662-4989-9F6A-3A84CC6949C0}" destId="{EE964956-C0EF-4B46-99D0-659EAE075C1D}" srcOrd="0" destOrd="0" presId="urn:microsoft.com/office/officeart/2018/2/layout/IconVerticalSolidList"/>
    <dgm:cxn modelId="{26862222-0F6E-4AA0-88DA-B4D7ECD8730E}" srcId="{2B069915-AC00-4D96-B6F9-1CCA5B43A0FC}" destId="{E7023BAD-0662-4989-9F6A-3A84CC6949C0}" srcOrd="0" destOrd="0" parTransId="{BDEF9EC7-8A9D-438F-BC40-ECA60967A208}" sibTransId="{99B9EFBC-BDD4-412B-B76E-8DE130764D46}"/>
    <dgm:cxn modelId="{06800B23-74AA-4DA3-BCC7-51C865008069}" srcId="{A323B3F5-C510-4F16-AE60-A2AF4BF7B8CC}" destId="{276C64B3-765C-4638-8947-C2E9A4347BE6}" srcOrd="0" destOrd="0" parTransId="{EA8CF1EC-FCCA-40D9-9B17-F6F272C803AA}" sibTransId="{268F7450-940A-40FA-B770-DCE4E14A09E0}"/>
    <dgm:cxn modelId="{1705B36E-518D-42B4-881F-35169FD33831}" type="presOf" srcId="{A323B3F5-C510-4F16-AE60-A2AF4BF7B8CC}" destId="{99155CB6-F8F6-4D00-9C29-DD036770CD45}" srcOrd="0" destOrd="0" presId="urn:microsoft.com/office/officeart/2018/2/layout/IconVerticalSolidList"/>
    <dgm:cxn modelId="{F6B76456-43E8-4647-9B5C-255C0A1FC527}" type="presOf" srcId="{F8792A3A-F33C-4035-B980-6F4763C82B5A}" destId="{CE98DEBD-6634-4ED7-B0FB-0209C69AEB6E}" srcOrd="0" destOrd="0" presId="urn:microsoft.com/office/officeart/2018/2/layout/IconVerticalSolidList"/>
    <dgm:cxn modelId="{70726681-04B7-4C74-83AD-AEE6CD2F9504}" type="presOf" srcId="{FA7469E0-2E9D-4FC0-AFFC-899684EB6074}" destId="{8E0C81F8-8DC6-4D6C-8E76-34EE793478ED}" srcOrd="0" destOrd="0" presId="urn:microsoft.com/office/officeart/2018/2/layout/IconVerticalSolidList"/>
    <dgm:cxn modelId="{E3513E97-272B-46DE-9AB5-2B98AE666887}" type="presOf" srcId="{514893A3-491D-4540-B907-A0A1616A771A}" destId="{2F81D7F0-7E1B-431E-9D1F-E2B5E67BE503}" srcOrd="0" destOrd="0" presId="urn:microsoft.com/office/officeart/2018/2/layout/IconVerticalSolidList"/>
    <dgm:cxn modelId="{30E5A097-43C9-42F1-A144-7E229EBBDBF8}" type="presOf" srcId="{276C64B3-765C-4638-8947-C2E9A4347BE6}" destId="{A2683B16-F62B-49DE-A5B4-B3A8011E3D51}" srcOrd="0" destOrd="0" presId="urn:microsoft.com/office/officeart/2018/2/layout/IconVerticalSolidList"/>
    <dgm:cxn modelId="{D3B7FB99-7507-4C9A-ABF8-02193C463B5E}" srcId="{A323B3F5-C510-4F16-AE60-A2AF4BF7B8CC}" destId="{FA7469E0-2E9D-4FC0-AFFC-899684EB6074}" srcOrd="1" destOrd="0" parTransId="{97E3E2D8-8F49-4E3A-B998-6351DCBA8885}" sibTransId="{684B01FB-F4E6-471E-B0A2-438104D00036}"/>
    <dgm:cxn modelId="{F35389E2-C549-4356-BB81-91FCF5CB5E23}" srcId="{276C64B3-765C-4638-8947-C2E9A4347BE6}" destId="{514893A3-491D-4540-B907-A0A1616A771A}" srcOrd="0" destOrd="0" parTransId="{08D935F3-E303-4BE5-8EC0-3352199E7151}" sibTransId="{AA28C49C-55CF-4813-99A0-3B59593EB7C0}"/>
    <dgm:cxn modelId="{CCCA13F1-E6C0-4973-B0D1-CFB75C2E88FB}" srcId="{FA7469E0-2E9D-4FC0-AFFC-899684EB6074}" destId="{F8792A3A-F33C-4035-B980-6F4763C82B5A}" srcOrd="0" destOrd="0" parTransId="{130EF15B-958A-4C91-B8B8-C4A54C409EDA}" sibTransId="{372D4B46-BA26-4C30-B779-BC20A7DCB01A}"/>
    <dgm:cxn modelId="{B28D9DFA-5E5B-4BAE-AC3D-7584AD41D15D}" srcId="{A323B3F5-C510-4F16-AE60-A2AF4BF7B8CC}" destId="{2B069915-AC00-4D96-B6F9-1CCA5B43A0FC}" srcOrd="2" destOrd="0" parTransId="{60D56927-DDA9-4492-BECA-89BA1C128FAE}" sibTransId="{5C6598BC-1675-45E5-9880-2B1810D67D35}"/>
    <dgm:cxn modelId="{2A9DDC3D-23BB-4AEF-B790-2FC845DDA5C2}" type="presParOf" srcId="{99155CB6-F8F6-4D00-9C29-DD036770CD45}" destId="{0A33728F-5E89-4A37-9682-1D0C1E3128CE}" srcOrd="0" destOrd="0" presId="urn:microsoft.com/office/officeart/2018/2/layout/IconVerticalSolidList"/>
    <dgm:cxn modelId="{39B3B9C1-C14E-46F3-B899-EDF3C74AD580}" type="presParOf" srcId="{0A33728F-5E89-4A37-9682-1D0C1E3128CE}" destId="{0C49F667-140D-497B-BAC4-AC8DD9660F03}" srcOrd="0" destOrd="0" presId="urn:microsoft.com/office/officeart/2018/2/layout/IconVerticalSolidList"/>
    <dgm:cxn modelId="{4B027CAD-5F20-4DC2-9C7C-7A6C9FCCF7B5}" type="presParOf" srcId="{0A33728F-5E89-4A37-9682-1D0C1E3128CE}" destId="{C8CCCE7E-BD33-4F01-9059-8BB0780DFD40}" srcOrd="1" destOrd="0" presId="urn:microsoft.com/office/officeart/2018/2/layout/IconVerticalSolidList"/>
    <dgm:cxn modelId="{1E0ED935-169D-4FD1-ADE9-5E5207A515F5}" type="presParOf" srcId="{0A33728F-5E89-4A37-9682-1D0C1E3128CE}" destId="{43D25EA1-05A1-4A55-B6B3-8952D7FFF405}" srcOrd="2" destOrd="0" presId="urn:microsoft.com/office/officeart/2018/2/layout/IconVerticalSolidList"/>
    <dgm:cxn modelId="{6E76DEFA-6051-4766-84A5-EC620BFB5820}" type="presParOf" srcId="{0A33728F-5E89-4A37-9682-1D0C1E3128CE}" destId="{A2683B16-F62B-49DE-A5B4-B3A8011E3D51}" srcOrd="3" destOrd="0" presId="urn:microsoft.com/office/officeart/2018/2/layout/IconVerticalSolidList"/>
    <dgm:cxn modelId="{5785BFFC-7636-4ED0-94FC-5DB73E6BF61F}" type="presParOf" srcId="{0A33728F-5E89-4A37-9682-1D0C1E3128CE}" destId="{2F81D7F0-7E1B-431E-9D1F-E2B5E67BE503}" srcOrd="4" destOrd="0" presId="urn:microsoft.com/office/officeart/2018/2/layout/IconVerticalSolidList"/>
    <dgm:cxn modelId="{5D43EF82-75CD-44C2-AECA-80F255B7A78A}" type="presParOf" srcId="{99155CB6-F8F6-4D00-9C29-DD036770CD45}" destId="{A6DB6C37-186A-4F4E-8DC4-6EBA5705E02A}" srcOrd="1" destOrd="0" presId="urn:microsoft.com/office/officeart/2018/2/layout/IconVerticalSolidList"/>
    <dgm:cxn modelId="{70DE2AA1-0847-41E5-825B-425DBE1F9834}" type="presParOf" srcId="{99155CB6-F8F6-4D00-9C29-DD036770CD45}" destId="{4CF33251-2056-4D03-BB0C-FBAB36A2ECDD}" srcOrd="2" destOrd="0" presId="urn:microsoft.com/office/officeart/2018/2/layout/IconVerticalSolidList"/>
    <dgm:cxn modelId="{3E59726E-A05B-459B-951F-E40496D64240}" type="presParOf" srcId="{4CF33251-2056-4D03-BB0C-FBAB36A2ECDD}" destId="{A7CFA31E-2146-4D42-9DD0-87D1B0EC299A}" srcOrd="0" destOrd="0" presId="urn:microsoft.com/office/officeart/2018/2/layout/IconVerticalSolidList"/>
    <dgm:cxn modelId="{2906B591-F45E-4AE9-9930-99A2BD929D32}" type="presParOf" srcId="{4CF33251-2056-4D03-BB0C-FBAB36A2ECDD}" destId="{DD840A12-485A-4B20-9E01-9EB8A94CFF33}" srcOrd="1" destOrd="0" presId="urn:microsoft.com/office/officeart/2018/2/layout/IconVerticalSolidList"/>
    <dgm:cxn modelId="{9C3BA927-817C-4992-B72C-415D6C40A51F}" type="presParOf" srcId="{4CF33251-2056-4D03-BB0C-FBAB36A2ECDD}" destId="{C6E8F178-C294-46BF-A7EC-236F346C8204}" srcOrd="2" destOrd="0" presId="urn:microsoft.com/office/officeart/2018/2/layout/IconVerticalSolidList"/>
    <dgm:cxn modelId="{036BCD4D-544A-43BC-ACBA-27ECBD48E2F3}" type="presParOf" srcId="{4CF33251-2056-4D03-BB0C-FBAB36A2ECDD}" destId="{8E0C81F8-8DC6-4D6C-8E76-34EE793478ED}" srcOrd="3" destOrd="0" presId="urn:microsoft.com/office/officeart/2018/2/layout/IconVerticalSolidList"/>
    <dgm:cxn modelId="{7D422BE0-6706-437F-9EA1-9BDF62AF04AF}" type="presParOf" srcId="{4CF33251-2056-4D03-BB0C-FBAB36A2ECDD}" destId="{CE98DEBD-6634-4ED7-B0FB-0209C69AEB6E}" srcOrd="4" destOrd="0" presId="urn:microsoft.com/office/officeart/2018/2/layout/IconVerticalSolidList"/>
    <dgm:cxn modelId="{7E421D20-04ED-4B0B-A16D-B82D33027D3B}" type="presParOf" srcId="{99155CB6-F8F6-4D00-9C29-DD036770CD45}" destId="{80234D5A-B8C3-4A8D-91FB-E1121572CDD2}" srcOrd="3" destOrd="0" presId="urn:microsoft.com/office/officeart/2018/2/layout/IconVerticalSolidList"/>
    <dgm:cxn modelId="{FDBF01C8-49CA-4505-BD1D-5D87DD321A5A}" type="presParOf" srcId="{99155CB6-F8F6-4D00-9C29-DD036770CD45}" destId="{B589D135-9B29-425A-B316-E6F3741A8DD3}" srcOrd="4" destOrd="0" presId="urn:microsoft.com/office/officeart/2018/2/layout/IconVerticalSolidList"/>
    <dgm:cxn modelId="{CDA284AC-03EF-4D14-AB09-E3CCBC216DDC}" type="presParOf" srcId="{B589D135-9B29-425A-B316-E6F3741A8DD3}" destId="{2E0D4435-70ED-43B0-8D1F-89DB7A34F12E}" srcOrd="0" destOrd="0" presId="urn:microsoft.com/office/officeart/2018/2/layout/IconVerticalSolidList"/>
    <dgm:cxn modelId="{C9491938-D31D-4C9D-943B-DA65CC53C494}" type="presParOf" srcId="{B589D135-9B29-425A-B316-E6F3741A8DD3}" destId="{97EB2863-EADF-42DB-8874-62AB530FC243}" srcOrd="1" destOrd="0" presId="urn:microsoft.com/office/officeart/2018/2/layout/IconVerticalSolidList"/>
    <dgm:cxn modelId="{408F2E28-5F32-4FE4-8451-C9707D3781FE}" type="presParOf" srcId="{B589D135-9B29-425A-B316-E6F3741A8DD3}" destId="{53FA5D09-67B6-49BC-958A-AC3F04BE3097}" srcOrd="2" destOrd="0" presId="urn:microsoft.com/office/officeart/2018/2/layout/IconVerticalSolidList"/>
    <dgm:cxn modelId="{C2F8699A-4581-4476-8D74-61512152C375}" type="presParOf" srcId="{B589D135-9B29-425A-B316-E6F3741A8DD3}" destId="{001033F1-E243-42AF-8809-AEFFCAFA9845}" srcOrd="3" destOrd="0" presId="urn:microsoft.com/office/officeart/2018/2/layout/IconVerticalSolidList"/>
    <dgm:cxn modelId="{AA907099-4859-4E9E-8378-0E228DAB8D38}" type="presParOf" srcId="{B589D135-9B29-425A-B316-E6F3741A8DD3}" destId="{EE964956-C0EF-4B46-99D0-659EAE075C1D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323B3F5-C510-4F16-AE60-A2AF4BF7B8CC}" type="doc">
      <dgm:prSet loTypeId="urn:microsoft.com/office/officeart/2005/8/layout/chevron2" loCatId="process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276C64B3-765C-4638-8947-C2E9A4347BE6}">
      <dgm:prSet/>
      <dgm:spPr/>
      <dgm:t>
        <a:bodyPr/>
        <a:lstStyle/>
        <a:p>
          <a:r>
            <a:rPr lang="fr-FR" altLang="fr-PF" baseline="0" dirty="0"/>
            <a:t>12H</a:t>
          </a:r>
          <a:endParaRPr lang="en-US" baseline="0" dirty="0"/>
        </a:p>
      </dgm:t>
    </dgm:pt>
    <dgm:pt modelId="{EA8CF1EC-FCCA-40D9-9B17-F6F272C803AA}" type="parTrans" cxnId="{06800B23-74AA-4DA3-BCC7-51C865008069}">
      <dgm:prSet/>
      <dgm:spPr/>
      <dgm:t>
        <a:bodyPr/>
        <a:lstStyle/>
        <a:p>
          <a:endParaRPr lang="en-US"/>
        </a:p>
      </dgm:t>
    </dgm:pt>
    <dgm:pt modelId="{268F7450-940A-40FA-B770-DCE4E14A09E0}" type="sibTrans" cxnId="{06800B23-74AA-4DA3-BCC7-51C865008069}">
      <dgm:prSet/>
      <dgm:spPr/>
      <dgm:t>
        <a:bodyPr/>
        <a:lstStyle/>
        <a:p>
          <a:endParaRPr lang="en-US"/>
        </a:p>
      </dgm:t>
    </dgm:pt>
    <dgm:pt modelId="{FA7469E0-2E9D-4FC0-AFFC-899684EB6074}">
      <dgm:prSet/>
      <dgm:spPr/>
      <dgm:t>
        <a:bodyPr/>
        <a:lstStyle/>
        <a:p>
          <a:r>
            <a:rPr lang="fr-FR" altLang="fr-PF" dirty="0"/>
            <a:t>9H</a:t>
          </a:r>
          <a:endParaRPr lang="en-US" dirty="0"/>
        </a:p>
      </dgm:t>
    </dgm:pt>
    <dgm:pt modelId="{97E3E2D8-8F49-4E3A-B998-6351DCBA8885}" type="parTrans" cxnId="{D3B7FB99-7507-4C9A-ABF8-02193C463B5E}">
      <dgm:prSet/>
      <dgm:spPr/>
      <dgm:t>
        <a:bodyPr/>
        <a:lstStyle/>
        <a:p>
          <a:endParaRPr lang="en-US"/>
        </a:p>
      </dgm:t>
    </dgm:pt>
    <dgm:pt modelId="{684B01FB-F4E6-471E-B0A2-438104D00036}" type="sibTrans" cxnId="{D3B7FB99-7507-4C9A-ABF8-02193C463B5E}">
      <dgm:prSet/>
      <dgm:spPr/>
      <dgm:t>
        <a:bodyPr/>
        <a:lstStyle/>
        <a:p>
          <a:endParaRPr lang="en-US"/>
        </a:p>
      </dgm:t>
    </dgm:pt>
    <dgm:pt modelId="{514893A3-491D-4540-B907-A0A1616A771A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EPS ET CO-DEVELOPPEMENT PROFESSIONNEL</a:t>
          </a:r>
          <a:endParaRPr lang="fr-PF" dirty="0"/>
        </a:p>
      </dgm:t>
    </dgm:pt>
    <dgm:pt modelId="{08D935F3-E303-4BE5-8EC0-3352199E7151}" type="parTrans" cxnId="{F35389E2-C549-4356-BB81-91FCF5CB5E23}">
      <dgm:prSet/>
      <dgm:spPr/>
      <dgm:t>
        <a:bodyPr/>
        <a:lstStyle/>
        <a:p>
          <a:endParaRPr lang="fr-PF"/>
        </a:p>
      </dgm:t>
    </dgm:pt>
    <dgm:pt modelId="{AA28C49C-55CF-4813-99A0-3B59593EB7C0}" type="sibTrans" cxnId="{F35389E2-C549-4356-BB81-91FCF5CB5E23}">
      <dgm:prSet/>
      <dgm:spPr/>
      <dgm:t>
        <a:bodyPr/>
        <a:lstStyle/>
        <a:p>
          <a:endParaRPr lang="fr-PF"/>
        </a:p>
      </dgm:t>
    </dgm:pt>
    <dgm:pt modelId="{F8792A3A-F33C-4035-B980-6F4763C82B5A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0" i="0" u="none" baseline="0" dirty="0"/>
            <a:t>INTER DEGRE : PARCOURS MOTRICITE</a:t>
          </a:r>
          <a:endParaRPr lang="fr-PF" dirty="0"/>
        </a:p>
      </dgm:t>
    </dgm:pt>
    <dgm:pt modelId="{130EF15B-958A-4C91-B8B8-C4A54C409EDA}" type="parTrans" cxnId="{CCCA13F1-E6C0-4973-B0D1-CFB75C2E88FB}">
      <dgm:prSet/>
      <dgm:spPr/>
      <dgm:t>
        <a:bodyPr/>
        <a:lstStyle/>
        <a:p>
          <a:endParaRPr lang="fr-PF"/>
        </a:p>
      </dgm:t>
    </dgm:pt>
    <dgm:pt modelId="{372D4B46-BA26-4C30-B779-BC20A7DCB01A}" type="sibTrans" cxnId="{CCCA13F1-E6C0-4973-B0D1-CFB75C2E88FB}">
      <dgm:prSet/>
      <dgm:spPr/>
      <dgm:t>
        <a:bodyPr/>
        <a:lstStyle/>
        <a:p>
          <a:endParaRPr lang="fr-PF"/>
        </a:p>
      </dgm:t>
    </dgm:pt>
    <dgm:pt modelId="{E6356676-1591-499B-A59B-CE3A092E5A3D}" type="pres">
      <dgm:prSet presAssocID="{A323B3F5-C510-4F16-AE60-A2AF4BF7B8CC}" presName="linearFlow" presStyleCnt="0">
        <dgm:presLayoutVars>
          <dgm:dir/>
          <dgm:animLvl val="lvl"/>
          <dgm:resizeHandles val="exact"/>
        </dgm:presLayoutVars>
      </dgm:prSet>
      <dgm:spPr/>
    </dgm:pt>
    <dgm:pt modelId="{CCCB8003-A82C-477B-BD6F-9AC77CF6DEBB}" type="pres">
      <dgm:prSet presAssocID="{276C64B3-765C-4638-8947-C2E9A4347BE6}" presName="composite" presStyleCnt="0"/>
      <dgm:spPr/>
    </dgm:pt>
    <dgm:pt modelId="{A333F529-3B4C-46C7-B74F-A12A8B805C67}" type="pres">
      <dgm:prSet presAssocID="{276C64B3-765C-4638-8947-C2E9A4347BE6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D90C8D6D-047E-4BA3-941A-14B2E789CDB0}" type="pres">
      <dgm:prSet presAssocID="{276C64B3-765C-4638-8947-C2E9A4347BE6}" presName="descendantText" presStyleLbl="alignAcc1" presStyleIdx="0" presStyleCnt="2">
        <dgm:presLayoutVars>
          <dgm:bulletEnabled val="1"/>
        </dgm:presLayoutVars>
      </dgm:prSet>
      <dgm:spPr/>
    </dgm:pt>
    <dgm:pt modelId="{DC612082-2AE2-43B2-BED0-B2986CE59804}" type="pres">
      <dgm:prSet presAssocID="{268F7450-940A-40FA-B770-DCE4E14A09E0}" presName="sp" presStyleCnt="0"/>
      <dgm:spPr/>
    </dgm:pt>
    <dgm:pt modelId="{56FD2192-F9B9-41D2-8EF8-0AC634DDEBB1}" type="pres">
      <dgm:prSet presAssocID="{FA7469E0-2E9D-4FC0-AFFC-899684EB6074}" presName="composite" presStyleCnt="0"/>
      <dgm:spPr/>
    </dgm:pt>
    <dgm:pt modelId="{8747DDBE-8264-4A76-BE05-88D202E6D3A8}" type="pres">
      <dgm:prSet presAssocID="{FA7469E0-2E9D-4FC0-AFFC-899684EB6074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F6D4C474-4474-4024-917F-07CE8C208A5E}" type="pres">
      <dgm:prSet presAssocID="{FA7469E0-2E9D-4FC0-AFFC-899684EB6074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06800B23-74AA-4DA3-BCC7-51C865008069}" srcId="{A323B3F5-C510-4F16-AE60-A2AF4BF7B8CC}" destId="{276C64B3-765C-4638-8947-C2E9A4347BE6}" srcOrd="0" destOrd="0" parTransId="{EA8CF1EC-FCCA-40D9-9B17-F6F272C803AA}" sibTransId="{268F7450-940A-40FA-B770-DCE4E14A09E0}"/>
    <dgm:cxn modelId="{8210322B-DC65-49DE-871A-7A6AB4FA3D08}" type="presOf" srcId="{276C64B3-765C-4638-8947-C2E9A4347BE6}" destId="{A333F529-3B4C-46C7-B74F-A12A8B805C67}" srcOrd="0" destOrd="0" presId="urn:microsoft.com/office/officeart/2005/8/layout/chevron2"/>
    <dgm:cxn modelId="{038AA688-A989-4B38-8501-873C08C822F1}" type="presOf" srcId="{514893A3-491D-4540-B907-A0A1616A771A}" destId="{D90C8D6D-047E-4BA3-941A-14B2E789CDB0}" srcOrd="0" destOrd="0" presId="urn:microsoft.com/office/officeart/2005/8/layout/chevron2"/>
    <dgm:cxn modelId="{D3B7FB99-7507-4C9A-ABF8-02193C463B5E}" srcId="{A323B3F5-C510-4F16-AE60-A2AF4BF7B8CC}" destId="{FA7469E0-2E9D-4FC0-AFFC-899684EB6074}" srcOrd="1" destOrd="0" parTransId="{97E3E2D8-8F49-4E3A-B998-6351DCBA8885}" sibTransId="{684B01FB-F4E6-471E-B0A2-438104D00036}"/>
    <dgm:cxn modelId="{3F2402A7-FC48-47F6-B695-3A1A001BDC40}" type="presOf" srcId="{F8792A3A-F33C-4035-B980-6F4763C82B5A}" destId="{F6D4C474-4474-4024-917F-07CE8C208A5E}" srcOrd="0" destOrd="0" presId="urn:microsoft.com/office/officeart/2005/8/layout/chevron2"/>
    <dgm:cxn modelId="{1B696ABA-012A-4F76-86EC-49DB42D98A75}" type="presOf" srcId="{FA7469E0-2E9D-4FC0-AFFC-899684EB6074}" destId="{8747DDBE-8264-4A76-BE05-88D202E6D3A8}" srcOrd="0" destOrd="0" presId="urn:microsoft.com/office/officeart/2005/8/layout/chevron2"/>
    <dgm:cxn modelId="{1AB99AC0-6C26-4798-8BEA-A4D45AF68C6F}" type="presOf" srcId="{A323B3F5-C510-4F16-AE60-A2AF4BF7B8CC}" destId="{E6356676-1591-499B-A59B-CE3A092E5A3D}" srcOrd="0" destOrd="0" presId="urn:microsoft.com/office/officeart/2005/8/layout/chevron2"/>
    <dgm:cxn modelId="{F35389E2-C549-4356-BB81-91FCF5CB5E23}" srcId="{276C64B3-765C-4638-8947-C2E9A4347BE6}" destId="{514893A3-491D-4540-B907-A0A1616A771A}" srcOrd="0" destOrd="0" parTransId="{08D935F3-E303-4BE5-8EC0-3352199E7151}" sibTransId="{AA28C49C-55CF-4813-99A0-3B59593EB7C0}"/>
    <dgm:cxn modelId="{CCCA13F1-E6C0-4973-B0D1-CFB75C2E88FB}" srcId="{FA7469E0-2E9D-4FC0-AFFC-899684EB6074}" destId="{F8792A3A-F33C-4035-B980-6F4763C82B5A}" srcOrd="0" destOrd="0" parTransId="{130EF15B-958A-4C91-B8B8-C4A54C409EDA}" sibTransId="{372D4B46-BA26-4C30-B779-BC20A7DCB01A}"/>
    <dgm:cxn modelId="{80A7ECF7-3C4D-4FD5-B5C7-221C12C278A1}" type="presParOf" srcId="{E6356676-1591-499B-A59B-CE3A092E5A3D}" destId="{CCCB8003-A82C-477B-BD6F-9AC77CF6DEBB}" srcOrd="0" destOrd="0" presId="urn:microsoft.com/office/officeart/2005/8/layout/chevron2"/>
    <dgm:cxn modelId="{C6040332-B8EF-438C-AE99-9C9DB1EDA62A}" type="presParOf" srcId="{CCCB8003-A82C-477B-BD6F-9AC77CF6DEBB}" destId="{A333F529-3B4C-46C7-B74F-A12A8B805C67}" srcOrd="0" destOrd="0" presId="urn:microsoft.com/office/officeart/2005/8/layout/chevron2"/>
    <dgm:cxn modelId="{5C064D0E-2386-4A05-BCE0-67E2B13417E8}" type="presParOf" srcId="{CCCB8003-A82C-477B-BD6F-9AC77CF6DEBB}" destId="{D90C8D6D-047E-4BA3-941A-14B2E789CDB0}" srcOrd="1" destOrd="0" presId="urn:microsoft.com/office/officeart/2005/8/layout/chevron2"/>
    <dgm:cxn modelId="{3E5469ED-587B-45C0-B675-E16062BCE0A2}" type="presParOf" srcId="{E6356676-1591-499B-A59B-CE3A092E5A3D}" destId="{DC612082-2AE2-43B2-BED0-B2986CE59804}" srcOrd="1" destOrd="0" presId="urn:microsoft.com/office/officeart/2005/8/layout/chevron2"/>
    <dgm:cxn modelId="{5818EAAF-49A2-4128-BB3B-34618313C461}" type="presParOf" srcId="{E6356676-1591-499B-A59B-CE3A092E5A3D}" destId="{56FD2192-F9B9-41D2-8EF8-0AC634DDEBB1}" srcOrd="2" destOrd="0" presId="urn:microsoft.com/office/officeart/2005/8/layout/chevron2"/>
    <dgm:cxn modelId="{395BD2C8-7EFD-4B43-8C5A-698E439A73FB}" type="presParOf" srcId="{56FD2192-F9B9-41D2-8EF8-0AC634DDEBB1}" destId="{8747DDBE-8264-4A76-BE05-88D202E6D3A8}" srcOrd="0" destOrd="0" presId="urn:microsoft.com/office/officeart/2005/8/layout/chevron2"/>
    <dgm:cxn modelId="{78A8C922-22F5-4740-AD28-4B672E4C999A}" type="presParOf" srcId="{56FD2192-F9B9-41D2-8EF8-0AC634DDEBB1}" destId="{F6D4C474-4474-4024-917F-07CE8C208A5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6812E7-4C9B-48EE-A46B-70A14DD1A7B5}">
      <dsp:nvSpPr>
        <dsp:cNvPr id="0" name=""/>
        <dsp:cNvSpPr/>
      </dsp:nvSpPr>
      <dsp:spPr>
        <a:xfrm>
          <a:off x="2712719" y="2364"/>
          <a:ext cx="3051810" cy="113727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/>
            <a:t>GRF</a:t>
          </a:r>
          <a:endParaRPr lang="en-US" sz="3200" kern="1200"/>
        </a:p>
      </dsp:txBody>
      <dsp:txXfrm>
        <a:off x="2768236" y="57881"/>
        <a:ext cx="2940776" cy="1026236"/>
      </dsp:txXfrm>
    </dsp:sp>
    <dsp:sp modelId="{D962F89A-DC8E-404B-8241-AF42237AD3DC}">
      <dsp:nvSpPr>
        <dsp:cNvPr id="0" name=""/>
        <dsp:cNvSpPr/>
      </dsp:nvSpPr>
      <dsp:spPr>
        <a:xfrm>
          <a:off x="2712719" y="1196498"/>
          <a:ext cx="3051810" cy="113727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hlinkClick xmlns:r="http://schemas.openxmlformats.org/officeDocument/2006/relationships" r:id="rId1" action="ppaction://hlinkpres?slideindex=1&amp;slidetitle="/>
            </a:rPr>
            <a:t>HARMONISATION DES PRATIQUES DE L’EPS EPPCS   </a:t>
          </a:r>
          <a:endParaRPr lang="en-US" sz="2000" kern="1200" dirty="0"/>
        </a:p>
      </dsp:txBody>
      <dsp:txXfrm>
        <a:off x="2768236" y="1252015"/>
        <a:ext cx="2940776" cy="1026236"/>
      </dsp:txXfrm>
    </dsp:sp>
    <dsp:sp modelId="{8B653ACE-72C7-4292-972C-0B6E09C77DE6}">
      <dsp:nvSpPr>
        <dsp:cNvPr id="0" name=""/>
        <dsp:cNvSpPr/>
      </dsp:nvSpPr>
      <dsp:spPr>
        <a:xfrm>
          <a:off x="2712719" y="2390631"/>
          <a:ext cx="3051810" cy="113727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REFLEXION SUR LES MODALITES D’EVALUATION DES AFL/AFLP</a:t>
          </a:r>
          <a:endParaRPr lang="en-US" sz="1700" kern="1200" dirty="0"/>
        </a:p>
      </dsp:txBody>
      <dsp:txXfrm>
        <a:off x="2768236" y="2446148"/>
        <a:ext cx="2940776" cy="1026236"/>
      </dsp:txXfrm>
    </dsp:sp>
    <dsp:sp modelId="{2A001CCA-7B0F-46FB-9240-03DF17A7ECFB}">
      <dsp:nvSpPr>
        <dsp:cNvPr id="0" name=""/>
        <dsp:cNvSpPr/>
      </dsp:nvSpPr>
      <dsp:spPr>
        <a:xfrm>
          <a:off x="2712719" y="3584765"/>
          <a:ext cx="3051810" cy="113727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/>
            <a:t>JOURNEES PROGRAMMES</a:t>
          </a:r>
          <a:endParaRPr lang="en-US" sz="2000" kern="1200"/>
        </a:p>
      </dsp:txBody>
      <dsp:txXfrm>
        <a:off x="2768236" y="3640282"/>
        <a:ext cx="2940776" cy="10262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1930B5-0BEE-4500-9251-6CCE1A1FBDE9}">
      <dsp:nvSpPr>
        <dsp:cNvPr id="0" name=""/>
        <dsp:cNvSpPr/>
      </dsp:nvSpPr>
      <dsp:spPr>
        <a:xfrm>
          <a:off x="586" y="1057426"/>
          <a:ext cx="2286582" cy="137194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kern="1200" dirty="0">
              <a:hlinkClick xmlns:r="http://schemas.openxmlformats.org/officeDocument/2006/relationships" r:id="rId1" action="ppaction://hlinkpres?slideindex=1&amp;slidetitle="/>
            </a:rPr>
            <a:t>MULTI SAUTS</a:t>
          </a:r>
          <a:endParaRPr lang="en-US" sz="3000" kern="1200" dirty="0"/>
        </a:p>
      </dsp:txBody>
      <dsp:txXfrm>
        <a:off x="586" y="1057426"/>
        <a:ext cx="2286582" cy="1371949"/>
      </dsp:txXfrm>
    </dsp:sp>
    <dsp:sp modelId="{0B2D1300-9056-43D0-96B7-47029613F88B}">
      <dsp:nvSpPr>
        <dsp:cNvPr id="0" name=""/>
        <dsp:cNvSpPr/>
      </dsp:nvSpPr>
      <dsp:spPr>
        <a:xfrm>
          <a:off x="2515826" y="1057426"/>
          <a:ext cx="2286582" cy="137194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kern="1200" dirty="0">
              <a:hlinkClick xmlns:r="http://schemas.openxmlformats.org/officeDocument/2006/relationships" r:id="rId2" action="ppaction://hlinkpres?slideindex=1&amp;slidetitle="/>
            </a:rPr>
            <a:t>CREATION ARTISTIQUE</a:t>
          </a:r>
          <a:endParaRPr lang="en-US" sz="3000" kern="1200" dirty="0"/>
        </a:p>
      </dsp:txBody>
      <dsp:txXfrm>
        <a:off x="2515826" y="1057426"/>
        <a:ext cx="2286582" cy="1371949"/>
      </dsp:txXfrm>
    </dsp:sp>
    <dsp:sp modelId="{28B5F703-CA5C-4D78-83BC-ABE7CF42809B}">
      <dsp:nvSpPr>
        <dsp:cNvPr id="0" name=""/>
        <dsp:cNvSpPr/>
      </dsp:nvSpPr>
      <dsp:spPr>
        <a:xfrm>
          <a:off x="586" y="2658033"/>
          <a:ext cx="2286582" cy="137194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kern="1200" dirty="0">
              <a:hlinkClick xmlns:r="http://schemas.openxmlformats.org/officeDocument/2006/relationships" r:id="rId3" action="ppaction://hlinkpres?slideindex=1&amp;slidetitle="/>
            </a:rPr>
            <a:t>NATATION</a:t>
          </a:r>
          <a:r>
            <a:rPr lang="fr-FR" sz="3000" kern="1200" dirty="0"/>
            <a:t>   </a:t>
          </a:r>
          <a:endParaRPr lang="en-US" sz="3000" kern="1200" dirty="0"/>
        </a:p>
      </dsp:txBody>
      <dsp:txXfrm>
        <a:off x="586" y="2658033"/>
        <a:ext cx="2286582" cy="1371949"/>
      </dsp:txXfrm>
    </dsp:sp>
    <dsp:sp modelId="{BA4922F9-F99D-49A6-A1BD-9D925165EFEA}">
      <dsp:nvSpPr>
        <dsp:cNvPr id="0" name=""/>
        <dsp:cNvSpPr/>
      </dsp:nvSpPr>
      <dsp:spPr>
        <a:xfrm>
          <a:off x="2515826" y="2658033"/>
          <a:ext cx="2286582" cy="137194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kern="1200" dirty="0">
              <a:hlinkClick xmlns:r="http://schemas.openxmlformats.org/officeDocument/2006/relationships" r:id="rId4" action="ppaction://hlinkpres?slideindex=1&amp;slidetitle="/>
            </a:rPr>
            <a:t>BOXE </a:t>
          </a:r>
          <a:endParaRPr lang="en-US" sz="3000" kern="1200" dirty="0"/>
        </a:p>
      </dsp:txBody>
      <dsp:txXfrm>
        <a:off x="2515826" y="2658033"/>
        <a:ext cx="2286582" cy="13719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7BC7B1-345B-4095-B831-F3CC1B47C3D6}">
      <dsp:nvSpPr>
        <dsp:cNvPr id="0" name=""/>
        <dsp:cNvSpPr/>
      </dsp:nvSpPr>
      <dsp:spPr>
        <a:xfrm>
          <a:off x="1694452" y="34334"/>
          <a:ext cx="1421566" cy="142156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386E7F-9386-48EA-B6D1-90B0996FC951}">
      <dsp:nvSpPr>
        <dsp:cNvPr id="0" name=""/>
        <dsp:cNvSpPr/>
      </dsp:nvSpPr>
      <dsp:spPr>
        <a:xfrm>
          <a:off x="1997409" y="337291"/>
          <a:ext cx="815653" cy="81565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9DB805-8F39-4A7F-87D6-3371CC145C53}">
      <dsp:nvSpPr>
        <dsp:cNvPr id="0" name=""/>
        <dsp:cNvSpPr/>
      </dsp:nvSpPr>
      <dsp:spPr>
        <a:xfrm>
          <a:off x="1240017" y="1898684"/>
          <a:ext cx="2330437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800" kern="1200" dirty="0">
              <a:hlinkClick xmlns:r="http://schemas.openxmlformats.org/officeDocument/2006/relationships" r:id="rId3" action="ppaction://hlinkpres?slideindex=1&amp;slidetitle="/>
            </a:rPr>
            <a:t>NORD ATLANTIQUE/ RUGBY</a:t>
          </a:r>
          <a:endParaRPr lang="en-US" sz="1800" kern="1200" dirty="0"/>
        </a:p>
      </dsp:txBody>
      <dsp:txXfrm>
        <a:off x="1240017" y="1898684"/>
        <a:ext cx="2330437" cy="945000"/>
      </dsp:txXfrm>
    </dsp:sp>
    <dsp:sp modelId="{8C7FDB9B-21C2-471B-A69A-70A97AD6CB3E}">
      <dsp:nvSpPr>
        <dsp:cNvPr id="0" name=""/>
        <dsp:cNvSpPr/>
      </dsp:nvSpPr>
      <dsp:spPr>
        <a:xfrm>
          <a:off x="4432716" y="34334"/>
          <a:ext cx="1421566" cy="142156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DDE6F8-7218-45AB-AD7E-0EB9A5FF2273}">
      <dsp:nvSpPr>
        <dsp:cNvPr id="0" name=""/>
        <dsp:cNvSpPr/>
      </dsp:nvSpPr>
      <dsp:spPr>
        <a:xfrm>
          <a:off x="4735673" y="337291"/>
          <a:ext cx="815653" cy="815653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D0C52B-EE48-4A57-9D2A-4D34AC411394}">
      <dsp:nvSpPr>
        <dsp:cNvPr id="0" name=""/>
        <dsp:cNvSpPr/>
      </dsp:nvSpPr>
      <dsp:spPr>
        <a:xfrm>
          <a:off x="3978281" y="1898684"/>
          <a:ext cx="2330437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800" kern="1200" dirty="0">
              <a:hlinkClick xmlns:r="http://schemas.openxmlformats.org/officeDocument/2006/relationships" r:id="rId5" action="ppaction://hlinkpres?slideindex=1&amp;slidetitle="/>
            </a:rPr>
            <a:t>NORD CARAIBES CROSSTRAINING</a:t>
          </a:r>
          <a:endParaRPr lang="fr-PF" sz="1800" kern="1200" dirty="0"/>
        </a:p>
      </dsp:txBody>
      <dsp:txXfrm>
        <a:off x="3978281" y="1898684"/>
        <a:ext cx="2330437" cy="945000"/>
      </dsp:txXfrm>
    </dsp:sp>
    <dsp:sp modelId="{9D8AE805-5E0B-4956-A826-F9EEC8D06AD0}">
      <dsp:nvSpPr>
        <dsp:cNvPr id="0" name=""/>
        <dsp:cNvSpPr/>
      </dsp:nvSpPr>
      <dsp:spPr>
        <a:xfrm>
          <a:off x="7170980" y="34334"/>
          <a:ext cx="1421566" cy="142156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E3B13F-FBC5-4C94-ADF9-6D8F9179FE2A}">
      <dsp:nvSpPr>
        <dsp:cNvPr id="0" name=""/>
        <dsp:cNvSpPr/>
      </dsp:nvSpPr>
      <dsp:spPr>
        <a:xfrm>
          <a:off x="7473937" y="337291"/>
          <a:ext cx="815653" cy="815653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38FDF0-8F0C-434A-92AE-57513BC5C32F}">
      <dsp:nvSpPr>
        <dsp:cNvPr id="0" name=""/>
        <dsp:cNvSpPr/>
      </dsp:nvSpPr>
      <dsp:spPr>
        <a:xfrm>
          <a:off x="6716545" y="1898684"/>
          <a:ext cx="2330437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800" kern="1200" dirty="0">
              <a:hlinkClick xmlns:r="http://schemas.openxmlformats.org/officeDocument/2006/relationships" r:id="rId8" action="ppaction://hlinkpres?slideindex=1&amp;slidetitle="/>
            </a:rPr>
            <a:t>NORD ATLANTIQUE/ ESCALADE</a:t>
          </a:r>
          <a:endParaRPr lang="en-US" sz="1800" kern="1200" dirty="0"/>
        </a:p>
      </dsp:txBody>
      <dsp:txXfrm>
        <a:off x="6716545" y="1898684"/>
        <a:ext cx="2330437" cy="945000"/>
      </dsp:txXfrm>
    </dsp:sp>
    <dsp:sp modelId="{D619C4FD-F9B3-4892-BC5D-8872EFBD6624}">
      <dsp:nvSpPr>
        <dsp:cNvPr id="0" name=""/>
        <dsp:cNvSpPr/>
      </dsp:nvSpPr>
      <dsp:spPr>
        <a:xfrm>
          <a:off x="2933695" y="2821772"/>
          <a:ext cx="1421566" cy="142156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0E8C02-A498-4324-BC1E-8393588E8B53}">
      <dsp:nvSpPr>
        <dsp:cNvPr id="0" name=""/>
        <dsp:cNvSpPr/>
      </dsp:nvSpPr>
      <dsp:spPr>
        <a:xfrm>
          <a:off x="3238500" y="3126573"/>
          <a:ext cx="815653" cy="81565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59237D-CC4F-4495-AB60-D4E4D2891F34}">
      <dsp:nvSpPr>
        <dsp:cNvPr id="0" name=""/>
        <dsp:cNvSpPr/>
      </dsp:nvSpPr>
      <dsp:spPr>
        <a:xfrm>
          <a:off x="2095509" y="4421971"/>
          <a:ext cx="3244831" cy="13590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800" kern="1200" dirty="0">
              <a:hlinkClick xmlns:r="http://schemas.openxmlformats.org/officeDocument/2006/relationships" r:id="rId11" action="ppaction://hlinkfile"/>
            </a:rPr>
            <a:t>NORD CARAIBES /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800" kern="1200" dirty="0">
              <a:hlinkClick xmlns:r="http://schemas.openxmlformats.org/officeDocument/2006/relationships" r:id="rId11" action="ppaction://hlinkfile"/>
            </a:rPr>
            <a:t> VOLLEY</a:t>
          </a:r>
          <a:endParaRPr lang="fr-FR" sz="1800" kern="1200" dirty="0"/>
        </a:p>
        <a:p>
          <a:pPr marL="0" lvl="0" indent="0" algn="ctr" defTabSz="800100">
            <a:spcBef>
              <a:spcPct val="0"/>
            </a:spcBef>
            <a:spcAft>
              <a:spcPct val="35000"/>
            </a:spcAft>
            <a:buNone/>
            <a:defRPr cap="all"/>
          </a:pPr>
          <a:endParaRPr lang="en-US" sz="1200" kern="1200" dirty="0"/>
        </a:p>
      </dsp:txBody>
      <dsp:txXfrm>
        <a:off x="2095509" y="4421971"/>
        <a:ext cx="3244831" cy="1359042"/>
      </dsp:txXfrm>
    </dsp:sp>
    <dsp:sp modelId="{10BB7FE0-5B94-4EE4-9D66-1A302C98A731}">
      <dsp:nvSpPr>
        <dsp:cNvPr id="0" name=""/>
        <dsp:cNvSpPr/>
      </dsp:nvSpPr>
      <dsp:spPr>
        <a:xfrm>
          <a:off x="6134103" y="2781307"/>
          <a:ext cx="1421566" cy="142156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EA4C47-9133-43D2-B0B4-A75F82B95D4A}">
      <dsp:nvSpPr>
        <dsp:cNvPr id="0" name=""/>
        <dsp:cNvSpPr/>
      </dsp:nvSpPr>
      <dsp:spPr>
        <a:xfrm>
          <a:off x="6438895" y="3086104"/>
          <a:ext cx="815653" cy="815653"/>
        </a:xfrm>
        <a:prstGeom prst="rect">
          <a:avLst/>
        </a:prstGeom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E66737-2410-4D76-8F31-2FFE9AE41D92}">
      <dsp:nvSpPr>
        <dsp:cNvPr id="0" name=""/>
        <dsp:cNvSpPr/>
      </dsp:nvSpPr>
      <dsp:spPr>
        <a:xfrm>
          <a:off x="5753107" y="4320256"/>
          <a:ext cx="2330437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800" kern="1200" dirty="0">
              <a:hlinkClick xmlns:r="http://schemas.openxmlformats.org/officeDocument/2006/relationships" r:id="rId14" action="ppaction://hlinkpres?slideindex=1&amp;slidetitle="/>
            </a:rPr>
            <a:t>CENTRE SUD / SECOURISME DAE</a:t>
          </a:r>
          <a:endParaRPr lang="en-US" sz="1800" kern="1200" dirty="0"/>
        </a:p>
      </dsp:txBody>
      <dsp:txXfrm>
        <a:off x="5753107" y="4320256"/>
        <a:ext cx="2330437" cy="945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5C5AC0-0342-46B3-B87D-705E0C275AA7}">
      <dsp:nvSpPr>
        <dsp:cNvPr id="0" name=""/>
        <dsp:cNvSpPr/>
      </dsp:nvSpPr>
      <dsp:spPr>
        <a:xfrm>
          <a:off x="0" y="116610"/>
          <a:ext cx="2536031" cy="152161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/>
            <a:t>Rénover son projet pédagogique en EQUIPE</a:t>
          </a:r>
          <a:endParaRPr lang="en-US" sz="1900" kern="1200"/>
        </a:p>
      </dsp:txBody>
      <dsp:txXfrm>
        <a:off x="0" y="116610"/>
        <a:ext cx="2536031" cy="1521618"/>
      </dsp:txXfrm>
    </dsp:sp>
    <dsp:sp modelId="{EF9C739E-A94A-4B20-9440-D63E6B6D8AE9}">
      <dsp:nvSpPr>
        <dsp:cNvPr id="0" name=""/>
        <dsp:cNvSpPr/>
      </dsp:nvSpPr>
      <dsp:spPr>
        <a:xfrm>
          <a:off x="2789634" y="116610"/>
          <a:ext cx="2536031" cy="152161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/>
            <a:t>Les APSA adaptées aux Besoins Educatifs spécifiques et handicap</a:t>
          </a:r>
          <a:endParaRPr lang="en-US" sz="1900" kern="1200"/>
        </a:p>
      </dsp:txBody>
      <dsp:txXfrm>
        <a:off x="2789634" y="116610"/>
        <a:ext cx="2536031" cy="1521618"/>
      </dsp:txXfrm>
    </dsp:sp>
    <dsp:sp modelId="{DC7B7E17-84A7-4836-BE5E-66386DF8242B}">
      <dsp:nvSpPr>
        <dsp:cNvPr id="0" name=""/>
        <dsp:cNvSpPr/>
      </dsp:nvSpPr>
      <dsp:spPr>
        <a:xfrm>
          <a:off x="5579268" y="116610"/>
          <a:ext cx="2536031" cy="152161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hlinkClick xmlns:r="http://schemas.openxmlformats.org/officeDocument/2006/relationships" r:id="rId1" action="ppaction://hlinkpres?slideindex=1&amp;slidetitle="/>
            </a:rPr>
            <a:t>Formation des contractuels</a:t>
          </a:r>
          <a:endParaRPr lang="en-US" sz="1900" kern="1200" dirty="0"/>
        </a:p>
      </dsp:txBody>
      <dsp:txXfrm>
        <a:off x="5579268" y="116610"/>
        <a:ext cx="2536031" cy="1521618"/>
      </dsp:txXfrm>
    </dsp:sp>
    <dsp:sp modelId="{5C306862-E7F5-49F2-950D-CBD526C9B043}">
      <dsp:nvSpPr>
        <dsp:cNvPr id="0" name=""/>
        <dsp:cNvSpPr/>
      </dsp:nvSpPr>
      <dsp:spPr>
        <a:xfrm>
          <a:off x="0" y="1891832"/>
          <a:ext cx="2536031" cy="152161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/>
            <a:t>Conférences thématiques sur l’actualité de l’enseignement EPS (enjeux et débats) </a:t>
          </a:r>
          <a:endParaRPr lang="en-US" sz="1900" kern="1200"/>
        </a:p>
      </dsp:txBody>
      <dsp:txXfrm>
        <a:off x="0" y="1891832"/>
        <a:ext cx="2536031" cy="1521618"/>
      </dsp:txXfrm>
    </dsp:sp>
    <dsp:sp modelId="{B28EE6CB-774B-4B8A-9280-A36E3934C453}">
      <dsp:nvSpPr>
        <dsp:cNvPr id="0" name=""/>
        <dsp:cNvSpPr/>
      </dsp:nvSpPr>
      <dsp:spPr>
        <a:xfrm>
          <a:off x="2789634" y="1891832"/>
          <a:ext cx="2536031" cy="152161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/>
            <a:t>EPS et numérique</a:t>
          </a:r>
          <a:endParaRPr lang="en-US" sz="1900" kern="1200"/>
        </a:p>
      </dsp:txBody>
      <dsp:txXfrm>
        <a:off x="2789634" y="1891832"/>
        <a:ext cx="2536031" cy="1521618"/>
      </dsp:txXfrm>
    </dsp:sp>
    <dsp:sp modelId="{6D7F3037-A247-43F1-AF19-3574E10C0A26}">
      <dsp:nvSpPr>
        <dsp:cNvPr id="0" name=""/>
        <dsp:cNvSpPr/>
      </dsp:nvSpPr>
      <dsp:spPr>
        <a:xfrm>
          <a:off x="5579268" y="1891832"/>
          <a:ext cx="2536031" cy="152161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hlinkClick xmlns:r="http://schemas.openxmlformats.org/officeDocument/2006/relationships" r:id="rId2" action="ppaction://hlinkpres?slideindex=1&amp;slidetitle="/>
            </a:rPr>
            <a:t>Protocole « conditions climatiques difficiles » et formes de pratique en EPS</a:t>
          </a:r>
          <a:endParaRPr lang="en-US" sz="1900" kern="1200" dirty="0"/>
        </a:p>
      </dsp:txBody>
      <dsp:txXfrm>
        <a:off x="5579268" y="1891832"/>
        <a:ext cx="2536031" cy="152161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7C1627-3CB3-4AC0-A355-86B2AC2E64F8}">
      <dsp:nvSpPr>
        <dsp:cNvPr id="0" name=""/>
        <dsp:cNvSpPr/>
      </dsp:nvSpPr>
      <dsp:spPr>
        <a:xfrm>
          <a:off x="990" y="477524"/>
          <a:ext cx="3477136" cy="22079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195EBBF-6EA8-446F-ACF5-A249A146B749}">
      <dsp:nvSpPr>
        <dsp:cNvPr id="0" name=""/>
        <dsp:cNvSpPr/>
      </dsp:nvSpPr>
      <dsp:spPr>
        <a:xfrm>
          <a:off x="387339" y="844555"/>
          <a:ext cx="3477136" cy="22079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dirty="0">
              <a:hlinkClick xmlns:r="http://schemas.openxmlformats.org/officeDocument/2006/relationships" r:id="rId1" action="ppaction://hlinkpres?slideindex=1&amp;slidetitle="/>
            </a:rPr>
            <a:t>Rôle du professeur principal</a:t>
          </a:r>
          <a:endParaRPr lang="en-US" sz="3200" kern="1200" dirty="0"/>
        </a:p>
      </dsp:txBody>
      <dsp:txXfrm>
        <a:off x="452009" y="909225"/>
        <a:ext cx="3347796" cy="2078641"/>
      </dsp:txXfrm>
    </dsp:sp>
    <dsp:sp modelId="{66F048C5-B041-408C-9FBC-4E9C40890A3E}">
      <dsp:nvSpPr>
        <dsp:cNvPr id="0" name=""/>
        <dsp:cNvSpPr/>
      </dsp:nvSpPr>
      <dsp:spPr>
        <a:xfrm>
          <a:off x="4250824" y="477524"/>
          <a:ext cx="3477136" cy="22079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2EC5FC-D0C3-44D0-B3FB-34F649C0DEA6}">
      <dsp:nvSpPr>
        <dsp:cNvPr id="0" name=""/>
        <dsp:cNvSpPr/>
      </dsp:nvSpPr>
      <dsp:spPr>
        <a:xfrm>
          <a:off x="4637172" y="844555"/>
          <a:ext cx="3477136" cy="22079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dirty="0">
              <a:hlinkClick xmlns:r="http://schemas.openxmlformats.org/officeDocument/2006/relationships" r:id="rId2" action="ppaction://hlinkpres?slideindex=1&amp;slidetitle="/>
            </a:rPr>
            <a:t>Rôle du coordonnateur des APS</a:t>
          </a:r>
          <a:endParaRPr lang="en-US" sz="3200" kern="1200" dirty="0"/>
        </a:p>
      </dsp:txBody>
      <dsp:txXfrm>
        <a:off x="4701842" y="909225"/>
        <a:ext cx="3347796" cy="207864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885AF2-A1A6-4712-B8F7-F4FE29D34ADE}">
      <dsp:nvSpPr>
        <dsp:cNvPr id="0" name=""/>
        <dsp:cNvSpPr/>
      </dsp:nvSpPr>
      <dsp:spPr>
        <a:xfrm>
          <a:off x="0" y="0"/>
          <a:ext cx="6898005" cy="100203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418 heures prévues / 288 heures réalisées = 70%</a:t>
          </a:r>
          <a:endParaRPr lang="en-US" sz="2600" kern="1200" dirty="0"/>
        </a:p>
      </dsp:txBody>
      <dsp:txXfrm>
        <a:off x="29348" y="29348"/>
        <a:ext cx="5816737" cy="943334"/>
      </dsp:txXfrm>
    </dsp:sp>
    <dsp:sp modelId="{0798ED05-41FA-4F21-B1FA-C250101ABC16}">
      <dsp:nvSpPr>
        <dsp:cNvPr id="0" name=""/>
        <dsp:cNvSpPr/>
      </dsp:nvSpPr>
      <dsp:spPr>
        <a:xfrm>
          <a:off x="608647" y="1169035"/>
          <a:ext cx="6898005" cy="1002030"/>
        </a:xfrm>
        <a:prstGeom prst="roundRect">
          <a:avLst>
            <a:gd name="adj" fmla="val 10000"/>
          </a:avLst>
        </a:prstGeom>
        <a:solidFill>
          <a:schemeClr val="accent5">
            <a:hueOff val="-965760"/>
            <a:satOff val="0"/>
            <a:lumOff val="-25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26 formation prévues / 20 réalisées</a:t>
          </a:r>
          <a:endParaRPr lang="en-US" sz="2600" kern="1200" dirty="0"/>
        </a:p>
      </dsp:txBody>
      <dsp:txXfrm>
        <a:off x="637995" y="1198383"/>
        <a:ext cx="5579342" cy="943333"/>
      </dsp:txXfrm>
    </dsp:sp>
    <dsp:sp modelId="{2B5C3367-5D57-4878-A363-4A05CEF703C0}">
      <dsp:nvSpPr>
        <dsp:cNvPr id="0" name=""/>
        <dsp:cNvSpPr/>
      </dsp:nvSpPr>
      <dsp:spPr>
        <a:xfrm>
          <a:off x="1217294" y="2338070"/>
          <a:ext cx="6898005" cy="1002030"/>
        </a:xfrm>
        <a:prstGeom prst="roundRect">
          <a:avLst>
            <a:gd name="adj" fmla="val 10000"/>
          </a:avLst>
        </a:prstGeom>
        <a:solidFill>
          <a:schemeClr val="accent5">
            <a:hueOff val="-1931520"/>
            <a:satOff val="0"/>
            <a:lumOff val="-50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400 stagiaires convoqués / 320 présents = 80% taux de présence</a:t>
          </a:r>
          <a:endParaRPr lang="en-US" sz="2600" kern="1200" dirty="0"/>
        </a:p>
      </dsp:txBody>
      <dsp:txXfrm>
        <a:off x="1246642" y="2367418"/>
        <a:ext cx="5579342" cy="943333"/>
      </dsp:txXfrm>
    </dsp:sp>
    <dsp:sp modelId="{1E03318E-DC0D-4FA5-A569-BA0A3D8CBD22}">
      <dsp:nvSpPr>
        <dsp:cNvPr id="0" name=""/>
        <dsp:cNvSpPr/>
      </dsp:nvSpPr>
      <dsp:spPr>
        <a:xfrm>
          <a:off x="6246685" y="759872"/>
          <a:ext cx="651319" cy="651319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6393232" y="759872"/>
        <a:ext cx="358225" cy="490118"/>
      </dsp:txXfrm>
    </dsp:sp>
    <dsp:sp modelId="{D3ABD845-3079-425B-8633-F2C2CB3A0733}">
      <dsp:nvSpPr>
        <dsp:cNvPr id="0" name=""/>
        <dsp:cNvSpPr/>
      </dsp:nvSpPr>
      <dsp:spPr>
        <a:xfrm>
          <a:off x="6855333" y="1922227"/>
          <a:ext cx="651319" cy="651319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1818160"/>
            <a:satOff val="-15094"/>
            <a:lumOff val="-157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7001880" y="1922227"/>
        <a:ext cx="358225" cy="49011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AEF5F-D6C2-43B3-9FC3-03F963EF7B2C}">
      <dsp:nvSpPr>
        <dsp:cNvPr id="0" name=""/>
        <dsp:cNvSpPr/>
      </dsp:nvSpPr>
      <dsp:spPr>
        <a:xfrm>
          <a:off x="137160" y="929233"/>
          <a:ext cx="1958658" cy="13567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 fov="0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GRF</a:t>
          </a:r>
          <a:endParaRPr lang="en-US" sz="2400" kern="1200" dirty="0"/>
        </a:p>
      </dsp:txBody>
      <dsp:txXfrm>
        <a:off x="176898" y="968971"/>
        <a:ext cx="1879182" cy="1277292"/>
      </dsp:txXfrm>
    </dsp:sp>
    <dsp:sp modelId="{0CA205B5-ECDF-4CC2-B030-E359BDB22FFF}">
      <dsp:nvSpPr>
        <dsp:cNvPr id="0" name=""/>
        <dsp:cNvSpPr/>
      </dsp:nvSpPr>
      <dsp:spPr>
        <a:xfrm>
          <a:off x="333026" y="2286001"/>
          <a:ext cx="260553" cy="5715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1588"/>
              </a:lnTo>
              <a:lnTo>
                <a:pt x="260553" y="5715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306AB6-BFCD-469B-8DD5-2331BCC95158}">
      <dsp:nvSpPr>
        <dsp:cNvPr id="0" name=""/>
        <dsp:cNvSpPr/>
      </dsp:nvSpPr>
      <dsp:spPr>
        <a:xfrm>
          <a:off x="593579" y="2339666"/>
          <a:ext cx="1421346" cy="10358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b="0" i="0" u="none" kern="1200" baseline="0" dirty="0"/>
            <a:t>15H  THIERY/ COSTE</a:t>
          </a:r>
          <a:endParaRPr lang="fr-PF" sz="2100" kern="1200" dirty="0"/>
        </a:p>
      </dsp:txBody>
      <dsp:txXfrm>
        <a:off x="623918" y="2370005"/>
        <a:ext cx="1360668" cy="975167"/>
      </dsp:txXfrm>
    </dsp:sp>
    <dsp:sp modelId="{BB86AC46-D293-4AD7-B6E7-97EA615925C1}">
      <dsp:nvSpPr>
        <dsp:cNvPr id="0" name=""/>
        <dsp:cNvSpPr/>
      </dsp:nvSpPr>
      <dsp:spPr>
        <a:xfrm>
          <a:off x="4328163" y="762001"/>
          <a:ext cx="2391027" cy="19314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 fov="0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HARMONISATION DES PRATIQUES DE L’EPS EPPCS</a:t>
          </a:r>
          <a:endParaRPr lang="en-US" sz="2000" kern="1200" dirty="0"/>
        </a:p>
      </dsp:txBody>
      <dsp:txXfrm>
        <a:off x="4384732" y="818570"/>
        <a:ext cx="2277889" cy="1818270"/>
      </dsp:txXfrm>
    </dsp:sp>
    <dsp:sp modelId="{3A3C5EB0-4A82-430A-9484-DFA224702E1F}">
      <dsp:nvSpPr>
        <dsp:cNvPr id="0" name=""/>
        <dsp:cNvSpPr/>
      </dsp:nvSpPr>
      <dsp:spPr>
        <a:xfrm>
          <a:off x="4567266" y="2693410"/>
          <a:ext cx="549137" cy="5172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7213"/>
              </a:lnTo>
              <a:lnTo>
                <a:pt x="549137" y="5172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113B3F-5702-4BFA-B8EC-45FF0A64B38D}">
      <dsp:nvSpPr>
        <dsp:cNvPr id="0" name=""/>
        <dsp:cNvSpPr/>
      </dsp:nvSpPr>
      <dsp:spPr>
        <a:xfrm>
          <a:off x="5116403" y="2602569"/>
          <a:ext cx="1382180" cy="12161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b="0" i="0" u="none" kern="1200" baseline="0" dirty="0"/>
            <a:t>9H ESOR GUILLET</a:t>
          </a:r>
          <a:r>
            <a:rPr lang="fr-FR" sz="2100" kern="1200" dirty="0"/>
            <a:t>   </a:t>
          </a:r>
          <a:endParaRPr lang="fr-PF" sz="2100" kern="1200" dirty="0"/>
        </a:p>
      </dsp:txBody>
      <dsp:txXfrm>
        <a:off x="5152022" y="2638188"/>
        <a:ext cx="1310942" cy="1144869"/>
      </dsp:txXfrm>
    </dsp:sp>
    <dsp:sp modelId="{0263D811-1744-4A45-8C5E-423AEC221B43}">
      <dsp:nvSpPr>
        <dsp:cNvPr id="0" name=""/>
        <dsp:cNvSpPr/>
      </dsp:nvSpPr>
      <dsp:spPr>
        <a:xfrm>
          <a:off x="2273173" y="1992440"/>
          <a:ext cx="2001698" cy="17314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 fov="0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REFLEXION SUR LES MODALITES D’EVALUATION DES AFL/AFLP</a:t>
          </a:r>
          <a:endParaRPr lang="en-US" sz="2000" kern="1200" dirty="0"/>
        </a:p>
      </dsp:txBody>
      <dsp:txXfrm>
        <a:off x="2323887" y="2043154"/>
        <a:ext cx="1900270" cy="1630063"/>
      </dsp:txXfrm>
    </dsp:sp>
    <dsp:sp modelId="{770D4277-51AC-47C7-9BDA-FA9085053012}">
      <dsp:nvSpPr>
        <dsp:cNvPr id="0" name=""/>
        <dsp:cNvSpPr/>
      </dsp:nvSpPr>
      <dsp:spPr>
        <a:xfrm>
          <a:off x="2473343" y="3723931"/>
          <a:ext cx="745460" cy="6112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1296"/>
              </a:lnTo>
              <a:lnTo>
                <a:pt x="745460" y="6112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B98EC7-129B-4644-9540-A7F74BB8875B}">
      <dsp:nvSpPr>
        <dsp:cNvPr id="0" name=""/>
        <dsp:cNvSpPr/>
      </dsp:nvSpPr>
      <dsp:spPr>
        <a:xfrm>
          <a:off x="3218803" y="3802973"/>
          <a:ext cx="1444701" cy="10645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r-FR" sz="2100" b="0" i="0" u="none" kern="1200" baseline="0" dirty="0"/>
            <a:t>12H BESSARD</a:t>
          </a:r>
          <a:endParaRPr lang="fr-PF" sz="2100" kern="1200" dirty="0"/>
        </a:p>
      </dsp:txBody>
      <dsp:txXfrm>
        <a:off x="3249981" y="3834151"/>
        <a:ext cx="1382345" cy="1002151"/>
      </dsp:txXfrm>
    </dsp:sp>
    <dsp:sp modelId="{6CB026E0-C2E2-4657-A2B7-9CA4519B7185}">
      <dsp:nvSpPr>
        <dsp:cNvPr id="0" name=""/>
        <dsp:cNvSpPr/>
      </dsp:nvSpPr>
      <dsp:spPr>
        <a:xfrm>
          <a:off x="6815872" y="2066913"/>
          <a:ext cx="1948804" cy="15119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 fov="0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JOURNEES PROGRAMMES</a:t>
          </a:r>
          <a:endParaRPr lang="en-US" sz="2000" kern="1200" dirty="0"/>
        </a:p>
      </dsp:txBody>
      <dsp:txXfrm>
        <a:off x="6860157" y="2111198"/>
        <a:ext cx="1860234" cy="1423416"/>
      </dsp:txXfrm>
    </dsp:sp>
    <dsp:sp modelId="{72643C46-AE6F-439C-8EE7-61443597F428}">
      <dsp:nvSpPr>
        <dsp:cNvPr id="0" name=""/>
        <dsp:cNvSpPr/>
      </dsp:nvSpPr>
      <dsp:spPr>
        <a:xfrm>
          <a:off x="7010753" y="3578900"/>
          <a:ext cx="400887" cy="6699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9964"/>
              </a:lnTo>
              <a:lnTo>
                <a:pt x="400887" y="66996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659A13-F851-463A-8AAA-5C4AF5FB0429}">
      <dsp:nvSpPr>
        <dsp:cNvPr id="0" name=""/>
        <dsp:cNvSpPr/>
      </dsp:nvSpPr>
      <dsp:spPr>
        <a:xfrm>
          <a:off x="7411641" y="3630792"/>
          <a:ext cx="1246836" cy="12361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r-FR" sz="2100" b="0" i="0" u="none" kern="1200" baseline="0" dirty="0"/>
            <a:t>9H THIERY/ GESTEL</a:t>
          </a:r>
          <a:endParaRPr lang="fr-PF" sz="2100" kern="1200" dirty="0"/>
        </a:p>
      </dsp:txBody>
      <dsp:txXfrm>
        <a:off x="7447846" y="3666997"/>
        <a:ext cx="1174426" cy="116373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22F64E-3255-4C37-A1FB-ACD5B38BB11F}">
      <dsp:nvSpPr>
        <dsp:cNvPr id="0" name=""/>
        <dsp:cNvSpPr/>
      </dsp:nvSpPr>
      <dsp:spPr>
        <a:xfrm>
          <a:off x="0" y="241859"/>
          <a:ext cx="8001000" cy="595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0967" tIns="291592" rIns="620967" bIns="99568" numCol="1" spcCol="1270" anchor="t" anchorCtr="0">
          <a:noAutofit/>
        </a:bodyPr>
        <a:lstStyle/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b="0" i="0" u="none" kern="1200" baseline="0" dirty="0"/>
            <a:t>9H  GOURPIL</a:t>
          </a:r>
          <a:endParaRPr lang="fr-PF" sz="1400" kern="1200" dirty="0"/>
        </a:p>
      </dsp:txBody>
      <dsp:txXfrm>
        <a:off x="0" y="241859"/>
        <a:ext cx="8001000" cy="595350"/>
      </dsp:txXfrm>
    </dsp:sp>
    <dsp:sp modelId="{852CFDD0-99D4-4E38-BC5C-064076554E6D}">
      <dsp:nvSpPr>
        <dsp:cNvPr id="0" name=""/>
        <dsp:cNvSpPr/>
      </dsp:nvSpPr>
      <dsp:spPr>
        <a:xfrm>
          <a:off x="400050" y="35219"/>
          <a:ext cx="5600700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1693" tIns="0" rIns="21169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altLang="fr-PF" sz="1400" kern="1200" baseline="0" dirty="0">
              <a:solidFill>
                <a:schemeClr val="bg1"/>
              </a:solidFill>
            </a:rPr>
            <a:t>GROUPE EPS ADAPTEE ET HANDICAP </a:t>
          </a:r>
          <a:endParaRPr lang="en-US" sz="1400" kern="1200" baseline="0" dirty="0">
            <a:solidFill>
              <a:schemeClr val="bg1"/>
            </a:solidFill>
          </a:endParaRPr>
        </a:p>
      </dsp:txBody>
      <dsp:txXfrm>
        <a:off x="420225" y="55394"/>
        <a:ext cx="5560350" cy="372930"/>
      </dsp:txXfrm>
    </dsp:sp>
    <dsp:sp modelId="{F14AFE1C-E927-4557-8333-A30E38222EC8}">
      <dsp:nvSpPr>
        <dsp:cNvPr id="0" name=""/>
        <dsp:cNvSpPr/>
      </dsp:nvSpPr>
      <dsp:spPr>
        <a:xfrm>
          <a:off x="0" y="1119450"/>
          <a:ext cx="8001000" cy="595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0967" tIns="291592" rIns="620967" bIns="99568" numCol="1" spcCol="1270" anchor="t" anchorCtr="0">
          <a:noAutofit/>
        </a:bodyPr>
        <a:lstStyle/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b="0" i="0" u="none" kern="1200" baseline="0" dirty="0"/>
            <a:t>9H GUILLET</a:t>
          </a:r>
          <a:r>
            <a:rPr lang="fr-FR" sz="1400" kern="1200" dirty="0"/>
            <a:t>   </a:t>
          </a:r>
          <a:endParaRPr lang="fr-PF" sz="1400" kern="1200" dirty="0"/>
        </a:p>
      </dsp:txBody>
      <dsp:txXfrm>
        <a:off x="0" y="1119450"/>
        <a:ext cx="8001000" cy="595350"/>
      </dsp:txXfrm>
    </dsp:sp>
    <dsp:sp modelId="{36A66B2E-F09A-4B15-A984-35058551CD54}">
      <dsp:nvSpPr>
        <dsp:cNvPr id="0" name=""/>
        <dsp:cNvSpPr/>
      </dsp:nvSpPr>
      <dsp:spPr>
        <a:xfrm>
          <a:off x="400050" y="912810"/>
          <a:ext cx="5600700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1693" tIns="0" rIns="21169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altLang="fr-PF" sz="1400" kern="1200" dirty="0"/>
            <a:t>GROUPE MOTRCITE DE L’ELEVE </a:t>
          </a:r>
          <a:endParaRPr lang="en-US" sz="1400" kern="1200" dirty="0"/>
        </a:p>
      </dsp:txBody>
      <dsp:txXfrm>
        <a:off x="420225" y="932985"/>
        <a:ext cx="5560350" cy="372930"/>
      </dsp:txXfrm>
    </dsp:sp>
    <dsp:sp modelId="{AF01356F-7DB4-49DA-B408-D25581998F94}">
      <dsp:nvSpPr>
        <dsp:cNvPr id="0" name=""/>
        <dsp:cNvSpPr/>
      </dsp:nvSpPr>
      <dsp:spPr>
        <a:xfrm>
          <a:off x="0" y="1997040"/>
          <a:ext cx="8001000" cy="595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0967" tIns="291592" rIns="620967" bIns="99568" numCol="1" spcCol="1270" anchor="t" anchorCtr="0">
          <a:noAutofit/>
        </a:bodyPr>
        <a:lstStyle/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fr-FR" sz="1400" b="0" i="0" u="none" kern="1200" baseline="0" dirty="0"/>
            <a:t>9H DEMOGEOT</a:t>
          </a:r>
          <a:endParaRPr lang="fr-PF" sz="1400" kern="1200" dirty="0"/>
        </a:p>
      </dsp:txBody>
      <dsp:txXfrm>
        <a:off x="0" y="1997040"/>
        <a:ext cx="8001000" cy="595350"/>
      </dsp:txXfrm>
    </dsp:sp>
    <dsp:sp modelId="{E9752DD3-E5A5-48D0-B04A-1928D76671EE}">
      <dsp:nvSpPr>
        <dsp:cNvPr id="0" name=""/>
        <dsp:cNvSpPr/>
      </dsp:nvSpPr>
      <dsp:spPr>
        <a:xfrm>
          <a:off x="400050" y="1790400"/>
          <a:ext cx="5600700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1693" tIns="0" rIns="21169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altLang="fr-PF" sz="1400" kern="1200" dirty="0"/>
            <a:t>GROUPE ENGAGEMENT DE L’ELEVE </a:t>
          </a:r>
          <a:endParaRPr lang="en-US" sz="1400" kern="1200" dirty="0"/>
        </a:p>
      </dsp:txBody>
      <dsp:txXfrm>
        <a:off x="420225" y="1810575"/>
        <a:ext cx="5560350" cy="372930"/>
      </dsp:txXfrm>
    </dsp:sp>
    <dsp:sp modelId="{FF9313A7-C837-4AC8-8008-31B79D34069A}">
      <dsp:nvSpPr>
        <dsp:cNvPr id="0" name=""/>
        <dsp:cNvSpPr/>
      </dsp:nvSpPr>
      <dsp:spPr>
        <a:xfrm>
          <a:off x="0" y="2874629"/>
          <a:ext cx="8001000" cy="595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0967" tIns="291592" rIns="620967" bIns="99568" numCol="1" spcCol="1270" anchor="t" anchorCtr="0">
          <a:noAutofit/>
        </a:bodyPr>
        <a:lstStyle/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fr-FR" sz="1400" b="0" i="0" u="none" kern="1200" baseline="0" dirty="0"/>
            <a:t>9H ESOR</a:t>
          </a:r>
          <a:endParaRPr lang="fr-PF" sz="1400" kern="1200" dirty="0"/>
        </a:p>
      </dsp:txBody>
      <dsp:txXfrm>
        <a:off x="0" y="2874629"/>
        <a:ext cx="8001000" cy="595350"/>
      </dsp:txXfrm>
    </dsp:sp>
    <dsp:sp modelId="{A83AC659-1CFD-4483-9379-57D6289F2E3D}">
      <dsp:nvSpPr>
        <dsp:cNvPr id="0" name=""/>
        <dsp:cNvSpPr/>
      </dsp:nvSpPr>
      <dsp:spPr>
        <a:xfrm>
          <a:off x="400050" y="2667989"/>
          <a:ext cx="5600700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1693" tIns="0" rIns="21169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altLang="fr-PF" sz="1400" kern="1200" dirty="0"/>
            <a:t>GROUPE FORMES DE PRATIQUES SCOLAIRES </a:t>
          </a:r>
          <a:endParaRPr lang="en-US" sz="1400" kern="1200" dirty="0"/>
        </a:p>
      </dsp:txBody>
      <dsp:txXfrm>
        <a:off x="420225" y="2688164"/>
        <a:ext cx="5560350" cy="37293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3F529-3B4C-46C7-B74F-A12A8B805C67}">
      <dsp:nvSpPr>
        <dsp:cNvPr id="0" name=""/>
        <dsp:cNvSpPr/>
      </dsp:nvSpPr>
      <dsp:spPr>
        <a:xfrm rot="5400000">
          <a:off x="-350426" y="351521"/>
          <a:ext cx="2336174" cy="1635322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altLang="fr-PF" sz="2400" kern="1200" baseline="0"/>
            <a:t>AGREG INTERNE</a:t>
          </a:r>
          <a:endParaRPr lang="en-US" sz="2400" kern="1200" baseline="0"/>
        </a:p>
      </dsp:txBody>
      <dsp:txXfrm rot="-5400000">
        <a:off x="0" y="818756"/>
        <a:ext cx="1635322" cy="700852"/>
      </dsp:txXfrm>
    </dsp:sp>
    <dsp:sp modelId="{D90C8D6D-047E-4BA3-941A-14B2E789CDB0}">
      <dsp:nvSpPr>
        <dsp:cNvPr id="0" name=""/>
        <dsp:cNvSpPr/>
      </dsp:nvSpPr>
      <dsp:spPr>
        <a:xfrm rot="5400000">
          <a:off x="4173204" y="-2536786"/>
          <a:ext cx="1518513" cy="65942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44" tIns="23495" rIns="23495" bIns="23495" numCol="1" spcCol="1270" anchor="ctr" anchorCtr="0">
          <a:noAutofit/>
        </a:bodyPr>
        <a:lstStyle/>
        <a:p>
          <a:pPr marL="285750" lvl="1" indent="-285750" algn="l" defTabSz="16446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3700" b="0" i="0" u="none" kern="1200" baseline="0" dirty="0"/>
            <a:t>50H  BONHEUR/ GUILLET/ KER-SUZAN/ ESOR</a:t>
          </a:r>
          <a:endParaRPr lang="fr-PF" sz="3700" kern="1200" dirty="0"/>
        </a:p>
      </dsp:txBody>
      <dsp:txXfrm rot="-5400000">
        <a:off x="1635322" y="75224"/>
        <a:ext cx="6520149" cy="1370257"/>
      </dsp:txXfrm>
    </dsp:sp>
    <dsp:sp modelId="{8747DDBE-8264-4A76-BE05-88D202E6D3A8}">
      <dsp:nvSpPr>
        <dsp:cNvPr id="0" name=""/>
        <dsp:cNvSpPr/>
      </dsp:nvSpPr>
      <dsp:spPr>
        <a:xfrm rot="5400000">
          <a:off x="-350426" y="2402593"/>
          <a:ext cx="2336174" cy="1635322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altLang="fr-PF" sz="2400" kern="1200"/>
            <a:t>CAPEPS EXTERNE</a:t>
          </a:r>
          <a:endParaRPr lang="en-US" sz="2400" kern="1200" dirty="0"/>
        </a:p>
      </dsp:txBody>
      <dsp:txXfrm rot="-5400000">
        <a:off x="0" y="2869828"/>
        <a:ext cx="1635322" cy="700852"/>
      </dsp:txXfrm>
    </dsp:sp>
    <dsp:sp modelId="{F6D4C474-4474-4024-917F-07CE8C208A5E}">
      <dsp:nvSpPr>
        <dsp:cNvPr id="0" name=""/>
        <dsp:cNvSpPr/>
      </dsp:nvSpPr>
      <dsp:spPr>
        <a:xfrm rot="5400000">
          <a:off x="4173204" y="-485714"/>
          <a:ext cx="1518513" cy="65942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44" tIns="23495" rIns="23495" bIns="23495" numCol="1" spcCol="1270" anchor="ctr" anchorCtr="0">
          <a:noAutofit/>
        </a:bodyPr>
        <a:lstStyle/>
        <a:p>
          <a:pPr marL="285750" lvl="1" indent="-285750" algn="l" defTabSz="16446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3700" b="0" i="0" u="none" kern="1200" baseline="0" dirty="0"/>
            <a:t>50H BONHEUR/ GUILLET/ KER-SUZAN/ ESOR</a:t>
          </a:r>
          <a:r>
            <a:rPr lang="fr-FR" sz="3700" kern="1200" dirty="0"/>
            <a:t>  </a:t>
          </a:r>
          <a:endParaRPr lang="fr-PF" sz="3700" kern="1200" dirty="0"/>
        </a:p>
      </dsp:txBody>
      <dsp:txXfrm rot="-5400000">
        <a:off x="1635322" y="2126296"/>
        <a:ext cx="6520149" cy="137025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60A87F-4985-4B38-8F77-880AF9274741}">
      <dsp:nvSpPr>
        <dsp:cNvPr id="0" name=""/>
        <dsp:cNvSpPr/>
      </dsp:nvSpPr>
      <dsp:spPr>
        <a:xfrm>
          <a:off x="0" y="535"/>
          <a:ext cx="8229600" cy="125381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1729BC-D031-4DD4-804C-24DE18FF0672}">
      <dsp:nvSpPr>
        <dsp:cNvPr id="0" name=""/>
        <dsp:cNvSpPr/>
      </dsp:nvSpPr>
      <dsp:spPr>
        <a:xfrm flipH="1">
          <a:off x="0" y="2103437"/>
          <a:ext cx="689600" cy="689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94D3B-37D6-4792-B645-88893A0F5181}">
      <dsp:nvSpPr>
        <dsp:cNvPr id="0" name=""/>
        <dsp:cNvSpPr/>
      </dsp:nvSpPr>
      <dsp:spPr>
        <a:xfrm>
          <a:off x="1448160" y="535"/>
          <a:ext cx="3703320" cy="1253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96" tIns="132696" rIns="132696" bIns="132696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0" kern="1200" dirty="0"/>
            <a:t>RENOVER SON  PROJET PEDAGOGIQUE EPS</a:t>
          </a:r>
          <a:endParaRPr lang="en-US" sz="2400" b="0" kern="1200" baseline="0" dirty="0"/>
        </a:p>
      </dsp:txBody>
      <dsp:txXfrm>
        <a:off x="1448160" y="535"/>
        <a:ext cx="3703320" cy="1253818"/>
      </dsp:txXfrm>
    </dsp:sp>
    <dsp:sp modelId="{F74D6364-D868-4F29-A271-DD8CABCF7C9F}">
      <dsp:nvSpPr>
        <dsp:cNvPr id="0" name=""/>
        <dsp:cNvSpPr/>
      </dsp:nvSpPr>
      <dsp:spPr>
        <a:xfrm>
          <a:off x="5151480" y="535"/>
          <a:ext cx="3078119" cy="1253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96" tIns="132696" rIns="132696" bIns="132696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b="0" i="0" u="none" kern="1200" baseline="0" dirty="0"/>
            <a:t>9H </a:t>
          </a:r>
          <a:r>
            <a:rPr lang="fr-FR" sz="2000" b="0" i="0" u="none" kern="1200" baseline="0" dirty="0"/>
            <a:t>GOURPIL ESOR BESSARD</a:t>
          </a:r>
          <a:endParaRPr lang="fr-PF" sz="2000" kern="1200" dirty="0"/>
        </a:p>
      </dsp:txBody>
      <dsp:txXfrm>
        <a:off x="5151480" y="535"/>
        <a:ext cx="3078119" cy="1253818"/>
      </dsp:txXfrm>
    </dsp:sp>
    <dsp:sp modelId="{44C7E653-0426-4B28-A2AB-F532087B2B59}">
      <dsp:nvSpPr>
        <dsp:cNvPr id="0" name=""/>
        <dsp:cNvSpPr/>
      </dsp:nvSpPr>
      <dsp:spPr>
        <a:xfrm>
          <a:off x="0" y="1567809"/>
          <a:ext cx="8229600" cy="125381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9FEC0D-CE18-4961-8B61-1F8CB5756C66}">
      <dsp:nvSpPr>
        <dsp:cNvPr id="0" name=""/>
        <dsp:cNvSpPr/>
      </dsp:nvSpPr>
      <dsp:spPr>
        <a:xfrm>
          <a:off x="379280" y="1849918"/>
          <a:ext cx="689600" cy="6896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3D7CA1-E073-47FA-AEFC-AC70A9A3E926}">
      <dsp:nvSpPr>
        <dsp:cNvPr id="0" name=""/>
        <dsp:cNvSpPr/>
      </dsp:nvSpPr>
      <dsp:spPr>
        <a:xfrm>
          <a:off x="1448160" y="1567809"/>
          <a:ext cx="3703320" cy="1253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96" tIns="132696" rIns="132696" bIns="132696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0" kern="1200" dirty="0"/>
            <a:t>RÔLE DU PROFESSEUR PRINCIPAL</a:t>
          </a:r>
          <a:endParaRPr lang="en-US" sz="2400" b="0" kern="1200" dirty="0"/>
        </a:p>
      </dsp:txBody>
      <dsp:txXfrm>
        <a:off x="1448160" y="1567809"/>
        <a:ext cx="3703320" cy="1253818"/>
      </dsp:txXfrm>
    </dsp:sp>
    <dsp:sp modelId="{9B36E94C-0EF2-4F95-BAA4-E4E682EC5E47}">
      <dsp:nvSpPr>
        <dsp:cNvPr id="0" name=""/>
        <dsp:cNvSpPr/>
      </dsp:nvSpPr>
      <dsp:spPr>
        <a:xfrm>
          <a:off x="5151480" y="1567809"/>
          <a:ext cx="3078119" cy="1253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96" tIns="132696" rIns="132696" bIns="132696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b="0" i="0" u="none" kern="1200" baseline="0" dirty="0"/>
            <a:t>6H</a:t>
          </a:r>
          <a:r>
            <a:rPr lang="fr-FR" sz="1700" b="0" i="0" u="none" kern="1200" baseline="0" dirty="0"/>
            <a:t> </a:t>
          </a:r>
          <a:r>
            <a:rPr lang="fr-FR" sz="2000" b="0" i="0" u="none" kern="1200" baseline="0" dirty="0"/>
            <a:t>FOURNEAU BAOUSSON</a:t>
          </a:r>
          <a:endParaRPr lang="fr-PF" sz="2000" kern="1200" dirty="0"/>
        </a:p>
      </dsp:txBody>
      <dsp:txXfrm>
        <a:off x="5151480" y="1567809"/>
        <a:ext cx="3078119" cy="1253818"/>
      </dsp:txXfrm>
    </dsp:sp>
    <dsp:sp modelId="{297C4522-F096-4F84-9AE4-85260199B4CC}">
      <dsp:nvSpPr>
        <dsp:cNvPr id="0" name=""/>
        <dsp:cNvSpPr/>
      </dsp:nvSpPr>
      <dsp:spPr>
        <a:xfrm>
          <a:off x="0" y="3135082"/>
          <a:ext cx="8229600" cy="125381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BC1B67-F6C4-4DCF-A902-AAB43A02A49E}">
      <dsp:nvSpPr>
        <dsp:cNvPr id="0" name=""/>
        <dsp:cNvSpPr/>
      </dsp:nvSpPr>
      <dsp:spPr>
        <a:xfrm>
          <a:off x="379280" y="3417191"/>
          <a:ext cx="689600" cy="6896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CFA01A-8667-4597-BE60-E25528891CE3}">
      <dsp:nvSpPr>
        <dsp:cNvPr id="0" name=""/>
        <dsp:cNvSpPr/>
      </dsp:nvSpPr>
      <dsp:spPr>
        <a:xfrm>
          <a:off x="1448160" y="3135082"/>
          <a:ext cx="3703320" cy="1253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96" tIns="132696" rIns="132696" bIns="132696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altLang="fr-PF" sz="2400" kern="1200" dirty="0"/>
            <a:t>ELEVES A BES ET PREVENTION SANTE</a:t>
          </a:r>
          <a:endParaRPr lang="en-US" sz="2400" kern="1200" dirty="0"/>
        </a:p>
      </dsp:txBody>
      <dsp:txXfrm>
        <a:off x="1448160" y="3135082"/>
        <a:ext cx="3703320" cy="1253818"/>
      </dsp:txXfrm>
    </dsp:sp>
    <dsp:sp modelId="{D8B55C8B-5D6E-4E97-9D76-1A3382BDA5E1}">
      <dsp:nvSpPr>
        <dsp:cNvPr id="0" name=""/>
        <dsp:cNvSpPr/>
      </dsp:nvSpPr>
      <dsp:spPr>
        <a:xfrm>
          <a:off x="5151480" y="3135082"/>
          <a:ext cx="3078119" cy="1253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96" tIns="132696" rIns="132696" bIns="132696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b="0" i="0" u="none" kern="1200" baseline="0" dirty="0"/>
            <a:t>12H</a:t>
          </a:r>
          <a:r>
            <a:rPr lang="fr-FR" sz="1700" b="0" i="0" u="none" kern="1200" baseline="0" dirty="0"/>
            <a:t> </a:t>
          </a:r>
          <a:r>
            <a:rPr lang="fr-FR" sz="2000" b="0" i="0" u="none" kern="1200" baseline="0" dirty="0"/>
            <a:t>GOURPIL SYMPHOR</a:t>
          </a:r>
          <a:endParaRPr lang="fr-PF" sz="2000" kern="1200" dirty="0"/>
        </a:p>
      </dsp:txBody>
      <dsp:txXfrm>
        <a:off x="5151480" y="3135082"/>
        <a:ext cx="3078119" cy="125381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49F667-140D-497B-BAC4-AC8DD9660F03}">
      <dsp:nvSpPr>
        <dsp:cNvPr id="0" name=""/>
        <dsp:cNvSpPr/>
      </dsp:nvSpPr>
      <dsp:spPr>
        <a:xfrm>
          <a:off x="0" y="535"/>
          <a:ext cx="8229600" cy="125381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CCCE7E-BD33-4F01-9059-8BB0780DFD40}">
      <dsp:nvSpPr>
        <dsp:cNvPr id="0" name=""/>
        <dsp:cNvSpPr/>
      </dsp:nvSpPr>
      <dsp:spPr>
        <a:xfrm>
          <a:off x="379280" y="282645"/>
          <a:ext cx="689600" cy="6896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683B16-F62B-49DE-A5B4-B3A8011E3D51}">
      <dsp:nvSpPr>
        <dsp:cNvPr id="0" name=""/>
        <dsp:cNvSpPr/>
      </dsp:nvSpPr>
      <dsp:spPr>
        <a:xfrm>
          <a:off x="1448160" y="535"/>
          <a:ext cx="3703320" cy="1253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96" tIns="132696" rIns="132696" bIns="132696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altLang="fr-PF" sz="2100" kern="1200" dirty="0"/>
            <a:t>FORMATION DES CONTRACTUELS </a:t>
          </a:r>
          <a:endParaRPr lang="en-US" sz="2100" kern="1200" baseline="0" dirty="0"/>
        </a:p>
      </dsp:txBody>
      <dsp:txXfrm>
        <a:off x="1448160" y="535"/>
        <a:ext cx="3703320" cy="1253818"/>
      </dsp:txXfrm>
    </dsp:sp>
    <dsp:sp modelId="{2F81D7F0-7E1B-431E-9D1F-E2B5E67BE503}">
      <dsp:nvSpPr>
        <dsp:cNvPr id="0" name=""/>
        <dsp:cNvSpPr/>
      </dsp:nvSpPr>
      <dsp:spPr>
        <a:xfrm>
          <a:off x="5151480" y="535"/>
          <a:ext cx="3078119" cy="1253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96" tIns="132696" rIns="132696" bIns="132696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b="0" i="0" u="none" kern="1200" baseline="0" dirty="0"/>
            <a:t>60H</a:t>
          </a:r>
          <a:endParaRPr lang="fr-PF" sz="3200" kern="1200" dirty="0"/>
        </a:p>
      </dsp:txBody>
      <dsp:txXfrm>
        <a:off x="5151480" y="535"/>
        <a:ext cx="3078119" cy="1253818"/>
      </dsp:txXfrm>
    </dsp:sp>
    <dsp:sp modelId="{A7CFA31E-2146-4D42-9DD0-87D1B0EC299A}">
      <dsp:nvSpPr>
        <dsp:cNvPr id="0" name=""/>
        <dsp:cNvSpPr/>
      </dsp:nvSpPr>
      <dsp:spPr>
        <a:xfrm>
          <a:off x="0" y="1567809"/>
          <a:ext cx="8229600" cy="125381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840A12-485A-4B20-9E01-9EB8A94CFF33}">
      <dsp:nvSpPr>
        <dsp:cNvPr id="0" name=""/>
        <dsp:cNvSpPr/>
      </dsp:nvSpPr>
      <dsp:spPr>
        <a:xfrm>
          <a:off x="379280" y="1849918"/>
          <a:ext cx="689600" cy="6896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0C81F8-8DC6-4D6C-8E76-34EE793478ED}">
      <dsp:nvSpPr>
        <dsp:cNvPr id="0" name=""/>
        <dsp:cNvSpPr/>
      </dsp:nvSpPr>
      <dsp:spPr>
        <a:xfrm>
          <a:off x="1448160" y="1567809"/>
          <a:ext cx="3703320" cy="1253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96" tIns="132696" rIns="132696" bIns="132696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b="0" kern="1200" dirty="0"/>
            <a:t>CONFERENCES THEMATIQUES SUR L’ACTUALITE DE L’EPS</a:t>
          </a:r>
          <a:endParaRPr lang="en-US" sz="2100" b="0" kern="1200" dirty="0"/>
        </a:p>
      </dsp:txBody>
      <dsp:txXfrm>
        <a:off x="1448160" y="1567809"/>
        <a:ext cx="3703320" cy="1253818"/>
      </dsp:txXfrm>
    </dsp:sp>
    <dsp:sp modelId="{CE98DEBD-6634-4ED7-B0FB-0209C69AEB6E}">
      <dsp:nvSpPr>
        <dsp:cNvPr id="0" name=""/>
        <dsp:cNvSpPr/>
      </dsp:nvSpPr>
      <dsp:spPr>
        <a:xfrm>
          <a:off x="5151480" y="1567809"/>
          <a:ext cx="3078119" cy="1253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96" tIns="132696" rIns="132696" bIns="132696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b="0" i="0" u="none" kern="1200" baseline="0" dirty="0"/>
            <a:t>9H</a:t>
          </a:r>
          <a:endParaRPr lang="fr-PF" sz="3200" kern="1200" dirty="0"/>
        </a:p>
      </dsp:txBody>
      <dsp:txXfrm>
        <a:off x="5151480" y="1567809"/>
        <a:ext cx="3078119" cy="1253818"/>
      </dsp:txXfrm>
    </dsp:sp>
    <dsp:sp modelId="{2E0D4435-70ED-43B0-8D1F-89DB7A34F12E}">
      <dsp:nvSpPr>
        <dsp:cNvPr id="0" name=""/>
        <dsp:cNvSpPr/>
      </dsp:nvSpPr>
      <dsp:spPr>
        <a:xfrm>
          <a:off x="0" y="3135082"/>
          <a:ext cx="8229600" cy="125381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EB2863-EADF-42DB-8874-62AB530FC243}">
      <dsp:nvSpPr>
        <dsp:cNvPr id="0" name=""/>
        <dsp:cNvSpPr/>
      </dsp:nvSpPr>
      <dsp:spPr>
        <a:xfrm>
          <a:off x="379280" y="3417191"/>
          <a:ext cx="689600" cy="6896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1033F1-E243-42AF-8809-AEFFCAFA9845}">
      <dsp:nvSpPr>
        <dsp:cNvPr id="0" name=""/>
        <dsp:cNvSpPr/>
      </dsp:nvSpPr>
      <dsp:spPr>
        <a:xfrm>
          <a:off x="1448160" y="3135082"/>
          <a:ext cx="3703320" cy="1253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96" tIns="132696" rIns="132696" bIns="132696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altLang="fr-PF" sz="2100" kern="1200" dirty="0"/>
            <a:t>PROTOCOLES CONDITIONS CLIMATIQUES DIFFICILES</a:t>
          </a:r>
          <a:endParaRPr lang="en-US" sz="2100" kern="1200" dirty="0"/>
        </a:p>
      </dsp:txBody>
      <dsp:txXfrm>
        <a:off x="1448160" y="3135082"/>
        <a:ext cx="3703320" cy="1253818"/>
      </dsp:txXfrm>
    </dsp:sp>
    <dsp:sp modelId="{EE964956-C0EF-4B46-99D0-659EAE075C1D}">
      <dsp:nvSpPr>
        <dsp:cNvPr id="0" name=""/>
        <dsp:cNvSpPr/>
      </dsp:nvSpPr>
      <dsp:spPr>
        <a:xfrm>
          <a:off x="5151480" y="3135082"/>
          <a:ext cx="3078119" cy="1253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96" tIns="132696" rIns="132696" bIns="132696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b="0" i="0" u="none" kern="1200" baseline="0" dirty="0"/>
            <a:t>6H</a:t>
          </a:r>
          <a:r>
            <a:rPr lang="fr-FR" sz="2400" b="0" i="0" u="none" kern="1200" baseline="0" dirty="0"/>
            <a:t>       VITALIEN                   BALTHAZARD</a:t>
          </a:r>
          <a:endParaRPr lang="fr-PF" sz="2400" kern="1200" dirty="0"/>
        </a:p>
      </dsp:txBody>
      <dsp:txXfrm>
        <a:off x="5151480" y="3135082"/>
        <a:ext cx="3078119" cy="125381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A6E995-56EC-4601-8B85-89A37136FD50}">
      <dsp:nvSpPr>
        <dsp:cNvPr id="0" name=""/>
        <dsp:cNvSpPr/>
      </dsp:nvSpPr>
      <dsp:spPr>
        <a:xfrm>
          <a:off x="18561" y="1325560"/>
          <a:ext cx="1235902" cy="123590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8010E9-F113-4797-8DCB-3EE2FE82F701}">
      <dsp:nvSpPr>
        <dsp:cNvPr id="0" name=""/>
        <dsp:cNvSpPr/>
      </dsp:nvSpPr>
      <dsp:spPr>
        <a:xfrm>
          <a:off x="278100" y="1585100"/>
          <a:ext cx="716823" cy="71682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44E5A0-CA28-4893-9E52-D5ACB001A283}">
      <dsp:nvSpPr>
        <dsp:cNvPr id="0" name=""/>
        <dsp:cNvSpPr/>
      </dsp:nvSpPr>
      <dsp:spPr>
        <a:xfrm>
          <a:off x="1519299" y="1325560"/>
          <a:ext cx="2913198" cy="12359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ATHLÉ : LES FONDAMENTAUX ET LECTURE DE LA MOTRICITÉ ATHLÉTIQUE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18H VITALIEN GESTEL</a:t>
          </a:r>
          <a:endParaRPr lang="en-US" sz="1600" kern="1200" dirty="0"/>
        </a:p>
      </dsp:txBody>
      <dsp:txXfrm>
        <a:off x="1519299" y="1325560"/>
        <a:ext cx="2913198" cy="1235902"/>
      </dsp:txXfrm>
    </dsp:sp>
    <dsp:sp modelId="{0D4A5664-0DCF-4C27-BB64-EC3C272276EF}">
      <dsp:nvSpPr>
        <dsp:cNvPr id="0" name=""/>
        <dsp:cNvSpPr/>
      </dsp:nvSpPr>
      <dsp:spPr>
        <a:xfrm>
          <a:off x="4940101" y="1325560"/>
          <a:ext cx="1235902" cy="123590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F6EA26-55BE-4BEF-8942-9676900C9164}">
      <dsp:nvSpPr>
        <dsp:cNvPr id="0" name=""/>
        <dsp:cNvSpPr/>
      </dsp:nvSpPr>
      <dsp:spPr>
        <a:xfrm>
          <a:off x="5199640" y="1585100"/>
          <a:ext cx="716823" cy="71682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D928DA-AA6C-4186-8BCA-C9E97576D0B5}">
      <dsp:nvSpPr>
        <dsp:cNvPr id="0" name=""/>
        <dsp:cNvSpPr/>
      </dsp:nvSpPr>
      <dsp:spPr>
        <a:xfrm>
          <a:off x="6440840" y="1325560"/>
          <a:ext cx="2913198" cy="12359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PROCESSUS DE CRÉATION ARTISTIQUE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0" kern="1200" dirty="0"/>
            <a:t>18H </a:t>
          </a:r>
          <a:r>
            <a:rPr lang="en-US" sz="1600" b="0" kern="1200" dirty="0"/>
            <a:t>BALTHAZARD SAINGRE</a:t>
          </a:r>
        </a:p>
      </dsp:txBody>
      <dsp:txXfrm>
        <a:off x="6440840" y="1325560"/>
        <a:ext cx="2913198" cy="1235902"/>
      </dsp:txXfrm>
    </dsp:sp>
    <dsp:sp modelId="{85F1344D-0281-47D1-A7F1-BD048398FE51}">
      <dsp:nvSpPr>
        <dsp:cNvPr id="0" name=""/>
        <dsp:cNvSpPr/>
      </dsp:nvSpPr>
      <dsp:spPr>
        <a:xfrm>
          <a:off x="18561" y="3610737"/>
          <a:ext cx="1235902" cy="123590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690897-0B4D-42D9-A229-A0E3C19DC6D6}">
      <dsp:nvSpPr>
        <dsp:cNvPr id="0" name=""/>
        <dsp:cNvSpPr/>
      </dsp:nvSpPr>
      <dsp:spPr>
        <a:xfrm>
          <a:off x="278100" y="3870276"/>
          <a:ext cx="716823" cy="71682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C8291D-1786-4FC3-B493-EC72E82E8D56}">
      <dsp:nvSpPr>
        <dsp:cNvPr id="0" name=""/>
        <dsp:cNvSpPr/>
      </dsp:nvSpPr>
      <dsp:spPr>
        <a:xfrm>
          <a:off x="1519299" y="3610737"/>
          <a:ext cx="2913198" cy="12359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PMT ET DÉCOUVERTE DU MILIEU MARIN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0" kern="1200" dirty="0"/>
            <a:t>6h ????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 dirty="0"/>
        </a:p>
      </dsp:txBody>
      <dsp:txXfrm>
        <a:off x="1519299" y="3610737"/>
        <a:ext cx="2913198" cy="1235902"/>
      </dsp:txXfrm>
    </dsp:sp>
    <dsp:sp modelId="{B761A975-A6A8-45B6-A350-7F5BF31BE067}">
      <dsp:nvSpPr>
        <dsp:cNvPr id="0" name=""/>
        <dsp:cNvSpPr/>
      </dsp:nvSpPr>
      <dsp:spPr>
        <a:xfrm>
          <a:off x="4940101" y="3610737"/>
          <a:ext cx="1235902" cy="123590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3441F2-4C28-41E4-BA33-CADD7B0E9361}">
      <dsp:nvSpPr>
        <dsp:cNvPr id="0" name=""/>
        <dsp:cNvSpPr/>
      </dsp:nvSpPr>
      <dsp:spPr>
        <a:xfrm>
          <a:off x="5199640" y="3870276"/>
          <a:ext cx="716823" cy="71682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685779-AE4F-442E-BEEF-523A2599D540}">
      <dsp:nvSpPr>
        <dsp:cNvPr id="0" name=""/>
        <dsp:cNvSpPr/>
      </dsp:nvSpPr>
      <dsp:spPr>
        <a:xfrm>
          <a:off x="6440840" y="3610737"/>
          <a:ext cx="2913198" cy="12359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BOXE FRANÇAISE : LES RÔLES FONDAMENTAUX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0" kern="1200" dirty="0"/>
            <a:t>18H JACQUELIN/??</a:t>
          </a:r>
          <a:endParaRPr lang="en-US" sz="1600" b="0" kern="1200" dirty="0"/>
        </a:p>
      </dsp:txBody>
      <dsp:txXfrm>
        <a:off x="6440840" y="3610737"/>
        <a:ext cx="2913198" cy="123590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49F667-140D-497B-BAC4-AC8DD9660F03}">
      <dsp:nvSpPr>
        <dsp:cNvPr id="0" name=""/>
        <dsp:cNvSpPr/>
      </dsp:nvSpPr>
      <dsp:spPr>
        <a:xfrm>
          <a:off x="0" y="535"/>
          <a:ext cx="8229600" cy="125381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CCCE7E-BD33-4F01-9059-8BB0780DFD40}">
      <dsp:nvSpPr>
        <dsp:cNvPr id="0" name=""/>
        <dsp:cNvSpPr/>
      </dsp:nvSpPr>
      <dsp:spPr>
        <a:xfrm>
          <a:off x="379280" y="282645"/>
          <a:ext cx="689600" cy="689600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683B16-F62B-49DE-A5B4-B3A8011E3D51}">
      <dsp:nvSpPr>
        <dsp:cNvPr id="0" name=""/>
        <dsp:cNvSpPr/>
      </dsp:nvSpPr>
      <dsp:spPr>
        <a:xfrm>
          <a:off x="1448160" y="535"/>
          <a:ext cx="3703320" cy="1253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96" tIns="132696" rIns="132696" bIns="13269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altLang="fr-PF" sz="2500" kern="1200" dirty="0"/>
            <a:t>BASSIN NORD ATLANTIQUE</a:t>
          </a:r>
          <a:endParaRPr lang="en-US" sz="2500" kern="1200" baseline="0" dirty="0"/>
        </a:p>
      </dsp:txBody>
      <dsp:txXfrm>
        <a:off x="1448160" y="535"/>
        <a:ext cx="3703320" cy="1253818"/>
      </dsp:txXfrm>
    </dsp:sp>
    <dsp:sp modelId="{2F81D7F0-7E1B-431E-9D1F-E2B5E67BE503}">
      <dsp:nvSpPr>
        <dsp:cNvPr id="0" name=""/>
        <dsp:cNvSpPr/>
      </dsp:nvSpPr>
      <dsp:spPr>
        <a:xfrm>
          <a:off x="5151480" y="535"/>
          <a:ext cx="3078119" cy="1253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96" tIns="132696" rIns="132696" bIns="132696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b="0" i="0" u="none" kern="1200" baseline="0" dirty="0"/>
            <a:t>18H </a:t>
          </a:r>
          <a:r>
            <a:rPr lang="fr-FR" sz="2400" b="0" i="0" u="none" kern="1200" baseline="0" dirty="0"/>
            <a:t>KER-SUZAN</a:t>
          </a:r>
          <a:endParaRPr lang="fr-PF" sz="2400" kern="1200" dirty="0"/>
        </a:p>
      </dsp:txBody>
      <dsp:txXfrm>
        <a:off x="5151480" y="535"/>
        <a:ext cx="3078119" cy="1253818"/>
      </dsp:txXfrm>
    </dsp:sp>
    <dsp:sp modelId="{A7CFA31E-2146-4D42-9DD0-87D1B0EC299A}">
      <dsp:nvSpPr>
        <dsp:cNvPr id="0" name=""/>
        <dsp:cNvSpPr/>
      </dsp:nvSpPr>
      <dsp:spPr>
        <a:xfrm>
          <a:off x="0" y="1567809"/>
          <a:ext cx="8229600" cy="125381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840A12-485A-4B20-9E01-9EB8A94CFF33}">
      <dsp:nvSpPr>
        <dsp:cNvPr id="0" name=""/>
        <dsp:cNvSpPr/>
      </dsp:nvSpPr>
      <dsp:spPr>
        <a:xfrm>
          <a:off x="379280" y="1849918"/>
          <a:ext cx="689600" cy="689600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0C81F8-8DC6-4D6C-8E76-34EE793478ED}">
      <dsp:nvSpPr>
        <dsp:cNvPr id="0" name=""/>
        <dsp:cNvSpPr/>
      </dsp:nvSpPr>
      <dsp:spPr>
        <a:xfrm>
          <a:off x="1448160" y="1567809"/>
          <a:ext cx="3703320" cy="1253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96" tIns="132696" rIns="132696" bIns="13269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0" kern="1200" dirty="0"/>
            <a:t>BASSIN CENTRE SUD</a:t>
          </a:r>
          <a:endParaRPr lang="en-US" sz="2500" b="0" kern="1200" dirty="0"/>
        </a:p>
      </dsp:txBody>
      <dsp:txXfrm>
        <a:off x="1448160" y="1567809"/>
        <a:ext cx="3703320" cy="1253818"/>
      </dsp:txXfrm>
    </dsp:sp>
    <dsp:sp modelId="{CE98DEBD-6634-4ED7-B0FB-0209C69AEB6E}">
      <dsp:nvSpPr>
        <dsp:cNvPr id="0" name=""/>
        <dsp:cNvSpPr/>
      </dsp:nvSpPr>
      <dsp:spPr>
        <a:xfrm>
          <a:off x="5151480" y="1567809"/>
          <a:ext cx="3078119" cy="1253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96" tIns="132696" rIns="132696" bIns="132696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b="0" i="0" u="none" kern="1200" baseline="0" dirty="0"/>
            <a:t>18H </a:t>
          </a:r>
          <a:r>
            <a:rPr lang="fr-FR" sz="2400" b="0" i="0" u="none" kern="1200" baseline="0" dirty="0"/>
            <a:t>MAVILLE</a:t>
          </a:r>
          <a:endParaRPr lang="fr-PF" sz="2400" kern="1200" dirty="0"/>
        </a:p>
      </dsp:txBody>
      <dsp:txXfrm>
        <a:off x="5151480" y="1567809"/>
        <a:ext cx="3078119" cy="1253818"/>
      </dsp:txXfrm>
    </dsp:sp>
    <dsp:sp modelId="{2E0D4435-70ED-43B0-8D1F-89DB7A34F12E}">
      <dsp:nvSpPr>
        <dsp:cNvPr id="0" name=""/>
        <dsp:cNvSpPr/>
      </dsp:nvSpPr>
      <dsp:spPr>
        <a:xfrm>
          <a:off x="0" y="3135082"/>
          <a:ext cx="8229600" cy="125381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EB2863-EADF-42DB-8874-62AB530FC243}">
      <dsp:nvSpPr>
        <dsp:cNvPr id="0" name=""/>
        <dsp:cNvSpPr/>
      </dsp:nvSpPr>
      <dsp:spPr>
        <a:xfrm>
          <a:off x="379280" y="3417191"/>
          <a:ext cx="689600" cy="689600"/>
        </a:xfrm>
        <a:prstGeom prst="rect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1033F1-E243-42AF-8809-AEFFCAFA9845}">
      <dsp:nvSpPr>
        <dsp:cNvPr id="0" name=""/>
        <dsp:cNvSpPr/>
      </dsp:nvSpPr>
      <dsp:spPr>
        <a:xfrm>
          <a:off x="1448160" y="3135082"/>
          <a:ext cx="3703320" cy="1253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96" tIns="132696" rIns="132696" bIns="13269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altLang="fr-PF" sz="2500" kern="1200" dirty="0"/>
            <a:t>BASSIN NORD CARAIBES</a:t>
          </a:r>
          <a:endParaRPr lang="en-US" sz="2500" kern="1200" dirty="0"/>
        </a:p>
      </dsp:txBody>
      <dsp:txXfrm>
        <a:off x="1448160" y="3135082"/>
        <a:ext cx="3703320" cy="1253818"/>
      </dsp:txXfrm>
    </dsp:sp>
    <dsp:sp modelId="{EE964956-C0EF-4B46-99D0-659EAE075C1D}">
      <dsp:nvSpPr>
        <dsp:cNvPr id="0" name=""/>
        <dsp:cNvSpPr/>
      </dsp:nvSpPr>
      <dsp:spPr>
        <a:xfrm>
          <a:off x="5151480" y="3135082"/>
          <a:ext cx="3078119" cy="1253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96" tIns="132696" rIns="132696" bIns="132696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b="0" i="0" u="none" kern="1200" baseline="0"/>
            <a:t>18H</a:t>
          </a:r>
          <a:r>
            <a:rPr lang="fr-FR" sz="2400" b="0" i="0" u="none" kern="1200" baseline="0"/>
            <a:t>       VITALIEN</a:t>
          </a:r>
          <a:endParaRPr lang="fr-PF" sz="2400" kern="1200" dirty="0"/>
        </a:p>
      </dsp:txBody>
      <dsp:txXfrm>
        <a:off x="5151480" y="3135082"/>
        <a:ext cx="3078119" cy="125381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3F529-3B4C-46C7-B74F-A12A8B805C67}">
      <dsp:nvSpPr>
        <dsp:cNvPr id="0" name=""/>
        <dsp:cNvSpPr/>
      </dsp:nvSpPr>
      <dsp:spPr>
        <a:xfrm rot="5400000">
          <a:off x="-350426" y="351521"/>
          <a:ext cx="2336174" cy="1635322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altLang="fr-PF" sz="4600" kern="1200" baseline="0" dirty="0"/>
            <a:t>12H</a:t>
          </a:r>
          <a:endParaRPr lang="en-US" sz="4600" kern="1200" baseline="0" dirty="0"/>
        </a:p>
      </dsp:txBody>
      <dsp:txXfrm rot="-5400000">
        <a:off x="0" y="818756"/>
        <a:ext cx="1635322" cy="700852"/>
      </dsp:txXfrm>
    </dsp:sp>
    <dsp:sp modelId="{D90C8D6D-047E-4BA3-941A-14B2E789CDB0}">
      <dsp:nvSpPr>
        <dsp:cNvPr id="0" name=""/>
        <dsp:cNvSpPr/>
      </dsp:nvSpPr>
      <dsp:spPr>
        <a:xfrm rot="5400000">
          <a:off x="4173204" y="-2536786"/>
          <a:ext cx="1518513" cy="65942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808" tIns="21590" rIns="21590" bIns="21590" numCol="1" spcCol="1270" anchor="ctr" anchorCtr="0">
          <a:noAutofit/>
        </a:bodyPr>
        <a:lstStyle/>
        <a:p>
          <a:pPr marL="285750" lvl="1" indent="-285750" algn="l" defTabSz="1511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3400" kern="1200" dirty="0"/>
            <a:t>EPS ET CO-DEVELOPPEMENT PROFESSIONNEL</a:t>
          </a:r>
          <a:endParaRPr lang="fr-PF" sz="3400" kern="1200" dirty="0"/>
        </a:p>
      </dsp:txBody>
      <dsp:txXfrm rot="-5400000">
        <a:off x="1635322" y="75224"/>
        <a:ext cx="6520149" cy="1370257"/>
      </dsp:txXfrm>
    </dsp:sp>
    <dsp:sp modelId="{8747DDBE-8264-4A76-BE05-88D202E6D3A8}">
      <dsp:nvSpPr>
        <dsp:cNvPr id="0" name=""/>
        <dsp:cNvSpPr/>
      </dsp:nvSpPr>
      <dsp:spPr>
        <a:xfrm rot="5400000">
          <a:off x="-350426" y="2402593"/>
          <a:ext cx="2336174" cy="1635322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altLang="fr-PF" sz="4600" kern="1200" dirty="0"/>
            <a:t>9H</a:t>
          </a:r>
          <a:endParaRPr lang="en-US" sz="4600" kern="1200" dirty="0"/>
        </a:p>
      </dsp:txBody>
      <dsp:txXfrm rot="-5400000">
        <a:off x="0" y="2869828"/>
        <a:ext cx="1635322" cy="700852"/>
      </dsp:txXfrm>
    </dsp:sp>
    <dsp:sp modelId="{F6D4C474-4474-4024-917F-07CE8C208A5E}">
      <dsp:nvSpPr>
        <dsp:cNvPr id="0" name=""/>
        <dsp:cNvSpPr/>
      </dsp:nvSpPr>
      <dsp:spPr>
        <a:xfrm rot="5400000">
          <a:off x="4173204" y="-485714"/>
          <a:ext cx="1518513" cy="65942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808" tIns="21590" rIns="21590" bIns="21590" numCol="1" spcCol="1270" anchor="ctr" anchorCtr="0">
          <a:noAutofit/>
        </a:bodyPr>
        <a:lstStyle/>
        <a:p>
          <a:pPr marL="285750" lvl="1" indent="-285750" algn="l" defTabSz="1511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3400" b="0" i="0" u="none" kern="1200" baseline="0" dirty="0"/>
            <a:t>INTER DEGRE : PARCOURS MOTRICITE</a:t>
          </a:r>
          <a:endParaRPr lang="fr-PF" sz="3400" kern="1200" dirty="0"/>
        </a:p>
      </dsp:txBody>
      <dsp:txXfrm rot="-5400000">
        <a:off x="1635322" y="2126296"/>
        <a:ext cx="6520149" cy="13702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29T12:08:23.5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29T12:08:23.5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29T12:08:23.5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29T12:08:23.5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981BDBC4-6488-1E17-6F61-65882209432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84A72134-5469-CBF7-4CFE-342060EDB15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31912986-7E16-14B6-A9C6-1A4C77FA2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9654884C-F350-F20A-894C-2DD74F3B920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B8F7F33C-40C0-2E79-0A38-22D70EF3B47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1511" name="Rectangle 7">
            <a:extLst>
              <a:ext uri="{FF2B5EF4-FFF2-40B4-BE49-F238E27FC236}">
                <a16:creationId xmlns:a16="http://schemas.microsoft.com/office/drawing/2014/main" id="{F4952C5C-4779-4707-0DDE-9AD989F18D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B148723-2A3F-4CFF-9B6E-D85CB8957ECB}" type="slidenum">
              <a:rPr lang="fr-FR" altLang="fr-PF"/>
              <a:pPr>
                <a:defRPr/>
              </a:pPr>
              <a:t>‹N°›</a:t>
            </a:fld>
            <a:endParaRPr lang="fr-FR" altLang="fr-PF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e l'image des diapositives 1">
            <a:extLst>
              <a:ext uri="{FF2B5EF4-FFF2-40B4-BE49-F238E27FC236}">
                <a16:creationId xmlns:a16="http://schemas.microsoft.com/office/drawing/2014/main" id="{5AC76429-3494-BF07-A7DC-20D1523E06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Espace réservé des commentaires 2">
            <a:extLst>
              <a:ext uri="{FF2B5EF4-FFF2-40B4-BE49-F238E27FC236}">
                <a16:creationId xmlns:a16="http://schemas.microsoft.com/office/drawing/2014/main" id="{19538D7C-FAC3-30FC-1289-B268CD880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PF" dirty="0">
              <a:latin typeface="Arial" panose="020B0604020202020204" pitchFamily="34" charset="0"/>
            </a:endParaRPr>
          </a:p>
        </p:txBody>
      </p:sp>
      <p:sp>
        <p:nvSpPr>
          <p:cNvPr id="18436" name="Espace réservé du numéro de diapositive 3">
            <a:extLst>
              <a:ext uri="{FF2B5EF4-FFF2-40B4-BE49-F238E27FC236}">
                <a16:creationId xmlns:a16="http://schemas.microsoft.com/office/drawing/2014/main" id="{8FC077EB-CD57-88E8-EED1-8C53B9AA23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143BDE-A561-4C2C-9D85-2A38640C656B}" type="slidenum">
              <a:rPr lang="fr-FR" altLang="fr-PF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fr-FR" altLang="fr-PF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PF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148723-2A3F-4CFF-9B6E-D85CB8957ECB}" type="slidenum">
              <a:rPr lang="fr-FR" altLang="fr-PF" smtClean="0"/>
              <a:pPr>
                <a:defRPr/>
              </a:pPr>
              <a:t>6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1501050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PF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148723-2A3F-4CFF-9B6E-D85CB8957ECB}" type="slidenum">
              <a:rPr lang="fr-FR" altLang="fr-PF" smtClean="0"/>
              <a:pPr>
                <a:defRPr/>
              </a:pPr>
              <a:t>9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1531565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ce réservé de l'image des diapositives 1">
            <a:extLst>
              <a:ext uri="{FF2B5EF4-FFF2-40B4-BE49-F238E27FC236}">
                <a16:creationId xmlns:a16="http://schemas.microsoft.com/office/drawing/2014/main" id="{49EA395C-133B-3FAA-DBBE-33098382FA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Espace réservé des notes 2">
            <a:extLst>
              <a:ext uri="{FF2B5EF4-FFF2-40B4-BE49-F238E27FC236}">
                <a16:creationId xmlns:a16="http://schemas.microsoft.com/office/drawing/2014/main" id="{B084858E-C236-937F-479C-4771662368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altLang="fr-PF" dirty="0">
                <a:latin typeface="Arial" panose="020B0604020202020204" pitchFamily="34" charset="0"/>
              </a:rPr>
              <a:t>Le stage </a:t>
            </a:r>
            <a:r>
              <a:rPr lang="fr-FR" altLang="fr-PF" dirty="0" err="1">
                <a:latin typeface="Arial" panose="020B0604020202020204" pitchFamily="34" charset="0"/>
              </a:rPr>
              <a:t>co</a:t>
            </a:r>
            <a:r>
              <a:rPr lang="fr-FR" altLang="fr-PF" dirty="0">
                <a:latin typeface="Arial" panose="020B0604020202020204" pitchFamily="34" charset="0"/>
              </a:rPr>
              <a:t>-observation entre pairs a servi pour partie au stage trail</a:t>
            </a:r>
          </a:p>
          <a:p>
            <a:r>
              <a:rPr lang="fr-FR" altLang="fr-PF" dirty="0">
                <a:latin typeface="Arial" panose="020B0604020202020204" pitchFamily="34" charset="0"/>
              </a:rPr>
              <a:t>Le stage contractuels a servi pour partie à compléter la formation concours ENS</a:t>
            </a:r>
            <a:endParaRPr lang="fr-PF" altLang="fr-PF" dirty="0">
              <a:latin typeface="Arial" panose="020B0604020202020204" pitchFamily="34" charset="0"/>
            </a:endParaRPr>
          </a:p>
          <a:p>
            <a:endParaRPr lang="fr-FR" altLang="fr-PF" dirty="0">
              <a:latin typeface="Arial" panose="020B0604020202020204" pitchFamily="34" charset="0"/>
            </a:endParaRPr>
          </a:p>
          <a:p>
            <a:endParaRPr lang="fr-PF" altLang="fr-PF" dirty="0">
              <a:latin typeface="Arial" panose="020B0604020202020204" pitchFamily="34" charset="0"/>
            </a:endParaRPr>
          </a:p>
          <a:p>
            <a:endParaRPr lang="fr-PF" altLang="fr-PF" dirty="0">
              <a:latin typeface="Arial" panose="020B0604020202020204" pitchFamily="34" charset="0"/>
            </a:endParaRPr>
          </a:p>
        </p:txBody>
      </p:sp>
      <p:sp>
        <p:nvSpPr>
          <p:cNvPr id="30724" name="Espace réservé du numéro de diapositive 3">
            <a:extLst>
              <a:ext uri="{FF2B5EF4-FFF2-40B4-BE49-F238E27FC236}">
                <a16:creationId xmlns:a16="http://schemas.microsoft.com/office/drawing/2014/main" id="{6D66343B-054A-C5A7-E289-51FCB5CBA3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7AF6B8C-7D1D-4C54-935E-DBB1E4D9BA48}" type="slidenum">
              <a:rPr lang="fr-FR" altLang="fr-PF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fr-FR" altLang="fr-PF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ce réservé de l'image des diapositives 1">
            <a:extLst>
              <a:ext uri="{FF2B5EF4-FFF2-40B4-BE49-F238E27FC236}">
                <a16:creationId xmlns:a16="http://schemas.microsoft.com/office/drawing/2014/main" id="{36BB93D7-2991-1F02-1E71-D3ED920882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Espace réservé des commentaires 2">
            <a:extLst>
              <a:ext uri="{FF2B5EF4-FFF2-40B4-BE49-F238E27FC236}">
                <a16:creationId xmlns:a16="http://schemas.microsoft.com/office/drawing/2014/main" id="{EE7469D5-0C02-D4A0-547D-E8E25E933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PF" dirty="0">
              <a:latin typeface="Arial" panose="020B0604020202020204" pitchFamily="34" charset="0"/>
            </a:endParaRPr>
          </a:p>
        </p:txBody>
      </p:sp>
      <p:sp>
        <p:nvSpPr>
          <p:cNvPr id="33796" name="Espace réservé du numéro de diapositive 3">
            <a:extLst>
              <a:ext uri="{FF2B5EF4-FFF2-40B4-BE49-F238E27FC236}">
                <a16:creationId xmlns:a16="http://schemas.microsoft.com/office/drawing/2014/main" id="{C513A0CC-4D77-B858-61C9-72CCA3BBD9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7BA7ADD-CFA8-4B3F-9921-1B5C6EF922C0}" type="slidenum">
              <a:rPr lang="fr-FR" altLang="fr-PF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fr-FR" altLang="fr-PF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>
            <a:extLst>
              <a:ext uri="{FF2B5EF4-FFF2-40B4-BE49-F238E27FC236}">
                <a16:creationId xmlns:a16="http://schemas.microsoft.com/office/drawing/2014/main" id="{E5BF9418-2498-7BA6-93D5-31EA47DB70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Espace réservé des notes 2">
            <a:extLst>
              <a:ext uri="{FF2B5EF4-FFF2-40B4-BE49-F238E27FC236}">
                <a16:creationId xmlns:a16="http://schemas.microsoft.com/office/drawing/2014/main" id="{52EA4D1A-B47B-83E5-9D21-6AEAEE6B24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altLang="fr-PF">
                <a:latin typeface="Arial" panose="020B0604020202020204" pitchFamily="34" charset="0"/>
              </a:rPr>
              <a:t>Le stage lea a servi pour compléter les concours de 50H à 60H</a:t>
            </a:r>
            <a:endParaRPr lang="fr-PF" altLang="fr-PF">
              <a:latin typeface="Arial" panose="020B0604020202020204" pitchFamily="34" charset="0"/>
            </a:endParaRPr>
          </a:p>
          <a:p>
            <a:endParaRPr lang="fr-PF" altLang="fr-PF">
              <a:latin typeface="Arial" panose="020B0604020202020204" pitchFamily="34" charset="0"/>
            </a:endParaRPr>
          </a:p>
        </p:txBody>
      </p:sp>
      <p:sp>
        <p:nvSpPr>
          <p:cNvPr id="26628" name="Espace réservé du numéro de diapositive 3">
            <a:extLst>
              <a:ext uri="{FF2B5EF4-FFF2-40B4-BE49-F238E27FC236}">
                <a16:creationId xmlns:a16="http://schemas.microsoft.com/office/drawing/2014/main" id="{2F58C3CC-3DFD-2EFF-4A39-427A7A3B6D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A12590-4164-44F6-B2FE-13632A9703E4}" type="slidenum">
              <a:rPr lang="fr-FR" altLang="fr-PF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fr-FR" altLang="fr-PF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C7029-21F3-E109-677D-35D3A6EC2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e l'image des diapositives 1">
            <a:extLst>
              <a:ext uri="{FF2B5EF4-FFF2-40B4-BE49-F238E27FC236}">
                <a16:creationId xmlns:a16="http://schemas.microsoft.com/office/drawing/2014/main" id="{E0D5F40F-3600-82CA-F269-925D8F87CB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Espace réservé des commentaires 2">
            <a:extLst>
              <a:ext uri="{FF2B5EF4-FFF2-40B4-BE49-F238E27FC236}">
                <a16:creationId xmlns:a16="http://schemas.microsoft.com/office/drawing/2014/main" id="{9D38C8A1-15B7-4921-82B2-40E7CED1A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PF" dirty="0">
              <a:latin typeface="Arial" panose="020B0604020202020204" pitchFamily="34" charset="0"/>
            </a:endParaRPr>
          </a:p>
        </p:txBody>
      </p:sp>
      <p:sp>
        <p:nvSpPr>
          <p:cNvPr id="18436" name="Espace réservé du numéro de diapositive 3">
            <a:extLst>
              <a:ext uri="{FF2B5EF4-FFF2-40B4-BE49-F238E27FC236}">
                <a16:creationId xmlns:a16="http://schemas.microsoft.com/office/drawing/2014/main" id="{38C273E2-E798-8DEB-3E49-CD26B17EA8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143BDE-A561-4C2C-9D85-2A38640C656B}" type="slidenum">
              <a:rPr lang="fr-FR" altLang="fr-PF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18689468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85364-7B1E-E971-9F2D-5D3759526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e l'image des diapositives 1">
            <a:extLst>
              <a:ext uri="{FF2B5EF4-FFF2-40B4-BE49-F238E27FC236}">
                <a16:creationId xmlns:a16="http://schemas.microsoft.com/office/drawing/2014/main" id="{34F6EC75-1D33-586D-4B2C-58F6B5A08C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Espace réservé des commentaires 2">
            <a:extLst>
              <a:ext uri="{FF2B5EF4-FFF2-40B4-BE49-F238E27FC236}">
                <a16:creationId xmlns:a16="http://schemas.microsoft.com/office/drawing/2014/main" id="{E67D40EB-5673-C26B-6983-0579C359CC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PF" dirty="0">
              <a:latin typeface="Arial" panose="020B0604020202020204" pitchFamily="34" charset="0"/>
            </a:endParaRPr>
          </a:p>
        </p:txBody>
      </p:sp>
      <p:sp>
        <p:nvSpPr>
          <p:cNvPr id="18436" name="Espace réservé du numéro de diapositive 3">
            <a:extLst>
              <a:ext uri="{FF2B5EF4-FFF2-40B4-BE49-F238E27FC236}">
                <a16:creationId xmlns:a16="http://schemas.microsoft.com/office/drawing/2014/main" id="{4EAFB0A9-5A3D-CA94-3CB3-B034C2ED51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143BDE-A561-4C2C-9D85-2A38640C656B}" type="slidenum">
              <a:rPr lang="fr-FR" altLang="fr-PF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2561867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PF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148723-2A3F-4CFF-9B6E-D85CB8957ECB}" type="slidenum">
              <a:rPr lang="fr-FR" altLang="fr-PF" smtClean="0"/>
              <a:pPr>
                <a:defRPr/>
              </a:pPr>
              <a:t>19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9863648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7514E-86E1-D09B-7767-CF08C6B0C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18D6EC9-1C6F-9813-7293-2CAD8B3063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FAFF246-E7E6-D8E4-D1B5-ADDDDE38AC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PF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0F7371C-7571-1FEC-F990-90D1F48E6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148723-2A3F-4CFF-9B6E-D85CB8957ECB}" type="slidenum">
              <a:rPr lang="fr-FR" altLang="fr-PF" smtClean="0"/>
              <a:pPr>
                <a:defRPr/>
              </a:pPr>
              <a:t>20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34021168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FAF97-6032-FEDD-50F4-85E2ACE53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F7ED1E2-FBD4-B0DD-261B-D0EB41B03A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5B5A016-BF2D-FB87-95CE-8641853FCC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PF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2EA87E-F30B-4248-B6D7-AF803F545A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148723-2A3F-4CFF-9B6E-D85CB8957ECB}" type="slidenum">
              <a:rPr lang="fr-FR" altLang="fr-PF" smtClean="0"/>
              <a:pPr>
                <a:defRPr/>
              </a:pPr>
              <a:t>21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22254067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7B5F7-70E6-031A-F098-7F518F0E0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2F62EA3-71C5-5D84-415D-38ADAE613D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14563F-EB27-8CC1-7370-E8C0CC1D9D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PF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1051BD-C6EF-F6CA-2764-E0196A24A5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148723-2A3F-4CFF-9B6E-D85CB8957ECB}" type="slidenum">
              <a:rPr lang="fr-FR" altLang="fr-PF" smtClean="0"/>
              <a:pPr>
                <a:defRPr/>
              </a:pPr>
              <a:t>22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30521528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E21A1-AD60-6D1F-B4E8-2CE64EEAF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3473B7F-307B-784E-8E50-E9528A2357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F59BC2-D787-6282-3F3B-54BAA77A23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PF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9606D0A-DF40-B36C-D8C9-C620490E1A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148723-2A3F-4CFF-9B6E-D85CB8957ECB}" type="slidenum">
              <a:rPr lang="fr-FR" altLang="fr-PF" smtClean="0"/>
              <a:pPr>
                <a:defRPr/>
              </a:pPr>
              <a:t>23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22127096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753FB-D0DC-9BC9-CE03-E99BC3DC4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50083E2-A500-6037-AD51-6109F32F74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8588302-1B3D-5F89-45C1-7082DBA302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PF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4F915C3-8EED-9EBF-ABF7-B2713DF2E4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148723-2A3F-4CFF-9B6E-D85CB8957ECB}" type="slidenum">
              <a:rPr lang="fr-FR" altLang="fr-PF" smtClean="0"/>
              <a:pPr>
                <a:defRPr/>
              </a:pPr>
              <a:t>25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42808495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F5235-AC77-1CF4-E429-4E49CB1EB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8887B69-0A01-247A-9DD9-F30EB2449C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7495184-627B-73B4-5AAE-A246940B4C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PF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6B9CD33-4E08-112C-35D3-227C5DECA9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148723-2A3F-4CFF-9B6E-D85CB8957ECB}" type="slidenum">
              <a:rPr lang="fr-FR" altLang="fr-PF" smtClean="0"/>
              <a:pPr>
                <a:defRPr/>
              </a:pPr>
              <a:t>26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3598952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fr-FR"/>
              <a:t>Cliquez pour modifier le style des sous-titres du masque</a:t>
            </a:r>
            <a:endParaRPr lang="en-US"/>
          </a:p>
        </p:txBody>
      </p:sp>
      <p:sp>
        <p:nvSpPr>
          <p:cNvPr id="2" name="Espace réservé de la date 29">
            <a:extLst>
              <a:ext uri="{FF2B5EF4-FFF2-40B4-BE49-F238E27FC236}">
                <a16:creationId xmlns:a16="http://schemas.microsoft.com/office/drawing/2014/main" id="{CD3E4D8B-9E58-FE0A-BFA6-D4FEBD760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u pied de page 18">
            <a:extLst>
              <a:ext uri="{FF2B5EF4-FFF2-40B4-BE49-F238E27FC236}">
                <a16:creationId xmlns:a16="http://schemas.microsoft.com/office/drawing/2014/main" id="{8723AC46-2E85-5813-CBFA-0F3B73F77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26">
            <a:extLst>
              <a:ext uri="{FF2B5EF4-FFF2-40B4-BE49-F238E27FC236}">
                <a16:creationId xmlns:a16="http://schemas.microsoft.com/office/drawing/2014/main" id="{472A9502-BCD5-E39A-D7C8-E24824A92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EDBD2"/>
                </a:solidFill>
              </a:defRPr>
            </a:lvl1pPr>
          </a:lstStyle>
          <a:p>
            <a:fld id="{A14A1A6C-BF6A-41A3-B191-25304B3585D2}" type="slidenum">
              <a:rPr lang="fr-FR" altLang="fr-PF"/>
              <a:pPr/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5052240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9">
            <a:extLst>
              <a:ext uri="{FF2B5EF4-FFF2-40B4-BE49-F238E27FC236}">
                <a16:creationId xmlns:a16="http://schemas.microsoft.com/office/drawing/2014/main" id="{65DA1272-346A-E852-E648-CA5C21216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21">
            <a:extLst>
              <a:ext uri="{FF2B5EF4-FFF2-40B4-BE49-F238E27FC236}">
                <a16:creationId xmlns:a16="http://schemas.microsoft.com/office/drawing/2014/main" id="{64C7DF9E-25E5-E745-1A7B-8735455A4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7">
            <a:extLst>
              <a:ext uri="{FF2B5EF4-FFF2-40B4-BE49-F238E27FC236}">
                <a16:creationId xmlns:a16="http://schemas.microsoft.com/office/drawing/2014/main" id="{1CFB9457-5F6B-5ABC-E49C-E81BC0678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99D38E-8757-4803-A7DD-C8B3A55BC125}" type="slidenum">
              <a:rPr lang="fr-FR" altLang="fr-PF"/>
              <a:pPr/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2169719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773342-FC31-57F0-097A-35E609C2B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4DB637-C95A-B718-1F22-D2D32C483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046EEC-34E2-6DC8-5C59-437C3E39F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EDBD2"/>
                </a:solidFill>
              </a:defRPr>
            </a:lvl1pPr>
          </a:lstStyle>
          <a:p>
            <a:fld id="{39096E14-E530-444E-8210-008A0490A96D}" type="slidenum">
              <a:rPr lang="fr-FR" altLang="fr-PF"/>
              <a:pPr/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7616522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9">
            <a:extLst>
              <a:ext uri="{FF2B5EF4-FFF2-40B4-BE49-F238E27FC236}">
                <a16:creationId xmlns:a16="http://schemas.microsoft.com/office/drawing/2014/main" id="{1B987111-B37E-C138-B076-FDB8BC99A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21">
            <a:extLst>
              <a:ext uri="{FF2B5EF4-FFF2-40B4-BE49-F238E27FC236}">
                <a16:creationId xmlns:a16="http://schemas.microsoft.com/office/drawing/2014/main" id="{8B7F0ABF-9D3E-9CE9-711C-98EBEA509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17">
            <a:extLst>
              <a:ext uri="{FF2B5EF4-FFF2-40B4-BE49-F238E27FC236}">
                <a16:creationId xmlns:a16="http://schemas.microsoft.com/office/drawing/2014/main" id="{8EEA2C3E-3F6E-5F37-35FE-625EE5905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DE9931-2405-4193-8672-11295E86D3A2}" type="slidenum">
              <a:rPr lang="fr-FR" altLang="fr-PF"/>
              <a:pPr/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1431540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9">
            <a:extLst>
              <a:ext uri="{FF2B5EF4-FFF2-40B4-BE49-F238E27FC236}">
                <a16:creationId xmlns:a16="http://schemas.microsoft.com/office/drawing/2014/main" id="{6AB10575-5EDA-594E-28EF-1417D5B72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pied de page 21">
            <a:extLst>
              <a:ext uri="{FF2B5EF4-FFF2-40B4-BE49-F238E27FC236}">
                <a16:creationId xmlns:a16="http://schemas.microsoft.com/office/drawing/2014/main" id="{064D94B5-411F-73CF-8925-E966CA63F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17">
            <a:extLst>
              <a:ext uri="{FF2B5EF4-FFF2-40B4-BE49-F238E27FC236}">
                <a16:creationId xmlns:a16="http://schemas.microsoft.com/office/drawing/2014/main" id="{A72516B4-06FF-AB17-591C-0944849CB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98BF91-8881-4656-8614-1C6F473B312F}" type="slidenum">
              <a:rPr lang="fr-FR" altLang="fr-PF"/>
              <a:pPr/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720622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e la date 9">
            <a:extLst>
              <a:ext uri="{FF2B5EF4-FFF2-40B4-BE49-F238E27FC236}">
                <a16:creationId xmlns:a16="http://schemas.microsoft.com/office/drawing/2014/main" id="{DBF3EDB0-52C9-DE0D-065B-0DFBE8AD2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21">
            <a:extLst>
              <a:ext uri="{FF2B5EF4-FFF2-40B4-BE49-F238E27FC236}">
                <a16:creationId xmlns:a16="http://schemas.microsoft.com/office/drawing/2014/main" id="{4C3D52ED-727B-6263-5E5C-D20EB73EF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17">
            <a:extLst>
              <a:ext uri="{FF2B5EF4-FFF2-40B4-BE49-F238E27FC236}">
                <a16:creationId xmlns:a16="http://schemas.microsoft.com/office/drawing/2014/main" id="{E08F3874-AA56-AEE5-B038-5BE305947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82E748-74A9-4A0A-AE58-58E3D6D7D15C}" type="slidenum">
              <a:rPr lang="fr-FR" altLang="fr-PF"/>
              <a:pPr/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2373390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9">
            <a:extLst>
              <a:ext uri="{FF2B5EF4-FFF2-40B4-BE49-F238E27FC236}">
                <a16:creationId xmlns:a16="http://schemas.microsoft.com/office/drawing/2014/main" id="{47DD732D-801B-64C6-DDC0-6FD7200A9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u pied de page 21">
            <a:extLst>
              <a:ext uri="{FF2B5EF4-FFF2-40B4-BE49-F238E27FC236}">
                <a16:creationId xmlns:a16="http://schemas.microsoft.com/office/drawing/2014/main" id="{38FC17FC-478E-819A-F654-A11F41182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17">
            <a:extLst>
              <a:ext uri="{FF2B5EF4-FFF2-40B4-BE49-F238E27FC236}">
                <a16:creationId xmlns:a16="http://schemas.microsoft.com/office/drawing/2014/main" id="{D8C8D742-F414-88A0-10F0-8D8D4D456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013E8A-520B-4BF0-AAD0-C53C0D9C4C73}" type="slidenum">
              <a:rPr lang="fr-FR" altLang="fr-PF"/>
              <a:pPr/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113747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9">
            <a:extLst>
              <a:ext uri="{FF2B5EF4-FFF2-40B4-BE49-F238E27FC236}">
                <a16:creationId xmlns:a16="http://schemas.microsoft.com/office/drawing/2014/main" id="{C816BF91-D67A-CE7C-C921-DA463E6AD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21">
            <a:extLst>
              <a:ext uri="{FF2B5EF4-FFF2-40B4-BE49-F238E27FC236}">
                <a16:creationId xmlns:a16="http://schemas.microsoft.com/office/drawing/2014/main" id="{E7AD9D44-209F-5CF4-C28F-FF6F31FFB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17">
            <a:extLst>
              <a:ext uri="{FF2B5EF4-FFF2-40B4-BE49-F238E27FC236}">
                <a16:creationId xmlns:a16="http://schemas.microsoft.com/office/drawing/2014/main" id="{E52BA0B4-8E40-8D2F-0A18-283D9ACCC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DACEC9-01B7-4696-9909-DED5C3A8C26F}" type="slidenum">
              <a:rPr lang="fr-FR" altLang="fr-PF"/>
              <a:pPr/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2205587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gner et arrondir un rectangle à un seul coin 13">
            <a:extLst>
              <a:ext uri="{FF2B5EF4-FFF2-40B4-BE49-F238E27FC236}">
                <a16:creationId xmlns:a16="http://schemas.microsoft.com/office/drawing/2014/main" id="{C7F60A64-BEA3-C6C8-892F-E07011A43FD4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Triangle rectangle 5">
            <a:extLst>
              <a:ext uri="{FF2B5EF4-FFF2-40B4-BE49-F238E27FC236}">
                <a16:creationId xmlns:a16="http://schemas.microsoft.com/office/drawing/2014/main" id="{553DC727-95F9-ACA8-9C86-360A2C908A24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orme libre 15">
            <a:extLst>
              <a:ext uri="{FF2B5EF4-FFF2-40B4-BE49-F238E27FC236}">
                <a16:creationId xmlns:a16="http://schemas.microsoft.com/office/drawing/2014/main" id="{557BF747-BF97-0748-D97A-08FD2468ACE9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Forme libre 16">
            <a:extLst>
              <a:ext uri="{FF2B5EF4-FFF2-40B4-BE49-F238E27FC236}">
                <a16:creationId xmlns:a16="http://schemas.microsoft.com/office/drawing/2014/main" id="{4250897C-F79D-A8C9-6DDD-D70BFA1D40A3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9" name="Espace réservé de la date 4">
            <a:extLst>
              <a:ext uri="{FF2B5EF4-FFF2-40B4-BE49-F238E27FC236}">
                <a16:creationId xmlns:a16="http://schemas.microsoft.com/office/drawing/2014/main" id="{4F3E2CD6-AF0C-3E56-C0D9-1BD7923DA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pied de page 5">
            <a:extLst>
              <a:ext uri="{FF2B5EF4-FFF2-40B4-BE49-F238E27FC236}">
                <a16:creationId xmlns:a16="http://schemas.microsoft.com/office/drawing/2014/main" id="{0AFAA166-0E43-1A03-9475-4E9E512C2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" name="Espace réservé du numéro de diapositive 6">
            <a:extLst>
              <a:ext uri="{FF2B5EF4-FFF2-40B4-BE49-F238E27FC236}">
                <a16:creationId xmlns:a16="http://schemas.microsoft.com/office/drawing/2014/main" id="{2DDC6E05-1D5B-2088-3819-DF67EA941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84305387-8B6A-4B1D-A481-1147ADD5F9F3}" type="slidenum">
              <a:rPr lang="fr-FR" altLang="fr-PF"/>
              <a:pPr/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290123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9">
            <a:extLst>
              <a:ext uri="{FF2B5EF4-FFF2-40B4-BE49-F238E27FC236}">
                <a16:creationId xmlns:a16="http://schemas.microsoft.com/office/drawing/2014/main" id="{E103FD68-917E-60E5-E1BE-204380119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21">
            <a:extLst>
              <a:ext uri="{FF2B5EF4-FFF2-40B4-BE49-F238E27FC236}">
                <a16:creationId xmlns:a16="http://schemas.microsoft.com/office/drawing/2014/main" id="{658CECA5-7CA0-0F54-6A5C-192397A5D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7">
            <a:extLst>
              <a:ext uri="{FF2B5EF4-FFF2-40B4-BE49-F238E27FC236}">
                <a16:creationId xmlns:a16="http://schemas.microsoft.com/office/drawing/2014/main" id="{7905DD1B-E66F-9D04-B01A-AC28F957E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7AC495-91B3-417A-B857-84A175AA9554}" type="slidenum">
              <a:rPr lang="fr-FR" altLang="fr-PF"/>
              <a:pPr/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4090917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9">
            <a:extLst>
              <a:ext uri="{FF2B5EF4-FFF2-40B4-BE49-F238E27FC236}">
                <a16:creationId xmlns:a16="http://schemas.microsoft.com/office/drawing/2014/main" id="{EFDFC558-90FB-3B83-559B-EB86A4827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21">
            <a:extLst>
              <a:ext uri="{FF2B5EF4-FFF2-40B4-BE49-F238E27FC236}">
                <a16:creationId xmlns:a16="http://schemas.microsoft.com/office/drawing/2014/main" id="{A088BCDD-6CA2-7BAD-4A7A-C23965FC6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7">
            <a:extLst>
              <a:ext uri="{FF2B5EF4-FFF2-40B4-BE49-F238E27FC236}">
                <a16:creationId xmlns:a16="http://schemas.microsoft.com/office/drawing/2014/main" id="{08BF0C9D-027E-57F0-D292-84D84D605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D9352C-B9E9-40A1-8408-5E3A8C9D4DDC}" type="slidenum">
              <a:rPr lang="fr-FR" altLang="fr-PF"/>
              <a:pPr/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3988972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1524000" y="1905000"/>
            <a:ext cx="7010400" cy="4114800"/>
          </a:xfrm>
        </p:spPr>
        <p:txBody>
          <a:bodyPr>
            <a:normAutofit/>
          </a:bodyPr>
          <a:lstStyle/>
          <a:p>
            <a:pPr lvl="0"/>
            <a:endParaRPr lang="fr-FR" noProof="0"/>
          </a:p>
        </p:txBody>
      </p:sp>
      <p:sp>
        <p:nvSpPr>
          <p:cNvPr id="4" name="Espace réservé de la date 9">
            <a:extLst>
              <a:ext uri="{FF2B5EF4-FFF2-40B4-BE49-F238E27FC236}">
                <a16:creationId xmlns:a16="http://schemas.microsoft.com/office/drawing/2014/main" id="{4A681D92-CD3E-0BF9-EB75-EB888DD2C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21">
            <a:extLst>
              <a:ext uri="{FF2B5EF4-FFF2-40B4-BE49-F238E27FC236}">
                <a16:creationId xmlns:a16="http://schemas.microsoft.com/office/drawing/2014/main" id="{175228CD-E37B-7985-1AB4-C615D882D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7">
            <a:extLst>
              <a:ext uri="{FF2B5EF4-FFF2-40B4-BE49-F238E27FC236}">
                <a16:creationId xmlns:a16="http://schemas.microsoft.com/office/drawing/2014/main" id="{A276F1BD-25F7-477E-0788-8C8626F95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A81B8E-043D-46F8-AD2B-921A4B8D5C15}" type="slidenum">
              <a:rPr lang="fr-FR" altLang="fr-PF"/>
              <a:pPr/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19866776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pPr>
              <a:defRPr/>
            </a:pPr>
            <a:fld id="{CF6ED37A-1F78-4715-BF58-75AA0D29D44D}" type="slidenum">
              <a:rPr lang="fr-FR" altLang="fr-PF" smtClean="0"/>
              <a:pPr>
                <a:defRPr/>
              </a:pPr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41000256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F5369-72C0-4C6F-A081-EF9D1BA06A98}" type="slidenum">
              <a:rPr lang="fr-FR" altLang="fr-PF" smtClean="0"/>
              <a:pPr/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42176285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pPr>
              <a:defRPr/>
            </a:pPr>
            <a:fld id="{3CC59BE5-5DE2-40E0-A1E2-B5975A7743C6}" type="slidenum">
              <a:rPr lang="fr-FR" altLang="fr-PF" smtClean="0"/>
              <a:pPr>
                <a:defRPr/>
              </a:pPr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2815515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F5369-72C0-4C6F-A081-EF9D1BA06A98}" type="slidenum">
              <a:rPr lang="fr-FR" altLang="fr-PF" smtClean="0"/>
              <a:pPr/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3139367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F5369-72C0-4C6F-A081-EF9D1BA06A98}" type="slidenum">
              <a:rPr lang="fr-FR" altLang="fr-PF" smtClean="0"/>
              <a:pPr/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16708099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D42C6F-AF8F-4206-AFC5-1357E2EAC62E}" type="slidenum">
              <a:rPr lang="fr-FR" altLang="fr-PF" smtClean="0"/>
              <a:pPr>
                <a:defRPr/>
              </a:pPr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1852513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F4FF48-3904-4CBE-A9C1-9BEC74B73D92}" type="slidenum">
              <a:rPr lang="fr-FR" altLang="fr-PF" smtClean="0"/>
              <a:pPr>
                <a:defRPr/>
              </a:pPr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31225169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F5369-72C0-4C6F-A081-EF9D1BA06A98}" type="slidenum">
              <a:rPr lang="fr-FR" altLang="fr-PF" smtClean="0"/>
              <a:pPr/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26633353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F5369-72C0-4C6F-A081-EF9D1BA06A98}" type="slidenum">
              <a:rPr lang="fr-FR" altLang="fr-PF" smtClean="0"/>
              <a:pPr/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32642834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F5369-72C0-4C6F-A081-EF9D1BA06A98}" type="slidenum">
              <a:rPr lang="fr-FR" altLang="fr-PF" smtClean="0"/>
              <a:pPr/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32108900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49FF5369-72C0-4C6F-A081-EF9D1BA06A98}" type="slidenum">
              <a:rPr lang="fr-FR" altLang="fr-PF" smtClean="0"/>
              <a:pPr/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24286713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49FF5369-72C0-4C6F-A081-EF9D1BA06A98}" type="slidenum">
              <a:rPr lang="fr-FR" altLang="fr-PF" smtClean="0"/>
              <a:pPr/>
              <a:t>‹N°›</a:t>
            </a:fld>
            <a:endParaRPr lang="fr-FR" altLang="fr-PF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145874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49FF5369-72C0-4C6F-A081-EF9D1BA06A98}" type="slidenum">
              <a:rPr lang="fr-FR" altLang="fr-PF" smtClean="0"/>
              <a:pPr/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38058295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F5369-72C0-4C6F-A081-EF9D1BA06A98}" type="slidenum">
              <a:rPr lang="fr-FR" altLang="fr-PF" smtClean="0"/>
              <a:pPr/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5747781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F5369-72C0-4C6F-A081-EF9D1BA06A98}" type="slidenum">
              <a:rPr lang="fr-FR" altLang="fr-PF" smtClean="0"/>
              <a:pPr/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11306346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F5369-72C0-4C6F-A081-EF9D1BA06A98}" type="slidenum">
              <a:rPr lang="fr-FR" altLang="fr-PF" smtClean="0"/>
              <a:pPr/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35823137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49FF5369-72C0-4C6F-A081-EF9D1BA06A98}" type="slidenum">
              <a:rPr lang="fr-FR" altLang="fr-PF" smtClean="0"/>
              <a:pPr/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863641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>
            <a:extLst>
              <a:ext uri="{FF2B5EF4-FFF2-40B4-BE49-F238E27FC236}">
                <a16:creationId xmlns:a16="http://schemas.microsoft.com/office/drawing/2014/main" id="{FFDE0F71-02A8-846D-EF5E-2BD1A3C481BC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008C4CB2-A412-4A24-B84C-582720778CE9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1028" name="Espace réservé du titre 8">
            <a:extLst>
              <a:ext uri="{FF2B5EF4-FFF2-40B4-BE49-F238E27FC236}">
                <a16:creationId xmlns:a16="http://schemas.microsoft.com/office/drawing/2014/main" id="{A837A0BB-D758-DD46-C1B4-E61A7A8290D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PF"/>
              <a:t>Cliquez pour modifier le style du titre</a:t>
            </a:r>
            <a:endParaRPr lang="en-US" altLang="fr-PF"/>
          </a:p>
        </p:txBody>
      </p:sp>
      <p:sp>
        <p:nvSpPr>
          <p:cNvPr id="1029" name="Espace réservé du texte 29">
            <a:extLst>
              <a:ext uri="{FF2B5EF4-FFF2-40B4-BE49-F238E27FC236}">
                <a16:creationId xmlns:a16="http://schemas.microsoft.com/office/drawing/2014/main" id="{32E26AB4-8583-FA8B-4BAB-8EC01BFEBC8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PF"/>
              <a:t>Cliquez pour modifier les styles du texte du masque</a:t>
            </a:r>
          </a:p>
          <a:p>
            <a:pPr lvl="1"/>
            <a:r>
              <a:rPr lang="fr-FR" altLang="fr-PF"/>
              <a:t>Deuxième niveau</a:t>
            </a:r>
          </a:p>
          <a:p>
            <a:pPr lvl="2"/>
            <a:r>
              <a:rPr lang="fr-FR" altLang="fr-PF"/>
              <a:t>Troisième niveau</a:t>
            </a:r>
          </a:p>
          <a:p>
            <a:pPr lvl="3"/>
            <a:r>
              <a:rPr lang="fr-FR" altLang="fr-PF"/>
              <a:t>Quatrième niveau</a:t>
            </a:r>
          </a:p>
          <a:p>
            <a:pPr lvl="4"/>
            <a:r>
              <a:rPr lang="fr-FR" altLang="fr-PF"/>
              <a:t>Cinquième niveau</a:t>
            </a:r>
            <a:endParaRPr lang="en-US" altLang="fr-PF"/>
          </a:p>
        </p:txBody>
      </p:sp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AF86207E-AB8C-7D5E-38AB-E20C3E0A76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2" name="Espace réservé du pied de page 21">
            <a:extLst>
              <a:ext uri="{FF2B5EF4-FFF2-40B4-BE49-F238E27FC236}">
                <a16:creationId xmlns:a16="http://schemas.microsoft.com/office/drawing/2014/main" id="{B7CA7A2A-71A6-EF6D-663E-882B7A10AD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8" name="Espace réservé du numéro de diapositive 17">
            <a:extLst>
              <a:ext uri="{FF2B5EF4-FFF2-40B4-BE49-F238E27FC236}">
                <a16:creationId xmlns:a16="http://schemas.microsoft.com/office/drawing/2014/main" id="{C1966DCE-DE0F-3BAA-5989-5068FE00AF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45F5F"/>
                </a:solidFill>
              </a:defRPr>
            </a:lvl1pPr>
          </a:lstStyle>
          <a:p>
            <a:fld id="{49FF5369-72C0-4C6F-A081-EF9D1BA06A98}" type="slidenum">
              <a:rPr lang="fr-FR" altLang="fr-PF"/>
              <a:pPr/>
              <a:t>‹N°›</a:t>
            </a:fld>
            <a:endParaRPr lang="fr-FR" altLang="fr-PF"/>
          </a:p>
        </p:txBody>
      </p:sp>
      <p:grpSp>
        <p:nvGrpSpPr>
          <p:cNvPr id="1033" name="Groupe 1">
            <a:extLst>
              <a:ext uri="{FF2B5EF4-FFF2-40B4-BE49-F238E27FC236}">
                <a16:creationId xmlns:a16="http://schemas.microsoft.com/office/drawing/2014/main" id="{0A59B7D1-69FE-087D-4A3E-62238CCD82A0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15880F7A-8B51-9B38-5AC6-1CF874883090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E4E829DD-A649-A836-A0E9-43699FCFE0FD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7080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68" r:id="rId1"/>
    <p:sldLayoutId id="2147484669" r:id="rId2"/>
    <p:sldLayoutId id="2147484670" r:id="rId3"/>
    <p:sldLayoutId id="2147484671" r:id="rId4"/>
    <p:sldLayoutId id="2147484672" r:id="rId5"/>
    <p:sldLayoutId id="2147484673" r:id="rId6"/>
    <p:sldLayoutId id="2147484674" r:id="rId7"/>
    <p:sldLayoutId id="2147484675" r:id="rId8"/>
    <p:sldLayoutId id="2147484676" r:id="rId9"/>
    <p:sldLayoutId id="2147484677" r:id="rId10"/>
    <p:sldLayoutId id="2147484678" r:id="rId11"/>
    <p:sldLayoutId id="214748467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A28E6A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A28E6A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956251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F5369-72C0-4C6F-A081-EF9D1BA06A98}" type="slidenum">
              <a:rPr lang="fr-FR" altLang="fr-PF" smtClean="0"/>
              <a:pPr/>
              <a:t>‹N°›</a:t>
            </a:fld>
            <a:endParaRPr lang="fr-FR" altLang="fr-PF"/>
          </a:p>
        </p:txBody>
      </p:sp>
    </p:spTree>
    <p:extLst>
      <p:ext uri="{BB962C8B-B14F-4D97-AF65-F5344CB8AC3E}">
        <p14:creationId xmlns:p14="http://schemas.microsoft.com/office/powerpoint/2010/main" val="1755120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95" r:id="rId1"/>
    <p:sldLayoutId id="2147485296" r:id="rId2"/>
    <p:sldLayoutId id="2147485297" r:id="rId3"/>
    <p:sldLayoutId id="2147485298" r:id="rId4"/>
    <p:sldLayoutId id="2147485299" r:id="rId5"/>
    <p:sldLayoutId id="2147485300" r:id="rId6"/>
    <p:sldLayoutId id="2147485301" r:id="rId7"/>
    <p:sldLayoutId id="2147485302" r:id="rId8"/>
    <p:sldLayoutId id="2147485303" r:id="rId9"/>
    <p:sldLayoutId id="2147485304" r:id="rId10"/>
    <p:sldLayoutId id="2147485305" r:id="rId11"/>
    <p:sldLayoutId id="2147485306" r:id="rId12"/>
    <p:sldLayoutId id="2147485307" r:id="rId13"/>
    <p:sldLayoutId id="2147485308" r:id="rId14"/>
    <p:sldLayoutId id="2147485309" r:id="rId15"/>
    <p:sldLayoutId id="2147485310" r:id="rId16"/>
    <p:sldLayoutId id="214748531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openxmlformats.org/officeDocument/2006/relationships/customXml" Target="../ink/ink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PAF%202024%202025%20Diaporama%20Compte-rendu%20GRA%20Motricite&#769;%20Engagement%20FPS.pptx" TargetMode="External"/><Relationship Id="rId2" Type="http://schemas.openxmlformats.org/officeDocument/2006/relationships/hyperlink" Target="Pr&#233;sentation%20HDP.pptx" TargetMode="Externa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png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hyperlink" Target="GRF%20CONCOOURS%2025%20MAI.pptx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customXml" Target="../ink/ink3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0.png"/><Relationship Id="rId5" Type="http://schemas.openxmlformats.org/officeDocument/2006/relationships/customXml" Target="../ink/ink4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Relationship Id="rId9" Type="http://schemas.openxmlformats.org/officeDocument/2006/relationships/image" Target="../media/image21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Relationship Id="rId9" Type="http://schemas.openxmlformats.org/officeDocument/2006/relationships/image" Target="../media/image23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c-martinique.fr/eafc-formations-et-accompagnement-des-personnels-12233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3AD94A-7CF7-E561-33C0-6085452DF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32021" y="965200"/>
            <a:ext cx="4628207" cy="4329641"/>
          </a:xfrm>
        </p:spPr>
        <p:txBody>
          <a:bodyPr anchor="ctr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4700"/>
              <a:t>BIENVENUE </a:t>
            </a:r>
            <a:br>
              <a:rPr lang="fr-FR" sz="4700"/>
            </a:br>
            <a:endParaRPr lang="fr-PF" sz="470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56B68A5-8BD5-CE48-4A71-A7C7F3BED9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900" y="965200"/>
            <a:ext cx="2525520" cy="4329641"/>
          </a:xfrm>
        </p:spPr>
        <p:txBody>
          <a:bodyPr rtlCol="0" anchor="ctr"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fr-FR"/>
              <a:t>Réunion de BILAN</a:t>
            </a: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fr-FR"/>
              <a:t>GRF</a:t>
            </a:r>
            <a:endParaRPr lang="fr-PF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DB36-097A-F245-234A-DD8FFE44A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2021" y="965200"/>
            <a:ext cx="4628207" cy="43296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4700" dirty="0"/>
              <a:t>Mot de </a:t>
            </a:r>
            <a:br>
              <a:rPr lang="en-US" sz="4700" dirty="0"/>
            </a:br>
            <a:r>
              <a:rPr lang="en-US" sz="4700" dirty="0"/>
              <a:t>m </a:t>
            </a:r>
            <a:r>
              <a:rPr lang="en-US" sz="4700" dirty="0" err="1"/>
              <a:t>l’IA</a:t>
            </a:r>
            <a:r>
              <a:rPr lang="en-US" sz="4700" dirty="0"/>
              <a:t> </a:t>
            </a:r>
            <a:r>
              <a:rPr lang="en-US" sz="4700" dirty="0" err="1"/>
              <a:t>ipr</a:t>
            </a:r>
            <a:r>
              <a:rPr lang="en-US" sz="4700" dirty="0"/>
              <a:t> </a:t>
            </a:r>
            <a:r>
              <a:rPr lang="en-US" sz="4700" dirty="0" err="1"/>
              <a:t>d’EPS</a:t>
            </a:r>
            <a:endParaRPr lang="en-US" sz="4700" dirty="0"/>
          </a:p>
        </p:txBody>
      </p:sp>
      <p:sp>
        <p:nvSpPr>
          <p:cNvPr id="14339" name="Espace réservé du texte 2">
            <a:extLst>
              <a:ext uri="{FF2B5EF4-FFF2-40B4-BE49-F238E27FC236}">
                <a16:creationId xmlns:a16="http://schemas.microsoft.com/office/drawing/2014/main" id="{00A0799B-943C-5534-14B9-FA376303D6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3900" y="965200"/>
            <a:ext cx="2525520" cy="4329641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altLang="fr-PF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0" name="Rectangle 8199">
            <a:extLst>
              <a:ext uri="{FF2B5EF4-FFF2-40B4-BE49-F238E27FC236}">
                <a16:creationId xmlns:a16="http://schemas.microsoft.com/office/drawing/2014/main" id="{E770CA6A-B3B0-4826-A91F-B2B1F89220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5469BFE3-9E2F-C5E0-09DB-5015C9668E0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732021" y="965200"/>
            <a:ext cx="4628207" cy="4329641"/>
          </a:xfrm>
        </p:spPr>
        <p:txBody>
          <a:bodyPr anchor="ctr">
            <a:normAutofit/>
          </a:bodyPr>
          <a:lstStyle/>
          <a:p>
            <a:pPr>
              <a:defRPr/>
            </a:pPr>
            <a:r>
              <a:rPr lang="fr-FR" sz="4700" dirty="0"/>
              <a:t>Formation continue</a:t>
            </a:r>
            <a:br>
              <a:rPr lang="fr-FR" sz="4700" dirty="0"/>
            </a:br>
            <a:r>
              <a:rPr lang="fr-FR" sz="4700" dirty="0"/>
              <a:t>PAF 2024-2025 </a:t>
            </a:r>
            <a:br>
              <a:rPr lang="fr-FR" sz="4700" dirty="0"/>
            </a:br>
            <a:endParaRPr lang="fr-FR" sz="4700" dirty="0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8DE2DA61-83EC-1596-555A-3AF412C48E6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723900" y="965200"/>
            <a:ext cx="2525520" cy="4329641"/>
          </a:xfrm>
        </p:spPr>
        <p:txBody>
          <a:bodyPr rtlCol="0" anchor="ctr">
            <a:normAutofit/>
          </a:bodyPr>
          <a:lstStyle/>
          <a:p>
            <a:pPr marL="26988" eaLnBrk="1" fontAlgn="auto" hangingPunct="1">
              <a:spcAft>
                <a:spcPts val="0"/>
              </a:spcAft>
              <a:defRPr/>
            </a:pPr>
            <a:r>
              <a:rPr lang="fr-FR" sz="2400" dirty="0"/>
              <a:t> IA IPR : B Thiery</a:t>
            </a:r>
          </a:p>
          <a:p>
            <a:pPr marL="26988" eaLnBrk="1" fontAlgn="auto" hangingPunct="1">
              <a:spcAft>
                <a:spcPts val="0"/>
              </a:spcAft>
              <a:defRPr/>
            </a:pPr>
            <a:endParaRPr lang="fr-FR" sz="2400" dirty="0"/>
          </a:p>
          <a:p>
            <a:pPr marL="26988" eaLnBrk="1" fontAlgn="auto" hangingPunct="1">
              <a:spcAft>
                <a:spcPts val="0"/>
              </a:spcAft>
              <a:defRPr/>
            </a:pPr>
            <a:r>
              <a:rPr lang="fr-FR" sz="2400" dirty="0"/>
              <a:t>Chargé de mission IPR : </a:t>
            </a:r>
          </a:p>
          <a:p>
            <a:pPr marL="26988" eaLnBrk="1" fontAlgn="auto" hangingPunct="1">
              <a:spcAft>
                <a:spcPts val="0"/>
              </a:spcAft>
              <a:defRPr/>
            </a:pPr>
            <a:r>
              <a:rPr lang="fr-FR" sz="2400" dirty="0"/>
              <a:t>V </a:t>
            </a:r>
            <a:r>
              <a:rPr lang="fr-FR" sz="2400" dirty="0" err="1"/>
              <a:t>Esor</a:t>
            </a:r>
            <a:endParaRPr lang="fr-FR" sz="2400" dirty="0"/>
          </a:p>
          <a:p>
            <a:pPr marL="26988" eaLnBrk="1" fontAlgn="auto" hangingPunct="1">
              <a:spcAft>
                <a:spcPts val="0"/>
              </a:spcAft>
              <a:defRPr/>
            </a:pPr>
            <a:endParaRPr lang="fr-FR" sz="2400" dirty="0"/>
          </a:p>
          <a:p>
            <a:pPr marL="26988" eaLnBrk="1" fontAlgn="auto" hangingPunct="1">
              <a:spcAft>
                <a:spcPts val="0"/>
              </a:spcAft>
              <a:defRPr/>
            </a:pPr>
            <a:r>
              <a:rPr lang="fr-FR" sz="2400" dirty="0"/>
              <a:t>Responsable GRF : H Coste  </a:t>
            </a:r>
          </a:p>
        </p:txBody>
      </p:sp>
      <p:cxnSp>
        <p:nvCxnSpPr>
          <p:cNvPr id="8202" name="Straight Connector 8201">
            <a:extLst>
              <a:ext uri="{FF2B5EF4-FFF2-40B4-BE49-F238E27FC236}">
                <a16:creationId xmlns:a16="http://schemas.microsoft.com/office/drawing/2014/main" id="{6FE641DB-A503-41DE-ACA6-36B41C6C2B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1" y="1621260"/>
            <a:ext cx="0" cy="301752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04" name="Picture 8203">
            <a:extLst>
              <a:ext uri="{FF2B5EF4-FFF2-40B4-BE49-F238E27FC236}">
                <a16:creationId xmlns:a16="http://schemas.microsoft.com/office/drawing/2014/main" id="{25128BB7-D1A3-4F7F-98A3-10B5DCE174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2" name="Picture 9223">
            <a:extLst>
              <a:ext uri="{FF2B5EF4-FFF2-40B4-BE49-F238E27FC236}">
                <a16:creationId xmlns:a16="http://schemas.microsoft.com/office/drawing/2014/main" id="{A932DB99-93A2-40E5-BC49-E211DCC0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441450"/>
          </a:xfrm>
          <a:prstGeom prst="rect">
            <a:avLst/>
          </a:prstGeom>
        </p:spPr>
      </p:pic>
      <p:sp useBgFill="1">
        <p:nvSpPr>
          <p:cNvPr id="9233" name="Rectangle 9232">
            <a:extLst>
              <a:ext uri="{FF2B5EF4-FFF2-40B4-BE49-F238E27FC236}">
                <a16:creationId xmlns:a16="http://schemas.microsoft.com/office/drawing/2014/main" id="{26A3F16E-CC60-4737-8CBB-9568A351D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9F480D6F-8815-02E4-6F4D-0A5BBCD7D53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61620" y="328818"/>
            <a:ext cx="5575552" cy="14322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n-US" sz="4000" dirty="0"/>
              <a:t>Les 3 </a:t>
            </a:r>
            <a:r>
              <a:rPr lang="en-US" sz="4000" dirty="0" err="1"/>
              <a:t>bassins</a:t>
            </a:r>
            <a:endParaRPr lang="en-US" sz="4000" i="1" dirty="0"/>
          </a:p>
        </p:txBody>
      </p:sp>
      <p:sp>
        <p:nvSpPr>
          <p:cNvPr id="9234" name="Rectangle 9233">
            <a:extLst>
              <a:ext uri="{FF2B5EF4-FFF2-40B4-BE49-F238E27FC236}">
                <a16:creationId xmlns:a16="http://schemas.microsoft.com/office/drawing/2014/main" id="{C0DABE73-66EA-42B0-AB0A-9FB1C0AD7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554794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9235" name="Picture 9229">
            <a:extLst>
              <a:ext uri="{FF2B5EF4-FFF2-40B4-BE49-F238E27FC236}">
                <a16:creationId xmlns:a16="http://schemas.microsoft.com/office/drawing/2014/main" id="{3E6AAA93-EC5F-4241-A5A3-7E599ABC0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750"/>
          <a:stretch/>
        </p:blipFill>
        <p:spPr>
          <a:xfrm rot="16200000">
            <a:off x="-1805274" y="2497930"/>
            <a:ext cx="6857999" cy="1862138"/>
          </a:xfrm>
          <a:prstGeom prst="rect">
            <a:avLst/>
          </a:prstGeom>
        </p:spPr>
      </p:pic>
      <p:sp>
        <p:nvSpPr>
          <p:cNvPr id="9219" name="Rectangle 3">
            <a:extLst>
              <a:ext uri="{FF2B5EF4-FFF2-40B4-BE49-F238E27FC236}">
                <a16:creationId xmlns:a16="http://schemas.microsoft.com/office/drawing/2014/main" id="{620DE1AA-508F-FDDC-EB1C-EFDA193CFC7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554795" y="1770268"/>
            <a:ext cx="6103644" cy="4448417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26988"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fr-PF" sz="1400" dirty="0"/>
              <a:t>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fr-PF" sz="2200" dirty="0"/>
              <a:t>Bassin Centre Sud :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fr-PF" sz="2200" dirty="0"/>
              <a:t>Membre GRF : E MAVILLE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fr-PF" sz="2200" dirty="0"/>
              <a:t> </a:t>
            </a:r>
            <a:endParaRPr lang="en-US" altLang="fr-PF" sz="2200" i="1" dirty="0"/>
          </a:p>
          <a:p>
            <a:pPr fontAlgn="auto">
              <a:spcAft>
                <a:spcPts val="0"/>
              </a:spcAft>
              <a:defRPr/>
            </a:pPr>
            <a:endParaRPr lang="en-US" altLang="fr-PF" sz="2200" dirty="0"/>
          </a:p>
          <a:p>
            <a:pPr fontAlgn="auto">
              <a:spcAft>
                <a:spcPts val="0"/>
              </a:spcAft>
              <a:defRPr/>
            </a:pPr>
            <a:r>
              <a:rPr lang="en-US" altLang="fr-PF" sz="2200" dirty="0"/>
              <a:t>		Bassin Nord - Atlantique :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fr-PF" sz="2200" dirty="0"/>
              <a:t>		Membre GRF : A KERSUZAN	 </a:t>
            </a:r>
          </a:p>
          <a:p>
            <a:pPr fontAlgn="auto">
              <a:spcAft>
                <a:spcPts val="0"/>
              </a:spcAft>
              <a:defRPr/>
            </a:pPr>
            <a:endParaRPr lang="en-US" altLang="fr-PF" sz="2200" dirty="0"/>
          </a:p>
          <a:p>
            <a:pPr fontAlgn="auto">
              <a:spcAft>
                <a:spcPts val="0"/>
              </a:spcAft>
              <a:defRPr/>
            </a:pPr>
            <a:endParaRPr lang="en-US" altLang="fr-PF" sz="2200" dirty="0"/>
          </a:p>
          <a:p>
            <a:pPr fontAlgn="auto">
              <a:spcAft>
                <a:spcPts val="0"/>
              </a:spcAft>
              <a:defRPr/>
            </a:pPr>
            <a:r>
              <a:rPr lang="en-US" altLang="fr-PF" sz="2200" dirty="0"/>
              <a:t>Bassin Nord - </a:t>
            </a:r>
            <a:r>
              <a:rPr lang="en-US" altLang="fr-PF" sz="2200" dirty="0" err="1"/>
              <a:t>Caraïbes</a:t>
            </a:r>
            <a:r>
              <a:rPr lang="en-US" altLang="fr-PF" sz="2200" dirty="0"/>
              <a:t> :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fr-PF" sz="2200" dirty="0"/>
              <a:t>Membre GRF : A VITALIEN</a:t>
            </a:r>
          </a:p>
          <a:p>
            <a:pPr marL="26988"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fr-PF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8" name="Picture 10247">
            <a:extLst>
              <a:ext uri="{FF2B5EF4-FFF2-40B4-BE49-F238E27FC236}">
                <a16:creationId xmlns:a16="http://schemas.microsoft.com/office/drawing/2014/main" id="{A932DB99-93A2-40E5-BC49-E211DCC0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441450"/>
          </a:xfrm>
          <a:prstGeom prst="rect">
            <a:avLst/>
          </a:prstGeom>
        </p:spPr>
      </p:pic>
      <p:sp>
        <p:nvSpPr>
          <p:cNvPr id="10250" name="Rounded Rectangle 14">
            <a:extLst>
              <a:ext uri="{FF2B5EF4-FFF2-40B4-BE49-F238E27FC236}">
                <a16:creationId xmlns:a16="http://schemas.microsoft.com/office/drawing/2014/main" id="{637BD688-14A6-4B96-B8A2-3CD81C054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7006" y="0"/>
            <a:ext cx="5666994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0252" name="Rectangle 10251">
            <a:extLst>
              <a:ext uri="{FF2B5EF4-FFF2-40B4-BE49-F238E27FC236}">
                <a16:creationId xmlns:a16="http://schemas.microsoft.com/office/drawing/2014/main" id="{B7B2544F-CA5E-40F6-9525-716A90C83F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77006" cy="6858000"/>
          </a:xfrm>
          <a:prstGeom prst="rect">
            <a:avLst/>
          </a:prstGeom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0254" name="Picture 10253">
            <a:extLst>
              <a:ext uri="{FF2B5EF4-FFF2-40B4-BE49-F238E27FC236}">
                <a16:creationId xmlns:a16="http://schemas.microsoft.com/office/drawing/2014/main" id="{7A771FBF-1693-4446-977C-DBF8387D1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792"/>
          <a:stretch/>
        </p:blipFill>
        <p:spPr>
          <a:xfrm rot="10800000" flipH="1" flipV="1">
            <a:off x="0" y="4102768"/>
            <a:ext cx="3481651" cy="2755232"/>
          </a:xfrm>
          <a:prstGeom prst="rect">
            <a:avLst/>
          </a:prstGeom>
        </p:spPr>
      </p:pic>
      <p:sp>
        <p:nvSpPr>
          <p:cNvPr id="5122" name="Rectangle 2">
            <a:extLst>
              <a:ext uri="{FF2B5EF4-FFF2-40B4-BE49-F238E27FC236}">
                <a16:creationId xmlns:a16="http://schemas.microsoft.com/office/drawing/2014/main" id="{544696B9-45CC-1FF9-A3B1-41ECD4CC53A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99441" y="987287"/>
            <a:ext cx="2661202" cy="469789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n-US" sz="4400" dirty="0"/>
              <a:t>PAF 2024-2025</a:t>
            </a:r>
            <a:r>
              <a:rPr lang="en-US" sz="3100" dirty="0"/>
              <a:t>							</a:t>
            </a:r>
            <a:endParaRPr lang="en-US" sz="3100" i="1" dirty="0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C743D021-4506-9957-C5F3-7C0E38A785A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1899790"/>
            <a:ext cx="6248399" cy="469789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6988"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35050" indent="-457200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sz="3200" b="1" dirty="0"/>
              <a:t>8 DISPOSITIFS</a:t>
            </a:r>
          </a:p>
          <a:p>
            <a:pPr marL="1035050" indent="-457200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sz="3200" b="1" dirty="0"/>
              <a:t>20 MODULES</a:t>
            </a:r>
          </a:p>
          <a:p>
            <a:pPr marL="1035050" indent="-457200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sz="3200" b="1" dirty="0"/>
              <a:t>43 JOURS DE FORMATION</a:t>
            </a:r>
          </a:p>
          <a:p>
            <a:pPr marL="1035050" indent="-457200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sz="3200" b="1" dirty="0"/>
              <a:t>288 HEURES</a:t>
            </a:r>
          </a:p>
          <a:p>
            <a:pPr marL="1035050" indent="-457200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sz="3200" b="1" dirty="0"/>
              <a:t>320 STAGIAIRES</a:t>
            </a:r>
          </a:p>
          <a:p>
            <a:pPr marL="1035050" indent="-457200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sz="3200" b="1" dirty="0"/>
              <a:t>30 FORMATEURS</a:t>
            </a:r>
            <a:r>
              <a:rPr lang="en-US" sz="3200" dirty="0"/>
              <a:t> </a:t>
            </a:r>
          </a:p>
          <a:p>
            <a:pPr marL="806450"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 b="1" dirty="0"/>
          </a:p>
          <a:p>
            <a:pPr marL="806450"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 b="1" dirty="0"/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 dirty="0"/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 dirty="0"/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 dirty="0"/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 dirty="0"/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D4A2458-3A7A-7719-E51F-440FD9475D06}"/>
                  </a:ext>
                </a:extLst>
              </p14:cNvPr>
              <p14:cNvContentPartPr/>
              <p14:nvPr/>
            </p14:nvContentPartPr>
            <p14:xfrm>
              <a:off x="-3886422" y="280717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D4A2458-3A7A-7719-E51F-440FD9475D0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3940422" y="172717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D45136-F9D8-1D48-3CAA-A6E90768B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09" y="381000"/>
            <a:ext cx="6457950" cy="129302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DEVELOPPEMENT PROFESSIONNEL</a:t>
            </a:r>
            <a:endParaRPr lang="fr-PF" dirty="0"/>
          </a:p>
        </p:txBody>
      </p:sp>
      <p:graphicFrame>
        <p:nvGraphicFramePr>
          <p:cNvPr id="19463" name="Espace réservé du contenu 2">
            <a:extLst>
              <a:ext uri="{FF2B5EF4-FFF2-40B4-BE49-F238E27FC236}">
                <a16:creationId xmlns:a16="http://schemas.microsoft.com/office/drawing/2014/main" id="{D8F54901-2073-DBE5-8CF0-DBC38E38CA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723921"/>
              </p:ext>
            </p:extLst>
          </p:nvPr>
        </p:nvGraphicFramePr>
        <p:xfrm>
          <a:off x="152400" y="1752600"/>
          <a:ext cx="847725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867D61-54D5-6BBD-C4BA-53BD48721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0" y="413324"/>
            <a:ext cx="6457950" cy="129302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GROUPES RESSOURCES</a:t>
            </a:r>
            <a:endParaRPr lang="fr-PF" dirty="0"/>
          </a:p>
        </p:txBody>
      </p:sp>
      <p:sp>
        <p:nvSpPr>
          <p:cNvPr id="22536" name="Espace réservé du contenu 2">
            <a:extLst>
              <a:ext uri="{FF2B5EF4-FFF2-40B4-BE49-F238E27FC236}">
                <a16:creationId xmlns:a16="http://schemas.microsoft.com/office/drawing/2014/main" id="{A7FDA689-8ECB-EEAE-0F4C-7617FFD9C7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7998" y="2194560"/>
            <a:ext cx="4730751" cy="4663440"/>
          </a:xfrm>
        </p:spPr>
        <p:txBody>
          <a:bodyPr>
            <a:normAutofit/>
          </a:bodyPr>
          <a:lstStyle/>
          <a:p>
            <a:pPr eaLnBrk="1" hangingPunct="1"/>
            <a:r>
              <a:rPr lang="fr-FR" altLang="fr-PF" sz="2800" dirty="0">
                <a:solidFill>
                  <a:sysClr val="windowText" lastClr="000000"/>
                </a:solidFill>
                <a:hlinkClick r:id="rId2" action="ppaction://hlinkpres?slideindex=1&amp;slidetitle="/>
              </a:rPr>
              <a:t>GROUPE EPS ADAPTEE ET HANDICAP  </a:t>
            </a:r>
            <a:endParaRPr lang="fr-FR" altLang="fr-PF" sz="2800" dirty="0">
              <a:solidFill>
                <a:sysClr val="windowText" lastClr="000000"/>
              </a:solidFill>
            </a:endParaRPr>
          </a:p>
          <a:p>
            <a:r>
              <a:rPr lang="fr-FR" altLang="fr-PF" sz="2800" dirty="0">
                <a:hlinkClick r:id="rId3" action="ppaction://hlinkpres?slideindex=1&amp;slidetitle="/>
              </a:rPr>
              <a:t>GROUPE MOTICITE DE L’ELEVE </a:t>
            </a:r>
            <a:endParaRPr lang="fr-PF" altLang="fr-PF" sz="2800" dirty="0">
              <a:hlinkClick r:id="rId3" action="ppaction://hlinkpres?slideindex=1&amp;slidetitle="/>
            </a:endParaRPr>
          </a:p>
          <a:p>
            <a:pPr eaLnBrk="1" hangingPunct="1"/>
            <a:r>
              <a:rPr lang="fr-FR" altLang="fr-PF" sz="2800" dirty="0">
                <a:hlinkClick r:id="rId3" action="ppaction://hlinkpres?slideindex=1&amp;slidetitle="/>
              </a:rPr>
              <a:t>GROUPE ENGAGEMENT DE L’ELEVE </a:t>
            </a:r>
          </a:p>
          <a:p>
            <a:pPr eaLnBrk="1" hangingPunct="1"/>
            <a:r>
              <a:rPr lang="fr-FR" altLang="fr-PF" sz="2800" dirty="0">
                <a:hlinkClick r:id="rId3" action="ppaction://hlinkpres?slideindex=1&amp;slidetitle="/>
              </a:rPr>
              <a:t>GROUPE FORMES DE PRATIQUES SCOLAIRES </a:t>
            </a:r>
            <a:endParaRPr lang="fr-FR" altLang="fr-PF" sz="2800" dirty="0"/>
          </a:p>
        </p:txBody>
      </p:sp>
      <p:pic>
        <p:nvPicPr>
          <p:cNvPr id="22535" name="Graphic 22534" descr="Groupe">
            <a:extLst>
              <a:ext uri="{FF2B5EF4-FFF2-40B4-BE49-F238E27FC236}">
                <a16:creationId xmlns:a16="http://schemas.microsoft.com/office/drawing/2014/main" id="{549C37FF-9698-546C-48DD-63FA8623EE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8750" y="2511172"/>
            <a:ext cx="3390900" cy="3390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490" name="Rectangle 20489">
            <a:extLst>
              <a:ext uri="{FF2B5EF4-FFF2-40B4-BE49-F238E27FC236}">
                <a16:creationId xmlns:a16="http://schemas.microsoft.com/office/drawing/2014/main" id="{8F6538AB-4B84-4D7A-BE7C-273BC7B5F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92" name="Picture 20491">
            <a:extLst>
              <a:ext uri="{FF2B5EF4-FFF2-40B4-BE49-F238E27FC236}">
                <a16:creationId xmlns:a16="http://schemas.microsoft.com/office/drawing/2014/main" id="{01E03986-69AA-486A-86D9-6B02E48BAF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44145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73AEAA7-80BE-6FF3-E733-B06B06E0A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066163"/>
            <a:ext cx="2689608" cy="5148371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ATELIERS DE PRATIQUE</a:t>
            </a:r>
            <a:endParaRPr lang="fr-PF" dirty="0"/>
          </a:p>
        </p:txBody>
      </p:sp>
      <p:graphicFrame>
        <p:nvGraphicFramePr>
          <p:cNvPr id="20485" name="Espace réservé du contenu 2">
            <a:extLst>
              <a:ext uri="{FF2B5EF4-FFF2-40B4-BE49-F238E27FC236}">
                <a16:creationId xmlns:a16="http://schemas.microsoft.com/office/drawing/2014/main" id="{6328AF4B-E25D-CEEB-A9D9-FA99C846D3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9765262"/>
              </p:ext>
            </p:extLst>
          </p:nvPr>
        </p:nvGraphicFramePr>
        <p:xfrm>
          <a:off x="3508758" y="1127125"/>
          <a:ext cx="4802995" cy="5087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F1C10A-1A59-3666-6504-F5A288386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200" y="304800"/>
            <a:ext cx="6457950" cy="129302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ANIMATIONS DE BASSIN</a:t>
            </a:r>
            <a:endParaRPr lang="fr-PF" dirty="0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F10B37F9-8EF9-3C4D-3A55-C4B65C7BE3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5558496"/>
              </p:ext>
            </p:extLst>
          </p:nvPr>
        </p:nvGraphicFramePr>
        <p:xfrm>
          <a:off x="-571500" y="1597828"/>
          <a:ext cx="102870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38ED62-9073-9775-766A-EF05CE7BE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0" y="764373"/>
            <a:ext cx="6457950" cy="129302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COMPETENCES ET ENSEIGNEMENT</a:t>
            </a:r>
            <a:endParaRPr lang="fr-PF" dirty="0"/>
          </a:p>
        </p:txBody>
      </p:sp>
      <p:graphicFrame>
        <p:nvGraphicFramePr>
          <p:cNvPr id="29708" name="Espace réservé du contenu 2">
            <a:extLst>
              <a:ext uri="{FF2B5EF4-FFF2-40B4-BE49-F238E27FC236}">
                <a16:creationId xmlns:a16="http://schemas.microsoft.com/office/drawing/2014/main" id="{1846F3C9-81F3-543C-8AE4-8956318544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7627346"/>
              </p:ext>
            </p:extLst>
          </p:nvPr>
        </p:nvGraphicFramePr>
        <p:xfrm>
          <a:off x="514350" y="2441051"/>
          <a:ext cx="8115300" cy="3530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Image 3" descr="Une image contenant rouge, Graphique, clipart, conception&#10;&#10;Le contenu généré par l’IA peut être incorrect.">
            <a:extLst>
              <a:ext uri="{FF2B5EF4-FFF2-40B4-BE49-F238E27FC236}">
                <a16:creationId xmlns:a16="http://schemas.microsoft.com/office/drawing/2014/main" id="{947878E2-6B7F-5BC5-275C-FB77D32AE6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72662"/>
            <a:ext cx="2076450" cy="20764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C030D0-7818-0504-B5E7-8EBF74104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0" y="764373"/>
            <a:ext cx="6457950" cy="129302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Missions transversales</a:t>
            </a:r>
            <a:endParaRPr lang="fr-PF" dirty="0"/>
          </a:p>
        </p:txBody>
      </p:sp>
      <p:graphicFrame>
        <p:nvGraphicFramePr>
          <p:cNvPr id="31749" name="Espace réservé du contenu 2">
            <a:extLst>
              <a:ext uri="{FF2B5EF4-FFF2-40B4-BE49-F238E27FC236}">
                <a16:creationId xmlns:a16="http://schemas.microsoft.com/office/drawing/2014/main" id="{DD90B211-DE0D-4629-0B1A-1C9444DC3D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8546006"/>
              </p:ext>
            </p:extLst>
          </p:nvPr>
        </p:nvGraphicFramePr>
        <p:xfrm>
          <a:off x="514350" y="2441051"/>
          <a:ext cx="8115300" cy="3530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10249">
            <a:extLst>
              <a:ext uri="{FF2B5EF4-FFF2-40B4-BE49-F238E27FC236}">
                <a16:creationId xmlns:a16="http://schemas.microsoft.com/office/drawing/2014/main" id="{93E2C8F5-B35B-4728-AFAB-5111275C6C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441450"/>
          </a:xfrm>
          <a:prstGeom prst="rect">
            <a:avLst/>
          </a:prstGeom>
        </p:spPr>
      </p:pic>
      <p:sp>
        <p:nvSpPr>
          <p:cNvPr id="5122" name="Rectangle 2">
            <a:extLst>
              <a:ext uri="{FF2B5EF4-FFF2-40B4-BE49-F238E27FC236}">
                <a16:creationId xmlns:a16="http://schemas.microsoft.com/office/drawing/2014/main" id="{9E654521-05AE-8479-3AB4-82CD4D94B98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905000" y="280717"/>
            <a:ext cx="6724650" cy="177668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defRPr/>
            </a:pPr>
            <a:r>
              <a:rPr lang="fr-FR" sz="4000" dirty="0"/>
              <a:t>PREPARATION AUX CONCOURS</a:t>
            </a:r>
            <a:br>
              <a:rPr lang="en-US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13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300" dirty="0"/>
              <a:t>							</a:t>
            </a:r>
            <a:endParaRPr lang="en-US" sz="1300" i="1" dirty="0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348F26DA-29BB-9DC3-50A6-DECE7AB00B4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1441450"/>
            <a:ext cx="4565649" cy="4777235"/>
          </a:xfrm>
        </p:spPr>
        <p:txBody>
          <a:bodyPr vert="horz" lIns="91440" tIns="45720" rIns="91440" bIns="45720" rtlCol="0">
            <a:normAutofit/>
          </a:bodyPr>
          <a:lstStyle/>
          <a:p>
            <a:pPr marL="26988"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6450"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7850" fontAlgn="auto">
              <a:spcAft>
                <a:spcPts val="0"/>
              </a:spcAft>
              <a:defRPr/>
            </a:pPr>
            <a:r>
              <a:rPr lang="en-US" sz="2800" b="1" dirty="0">
                <a:hlinkClick r:id="rId4" action="ppaction://hlinkpres?slideindex=1&amp;slidetitle="/>
              </a:rPr>
              <a:t>CAPEPS INTERNE ET EXTERNE</a:t>
            </a:r>
          </a:p>
          <a:p>
            <a:pPr marL="577850" fontAlgn="auto">
              <a:spcAft>
                <a:spcPts val="0"/>
              </a:spcAft>
              <a:defRPr/>
            </a:pPr>
            <a:endParaRPr lang="en-US" sz="2800" b="1" dirty="0">
              <a:hlinkClick r:id="rId4" action="ppaction://hlinkpres?slideindex=1&amp;slidetitle="/>
            </a:endParaRPr>
          </a:p>
          <a:p>
            <a:pPr marL="577850" fontAlgn="auto">
              <a:spcAft>
                <a:spcPts val="0"/>
              </a:spcAft>
              <a:defRPr/>
            </a:pPr>
            <a:r>
              <a:rPr lang="en-US" sz="2800" b="1" dirty="0">
                <a:hlinkClick r:id="rId4" action="ppaction://hlinkpres?slideindex=1&amp;slidetitle="/>
              </a:rPr>
              <a:t>AGRÉGATION INTERNE</a:t>
            </a:r>
            <a:endParaRPr lang="en-US" sz="2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6450"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b="1" dirty="0"/>
          </a:p>
          <a:p>
            <a:pPr marL="806450"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b="1" dirty="0"/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/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/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/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/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/>
          </a:p>
        </p:txBody>
      </p:sp>
      <p:pic>
        <p:nvPicPr>
          <p:cNvPr id="10246" name="Graphic 10246" descr="Livres">
            <a:extLst>
              <a:ext uri="{FF2B5EF4-FFF2-40B4-BE49-F238E27FC236}">
                <a16:creationId xmlns:a16="http://schemas.microsoft.com/office/drawing/2014/main" id="{1EEB21C1-BD26-1212-1B1C-2582F15CAD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38750" y="2511172"/>
            <a:ext cx="3390900" cy="33909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8C776028-5069-F9DE-45E1-EEDE71F121FA}"/>
                  </a:ext>
                </a:extLst>
              </p14:cNvPr>
              <p14:cNvContentPartPr/>
              <p14:nvPr/>
            </p14:nvContentPartPr>
            <p14:xfrm>
              <a:off x="-3886422" y="280717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8C776028-5069-F9DE-45E1-EEDE71F121F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-3940422" y="172717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061B14-CA6B-EDEB-E9D5-B91C545E9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819" y="1295400"/>
            <a:ext cx="4692968" cy="129302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3700" dirty="0"/>
              <a:t>EPS RESSOURCES ET COMMUNICATION</a:t>
            </a:r>
            <a:endParaRPr lang="fr-PF" sz="3700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3ADFACC-1EB2-E2B1-6156-C8C0CDB04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19" y="3581400"/>
            <a:ext cx="4692967" cy="4024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Construction d’un </a:t>
            </a:r>
            <a:r>
              <a:rPr lang="fr-FR" dirty="0" err="1"/>
              <a:t>LéA</a:t>
            </a:r>
            <a:endParaRPr lang="fr-PF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2E0C929-96C6-41B1-A001-566036DF04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91555" y="0"/>
            <a:ext cx="375244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oîtes de dialogue 3D vertes">
            <a:extLst>
              <a:ext uri="{FF2B5EF4-FFF2-40B4-BE49-F238E27FC236}">
                <a16:creationId xmlns:a16="http://schemas.microsoft.com/office/drawing/2014/main" id="{364AAECC-36D3-6858-D19D-9CB80C9CF0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815" r="31645" b="2"/>
          <a:stretch>
            <a:fillRect/>
          </a:stretch>
        </p:blipFill>
        <p:spPr>
          <a:xfrm>
            <a:off x="5639562" y="10"/>
            <a:ext cx="3504438" cy="685798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849" name="Rectangle 35848">
            <a:extLst>
              <a:ext uri="{FF2B5EF4-FFF2-40B4-BE49-F238E27FC236}">
                <a16:creationId xmlns:a16="http://schemas.microsoft.com/office/drawing/2014/main" id="{2BD33089-1424-4FEA-976C-DBB4BD78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51" name="Rectangle 35850">
            <a:extLst>
              <a:ext uri="{FF2B5EF4-FFF2-40B4-BE49-F238E27FC236}">
                <a16:creationId xmlns:a16="http://schemas.microsoft.com/office/drawing/2014/main" id="{04108A0F-9E32-4D9A-BCD6-92746BC20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2286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853" name="Picture 35852">
            <a:extLst>
              <a:ext uri="{FF2B5EF4-FFF2-40B4-BE49-F238E27FC236}">
                <a16:creationId xmlns:a16="http://schemas.microsoft.com/office/drawing/2014/main" id="{CE3A52E8-C1E8-4525-A28B-5A36AA9ED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44145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1C5BEA0-D79C-7CAA-A53B-A2576021F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0" y="764373"/>
            <a:ext cx="6457950" cy="129302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>
                <a:solidFill>
                  <a:schemeClr val="bg1"/>
                </a:solidFill>
              </a:rPr>
              <a:t>En résumé :</a:t>
            </a:r>
          </a:p>
        </p:txBody>
      </p:sp>
      <p:graphicFrame>
        <p:nvGraphicFramePr>
          <p:cNvPr id="35847" name="Espace réservé du contenu 2">
            <a:extLst>
              <a:ext uri="{FF2B5EF4-FFF2-40B4-BE49-F238E27FC236}">
                <a16:creationId xmlns:a16="http://schemas.microsoft.com/office/drawing/2014/main" id="{255FB417-900E-A4C2-B2FB-A7B1BD0EA9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324415"/>
              </p:ext>
            </p:extLst>
          </p:nvPr>
        </p:nvGraphicFramePr>
        <p:xfrm>
          <a:off x="514350" y="2878138"/>
          <a:ext cx="8115300" cy="3340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55C862-8A3F-DFD2-7189-C35F0ABEC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875" y="2116931"/>
            <a:ext cx="6572250" cy="262413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4800" dirty="0"/>
              <a:t>MERCI A TOUS DE</a:t>
            </a:r>
            <a:br>
              <a:rPr lang="fr-FR" sz="4800" dirty="0"/>
            </a:br>
            <a:br>
              <a:rPr lang="fr-FR" sz="4800" dirty="0"/>
            </a:br>
            <a:r>
              <a:rPr lang="fr-FR" sz="4800" dirty="0"/>
              <a:t> VOTRE</a:t>
            </a:r>
            <a:br>
              <a:rPr lang="fr-FR" sz="4800" dirty="0"/>
            </a:br>
            <a:br>
              <a:rPr lang="fr-FR" sz="4800" dirty="0"/>
            </a:br>
            <a:r>
              <a:rPr lang="fr-FR" sz="4800" dirty="0"/>
              <a:t> IMPLICATION</a:t>
            </a:r>
            <a:endParaRPr lang="fr-PF" sz="4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6A3F16E-CC60-4737-8CBB-9568A351D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0D00246-2E74-4965-5879-734DA5DAC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838200"/>
            <a:ext cx="7195632" cy="4036228"/>
          </a:xfrm>
        </p:spPr>
        <p:txBody>
          <a:bodyPr>
            <a:normAutofit/>
          </a:bodyPr>
          <a:lstStyle/>
          <a:p>
            <a:r>
              <a:rPr lang="fr-FR" sz="7200" dirty="0"/>
              <a:t>PAF 2025 2026</a:t>
            </a:r>
            <a:endParaRPr lang="fr-PF" sz="72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DABE73-66EA-42B0-AB0A-9FB1C0AD7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554794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E6AAA93-EC5F-4241-A5A3-7E599ABC0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750"/>
          <a:stretch/>
        </p:blipFill>
        <p:spPr>
          <a:xfrm rot="16200000">
            <a:off x="-1805274" y="2497930"/>
            <a:ext cx="6857999" cy="186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143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AAEA39-A1F1-CD5A-B4F6-B76EA7EE6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8" name="Picture 10247">
            <a:extLst>
              <a:ext uri="{FF2B5EF4-FFF2-40B4-BE49-F238E27FC236}">
                <a16:creationId xmlns:a16="http://schemas.microsoft.com/office/drawing/2014/main" id="{0FABFD34-0C41-6A9A-C41A-74F17C98D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441450"/>
          </a:xfrm>
          <a:prstGeom prst="rect">
            <a:avLst/>
          </a:prstGeom>
        </p:spPr>
      </p:pic>
      <p:sp>
        <p:nvSpPr>
          <p:cNvPr id="10250" name="Rounded Rectangle 14">
            <a:extLst>
              <a:ext uri="{FF2B5EF4-FFF2-40B4-BE49-F238E27FC236}">
                <a16:creationId xmlns:a16="http://schemas.microsoft.com/office/drawing/2014/main" id="{90D7C24D-F372-C562-CBDD-1050AEDAC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7006" y="0"/>
            <a:ext cx="5666994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0252" name="Rectangle 10251">
            <a:extLst>
              <a:ext uri="{FF2B5EF4-FFF2-40B4-BE49-F238E27FC236}">
                <a16:creationId xmlns:a16="http://schemas.microsoft.com/office/drawing/2014/main" id="{D6A7ED03-CF77-23FE-F316-7D44EB5D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77006" cy="6858000"/>
          </a:xfrm>
          <a:prstGeom prst="rect">
            <a:avLst/>
          </a:prstGeom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0254" name="Picture 10253">
            <a:extLst>
              <a:ext uri="{FF2B5EF4-FFF2-40B4-BE49-F238E27FC236}">
                <a16:creationId xmlns:a16="http://schemas.microsoft.com/office/drawing/2014/main" id="{A066437C-E469-6C0F-9E34-CD8604291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792"/>
          <a:stretch/>
        </p:blipFill>
        <p:spPr>
          <a:xfrm rot="10800000" flipH="1" flipV="1">
            <a:off x="0" y="4102768"/>
            <a:ext cx="3481651" cy="2755232"/>
          </a:xfrm>
          <a:prstGeom prst="rect">
            <a:avLst/>
          </a:prstGeom>
        </p:spPr>
      </p:pic>
      <p:sp>
        <p:nvSpPr>
          <p:cNvPr id="5122" name="Rectangle 2">
            <a:extLst>
              <a:ext uri="{FF2B5EF4-FFF2-40B4-BE49-F238E27FC236}">
                <a16:creationId xmlns:a16="http://schemas.microsoft.com/office/drawing/2014/main" id="{F69281C5-5BF4-353F-1197-4E3D875C7B5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-160504" y="987287"/>
            <a:ext cx="3632864" cy="469789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n-US" sz="3600" b="1" dirty="0"/>
              <a:t>Orientations</a:t>
            </a:r>
            <a:br>
              <a:rPr lang="en-US" sz="3600" b="1" dirty="0"/>
            </a:br>
            <a:r>
              <a:rPr lang="en-US" sz="3600" b="1" dirty="0"/>
              <a:t>2025-2026 </a:t>
            </a:r>
            <a:br>
              <a:rPr lang="en-US" sz="3600" b="1" dirty="0"/>
            </a:br>
            <a:r>
              <a:rPr lang="en-US" sz="3600" b="1" dirty="0"/>
              <a:t>EN EPS</a:t>
            </a:r>
            <a:br>
              <a:rPr lang="en-US" sz="3600" b="1" dirty="0"/>
            </a:br>
            <a:r>
              <a:rPr lang="en-US" sz="3100" b="1" dirty="0"/>
              <a:t>	</a:t>
            </a:r>
            <a:r>
              <a:rPr lang="en-US" sz="3100" dirty="0"/>
              <a:t>						</a:t>
            </a:r>
            <a:endParaRPr lang="en-US" sz="3100" i="1" dirty="0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AD69FEC9-2A7C-E56B-E18D-22837AB5076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00139" y="1441450"/>
            <a:ext cx="5983357" cy="5913783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26988"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35050" indent="-457200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fr-FR" sz="2800" b="1" dirty="0"/>
              <a:t>100% des formations hors temps scolaire ou professeur remplacé</a:t>
            </a:r>
          </a:p>
          <a:p>
            <a:pPr marL="1035050" indent="-457200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fr-FR" sz="2800" b="1" dirty="0"/>
              <a:t>Formations lancées 3 semaines voire 6 semaines avant</a:t>
            </a:r>
          </a:p>
          <a:p>
            <a:pPr marL="1035050" indent="-457200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fr-FR" sz="2800" b="1" dirty="0"/>
              <a:t>Formations asynchrones et inter-degré</a:t>
            </a:r>
          </a:p>
          <a:p>
            <a:pPr marL="1035050" indent="-457200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fr-FR" sz="2800" b="1" dirty="0"/>
              <a:t>Moins de modules de formations/ plus d’heures de formation</a:t>
            </a:r>
          </a:p>
          <a:p>
            <a:pPr marL="1035050" indent="-457200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fr-FR" sz="2800" b="1" dirty="0"/>
              <a:t>Prévoir une classe support ou supports vidéos</a:t>
            </a:r>
            <a:endParaRPr lang="en-US" sz="1600" b="1" dirty="0"/>
          </a:p>
          <a:p>
            <a:pPr marL="806450"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 b="1" dirty="0"/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 dirty="0"/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 dirty="0"/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 dirty="0"/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 dirty="0"/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117B0A43-9BED-A343-1672-1CD42C6569E0}"/>
                  </a:ext>
                </a:extLst>
              </p14:cNvPr>
              <p14:cNvContentPartPr/>
              <p14:nvPr/>
            </p14:nvContentPartPr>
            <p14:xfrm>
              <a:off x="-3886422" y="280717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117B0A43-9BED-A343-1672-1CD42C6569E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3940422" y="172717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825996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6C4AD9-F5C2-6666-0CAD-ACEE5F473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8" name="Picture 10247">
            <a:extLst>
              <a:ext uri="{FF2B5EF4-FFF2-40B4-BE49-F238E27FC236}">
                <a16:creationId xmlns:a16="http://schemas.microsoft.com/office/drawing/2014/main" id="{21071F7D-5892-72FA-A6AB-17FDB57898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441450"/>
          </a:xfrm>
          <a:prstGeom prst="rect">
            <a:avLst/>
          </a:prstGeom>
        </p:spPr>
      </p:pic>
      <p:sp>
        <p:nvSpPr>
          <p:cNvPr id="10250" name="Rounded Rectangle 14">
            <a:extLst>
              <a:ext uri="{FF2B5EF4-FFF2-40B4-BE49-F238E27FC236}">
                <a16:creationId xmlns:a16="http://schemas.microsoft.com/office/drawing/2014/main" id="{09A8EAED-CF7C-C65F-9450-F8D88180B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7006" y="0"/>
            <a:ext cx="5666994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0252" name="Rectangle 10251">
            <a:extLst>
              <a:ext uri="{FF2B5EF4-FFF2-40B4-BE49-F238E27FC236}">
                <a16:creationId xmlns:a16="http://schemas.microsoft.com/office/drawing/2014/main" id="{CE998037-824B-63C7-F65D-069F074138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77006" cy="6858000"/>
          </a:xfrm>
          <a:prstGeom prst="rect">
            <a:avLst/>
          </a:prstGeom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0254" name="Picture 10253">
            <a:extLst>
              <a:ext uri="{FF2B5EF4-FFF2-40B4-BE49-F238E27FC236}">
                <a16:creationId xmlns:a16="http://schemas.microsoft.com/office/drawing/2014/main" id="{E35D9340-0B1C-B14D-E2FA-6C917E95C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792"/>
          <a:stretch/>
        </p:blipFill>
        <p:spPr>
          <a:xfrm rot="10800000" flipH="1" flipV="1">
            <a:off x="0" y="4102768"/>
            <a:ext cx="3481651" cy="2755232"/>
          </a:xfrm>
          <a:prstGeom prst="rect">
            <a:avLst/>
          </a:prstGeom>
        </p:spPr>
      </p:pic>
      <p:sp>
        <p:nvSpPr>
          <p:cNvPr id="5122" name="Rectangle 2">
            <a:extLst>
              <a:ext uri="{FF2B5EF4-FFF2-40B4-BE49-F238E27FC236}">
                <a16:creationId xmlns:a16="http://schemas.microsoft.com/office/drawing/2014/main" id="{76A95B79-756E-4828-00BC-843E8AF19D7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99441" y="987287"/>
            <a:ext cx="2661202" cy="469789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n-US" sz="4400"/>
              <a:t>PAF 2025-2026</a:t>
            </a:r>
            <a:r>
              <a:rPr lang="en-US" sz="3100"/>
              <a:t>							</a:t>
            </a:r>
            <a:endParaRPr lang="en-US" sz="3100" i="1" dirty="0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FEBE74E1-CDA1-AFFF-BA18-DC0EFB027CF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1" y="1441450"/>
            <a:ext cx="6248399" cy="561039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6988"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35050" indent="-457200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sz="2800" b="1"/>
              <a:t>8 DISPOSITIFS PROGRAMMES</a:t>
            </a:r>
          </a:p>
          <a:p>
            <a:pPr marL="1035050" indent="-457200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sz="2800" b="1"/>
              <a:t>25 MODULES PREVUS</a:t>
            </a:r>
          </a:p>
          <a:p>
            <a:pPr marL="1035050" indent="-457200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sz="2800" b="1"/>
              <a:t>70 JOURS DE FORMATION</a:t>
            </a:r>
          </a:p>
          <a:p>
            <a:pPr marL="1035050" indent="-457200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sz="2800" b="1"/>
              <a:t>428 HEURES PREVUES</a:t>
            </a:r>
          </a:p>
          <a:p>
            <a:pPr marL="1035050" indent="-457200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sz="2800" b="1"/>
              <a:t>625 STAGIAIRES POSSIBLES</a:t>
            </a:r>
          </a:p>
          <a:p>
            <a:pPr marL="1035050" indent="-457200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sz="2800" b="1"/>
              <a:t>30 FORMATEURS</a:t>
            </a:r>
            <a:r>
              <a:rPr lang="en-US" sz="2800"/>
              <a:t> </a:t>
            </a:r>
          </a:p>
          <a:p>
            <a:pPr marL="806450"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 b="1"/>
          </a:p>
          <a:p>
            <a:pPr marL="806450"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 b="1"/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/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/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/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/>
          </a:p>
          <a:p>
            <a:pPr indent="-2286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7E1A7FDB-5A6A-6494-F170-E2CF2FEA6D63}"/>
                  </a:ext>
                </a:extLst>
              </p14:cNvPr>
              <p14:cNvContentPartPr/>
              <p14:nvPr/>
            </p14:nvContentPartPr>
            <p14:xfrm>
              <a:off x="-3886422" y="280717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7E1A7FDB-5A6A-6494-F170-E2CF2FEA6D6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3940422" y="172717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188544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EA48A1-471B-35C8-8318-D857295E4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301203-89DA-9D6A-0B46-A0434A5EE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120" y="571500"/>
            <a:ext cx="8229600" cy="1143000"/>
          </a:xfrm>
        </p:spPr>
        <p:txBody>
          <a:bodyPr wrap="square" anchor="b">
            <a:normAutofit fontScale="9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fr-FR" sz="4300" dirty="0"/>
              <a:t>ACCOMPAGNER LE DEVELOPPEMENT PROFESSIONNEL</a:t>
            </a:r>
            <a:endParaRPr lang="fr-PF" sz="4300" dirty="0"/>
          </a:p>
        </p:txBody>
      </p:sp>
      <p:graphicFrame>
        <p:nvGraphicFramePr>
          <p:cNvPr id="19463" name="Espace réservé du contenu 2">
            <a:extLst>
              <a:ext uri="{FF2B5EF4-FFF2-40B4-BE49-F238E27FC236}">
                <a16:creationId xmlns:a16="http://schemas.microsoft.com/office/drawing/2014/main" id="{6CFDF174-0378-2DB2-151D-56FD892300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7609335"/>
              </p:ext>
            </p:extLst>
          </p:nvPr>
        </p:nvGraphicFramePr>
        <p:xfrm>
          <a:off x="243840" y="1143000"/>
          <a:ext cx="890016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965274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472ADF-DC37-22DF-32F3-FBA44D6D0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0EB143-1303-5984-907C-E8ED8FA42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 wrap="square" anchor="b">
            <a:normAutofit fontScale="9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fr-FR" sz="4300" dirty="0"/>
              <a:t>GROUPES RESSOURCES ET CO-DEVELOPPEMENT</a:t>
            </a:r>
            <a:endParaRPr lang="fr-PF" sz="4300" dirty="0"/>
          </a:p>
        </p:txBody>
      </p:sp>
      <p:graphicFrame>
        <p:nvGraphicFramePr>
          <p:cNvPr id="19463" name="Espace réservé du contenu 2">
            <a:extLst>
              <a:ext uri="{FF2B5EF4-FFF2-40B4-BE49-F238E27FC236}">
                <a16:creationId xmlns:a16="http://schemas.microsoft.com/office/drawing/2014/main" id="{B7C5A26C-0D89-5F52-374F-497CC6FF1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3669442"/>
              </p:ext>
            </p:extLst>
          </p:nvPr>
        </p:nvGraphicFramePr>
        <p:xfrm>
          <a:off x="457200" y="2438400"/>
          <a:ext cx="8001000" cy="350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Graphic 22534" descr="Groupe">
            <a:extLst>
              <a:ext uri="{FF2B5EF4-FFF2-40B4-BE49-F238E27FC236}">
                <a16:creationId xmlns:a16="http://schemas.microsoft.com/office/drawing/2014/main" id="{061D7BB3-5B9F-22AA-28D9-92C1F4F22E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61214" y="533400"/>
            <a:ext cx="2168272" cy="216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1911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155C47-50F2-B3CE-1CB4-4FCC71EFD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C2FFE9-D023-8FE8-9D08-F8CF12AE0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983" y="440269"/>
            <a:ext cx="6553200" cy="1143000"/>
          </a:xfrm>
        </p:spPr>
        <p:txBody>
          <a:bodyPr wrap="square" anchor="b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4000" dirty="0"/>
              <a:t>PREPARATION AUX CONCOURS</a:t>
            </a:r>
            <a:endParaRPr lang="fr-PF" sz="4000" dirty="0"/>
          </a:p>
        </p:txBody>
      </p:sp>
      <p:graphicFrame>
        <p:nvGraphicFramePr>
          <p:cNvPr id="19463" name="Espace réservé du contenu 2">
            <a:extLst>
              <a:ext uri="{FF2B5EF4-FFF2-40B4-BE49-F238E27FC236}">
                <a16:creationId xmlns:a16="http://schemas.microsoft.com/office/drawing/2014/main" id="{1B1DDD60-D316-EC02-90B5-81C9407DDD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249133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 descr="Toque d'étudiant avec un remplissage uni">
            <a:extLst>
              <a:ext uri="{FF2B5EF4-FFF2-40B4-BE49-F238E27FC236}">
                <a16:creationId xmlns:a16="http://schemas.microsoft.com/office/drawing/2014/main" id="{9F85E771-8834-CFD6-0C13-F37545F7A203}"/>
              </a:ext>
            </a:extLst>
          </p:cNvPr>
          <p:cNvSpPr/>
          <p:nvPr/>
        </p:nvSpPr>
        <p:spPr>
          <a:xfrm>
            <a:off x="7114183" y="649640"/>
            <a:ext cx="1018897" cy="1076152"/>
          </a:xfrm>
          <a:prstGeom prst="rect">
            <a:avLst/>
          </a:pr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4289603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104C9F-3C72-4894-A57E-45B33C86A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C96331-AC14-1FB2-8D4A-75F230733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 wrap="square" anchor="b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fr-FR" sz="4300"/>
              <a:t>COMPETENCES ET ENSEIGNEMENT</a:t>
            </a:r>
            <a:endParaRPr lang="fr-PF" sz="4300" dirty="0"/>
          </a:p>
        </p:txBody>
      </p:sp>
      <p:graphicFrame>
        <p:nvGraphicFramePr>
          <p:cNvPr id="19463" name="Espace réservé du contenu 2">
            <a:extLst>
              <a:ext uri="{FF2B5EF4-FFF2-40B4-BE49-F238E27FC236}">
                <a16:creationId xmlns:a16="http://schemas.microsoft.com/office/drawing/2014/main" id="{17EF43C9-D76F-303F-AAC7-033C65C5AF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0400694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Graphic 10246" descr="Livres">
            <a:extLst>
              <a:ext uri="{FF2B5EF4-FFF2-40B4-BE49-F238E27FC236}">
                <a16:creationId xmlns:a16="http://schemas.microsoft.com/office/drawing/2014/main" id="{ADCDE1D7-A77A-22FD-40F1-4E26E3A57635}"/>
              </a:ext>
            </a:extLst>
          </p:cNvPr>
          <p:cNvSpPr/>
          <p:nvPr/>
        </p:nvSpPr>
        <p:spPr>
          <a:xfrm>
            <a:off x="762000" y="2286000"/>
            <a:ext cx="685800" cy="663098"/>
          </a:xfrm>
          <a:custGeom>
            <a:avLst/>
            <a:gdLst>
              <a:gd name="connsiteX0" fmla="*/ 1217295 w 1217294"/>
              <a:gd name="connsiteY0" fmla="*/ 400050 h 1135856"/>
              <a:gd name="connsiteX1" fmla="*/ 1143000 w 1217294"/>
              <a:gd name="connsiteY1" fmla="*/ 372904 h 1135856"/>
              <a:gd name="connsiteX2" fmla="*/ 1143000 w 1217294"/>
              <a:gd name="connsiteY2" fmla="*/ 217170 h 1135856"/>
              <a:gd name="connsiteX3" fmla="*/ 1217295 w 1217294"/>
              <a:gd name="connsiteY3" fmla="*/ 185737 h 1135856"/>
              <a:gd name="connsiteX4" fmla="*/ 714375 w 1217294"/>
              <a:gd name="connsiteY4" fmla="*/ 0 h 1135856"/>
              <a:gd name="connsiteX5" fmla="*/ 102870 w 1217294"/>
              <a:gd name="connsiteY5" fmla="*/ 214312 h 1135856"/>
              <a:gd name="connsiteX6" fmla="*/ 42862 w 1217294"/>
              <a:gd name="connsiteY6" fmla="*/ 385763 h 1135856"/>
              <a:gd name="connsiteX7" fmla="*/ 50006 w 1217294"/>
              <a:gd name="connsiteY7" fmla="*/ 448628 h 1135856"/>
              <a:gd name="connsiteX8" fmla="*/ 0 w 1217294"/>
              <a:gd name="connsiteY8" fmla="*/ 614363 h 1135856"/>
              <a:gd name="connsiteX9" fmla="*/ 42862 w 1217294"/>
              <a:gd name="connsiteY9" fmla="*/ 738664 h 1135856"/>
              <a:gd name="connsiteX10" fmla="*/ 40005 w 1217294"/>
              <a:gd name="connsiteY10" fmla="*/ 828675 h 1135856"/>
              <a:gd name="connsiteX11" fmla="*/ 114300 w 1217294"/>
              <a:gd name="connsiteY11" fmla="*/ 971550 h 1135856"/>
              <a:gd name="connsiteX12" fmla="*/ 511493 w 1217294"/>
              <a:gd name="connsiteY12" fmla="*/ 1135856 h 1135856"/>
              <a:gd name="connsiteX13" fmla="*/ 1214438 w 1217294"/>
              <a:gd name="connsiteY13" fmla="*/ 844391 h 1135856"/>
              <a:gd name="connsiteX14" fmla="*/ 1140143 w 1217294"/>
              <a:gd name="connsiteY14" fmla="*/ 817245 h 1135856"/>
              <a:gd name="connsiteX15" fmla="*/ 1140143 w 1217294"/>
              <a:gd name="connsiteY15" fmla="*/ 660083 h 1135856"/>
              <a:gd name="connsiteX16" fmla="*/ 1214438 w 1217294"/>
              <a:gd name="connsiteY16" fmla="*/ 628650 h 1135856"/>
              <a:gd name="connsiteX17" fmla="*/ 1100138 w 1217294"/>
              <a:gd name="connsiteY17" fmla="*/ 585788 h 1135856"/>
              <a:gd name="connsiteX18" fmla="*/ 1100138 w 1217294"/>
              <a:gd name="connsiteY18" fmla="*/ 448628 h 1135856"/>
              <a:gd name="connsiteX19" fmla="*/ 1217295 w 1217294"/>
              <a:gd name="connsiteY19" fmla="*/ 400050 h 1135856"/>
              <a:gd name="connsiteX20" fmla="*/ 120015 w 1217294"/>
              <a:gd name="connsiteY20" fmla="*/ 314325 h 1135856"/>
              <a:gd name="connsiteX21" fmla="*/ 517207 w 1217294"/>
              <a:gd name="connsiteY21" fmla="*/ 470059 h 1135856"/>
              <a:gd name="connsiteX22" fmla="*/ 1087279 w 1217294"/>
              <a:gd name="connsiteY22" fmla="*/ 240030 h 1135856"/>
              <a:gd name="connsiteX23" fmla="*/ 1087279 w 1217294"/>
              <a:gd name="connsiteY23" fmla="*/ 362903 h 1135856"/>
              <a:gd name="connsiteX24" fmla="*/ 517207 w 1217294"/>
              <a:gd name="connsiteY24" fmla="*/ 600075 h 1135856"/>
              <a:gd name="connsiteX25" fmla="*/ 120015 w 1217294"/>
              <a:gd name="connsiteY25" fmla="*/ 442913 h 1135856"/>
              <a:gd name="connsiteX26" fmla="*/ 120015 w 1217294"/>
              <a:gd name="connsiteY26" fmla="*/ 314325 h 1135856"/>
              <a:gd name="connsiteX27" fmla="*/ 1084421 w 1217294"/>
              <a:gd name="connsiteY27" fmla="*/ 807244 h 1135856"/>
              <a:gd name="connsiteX28" fmla="*/ 514350 w 1217294"/>
              <a:gd name="connsiteY28" fmla="*/ 1042988 h 1135856"/>
              <a:gd name="connsiteX29" fmla="*/ 115729 w 1217294"/>
              <a:gd name="connsiteY29" fmla="*/ 885825 h 1135856"/>
              <a:gd name="connsiteX30" fmla="*/ 115729 w 1217294"/>
              <a:gd name="connsiteY30" fmla="*/ 774383 h 1135856"/>
              <a:gd name="connsiteX31" fmla="*/ 471488 w 1217294"/>
              <a:gd name="connsiteY31" fmla="*/ 920115 h 1135856"/>
              <a:gd name="connsiteX32" fmla="*/ 1085850 w 1217294"/>
              <a:gd name="connsiteY32" fmla="*/ 677228 h 1135856"/>
              <a:gd name="connsiteX33" fmla="*/ 1084421 w 1217294"/>
              <a:gd name="connsiteY33" fmla="*/ 807244 h 1135856"/>
              <a:gd name="connsiteX34" fmla="*/ 1044416 w 1217294"/>
              <a:gd name="connsiteY34" fmla="*/ 592931 h 1135856"/>
              <a:gd name="connsiteX35" fmla="*/ 474345 w 1217294"/>
              <a:gd name="connsiteY35" fmla="*/ 828675 h 1135856"/>
              <a:gd name="connsiteX36" fmla="*/ 77153 w 1217294"/>
              <a:gd name="connsiteY36" fmla="*/ 671513 h 1135856"/>
              <a:gd name="connsiteX37" fmla="*/ 77153 w 1217294"/>
              <a:gd name="connsiteY37" fmla="*/ 542925 h 1135856"/>
              <a:gd name="connsiteX38" fmla="*/ 485775 w 1217294"/>
              <a:gd name="connsiteY38" fmla="*/ 705803 h 1135856"/>
              <a:gd name="connsiteX39" fmla="*/ 1045845 w 1217294"/>
              <a:gd name="connsiteY39" fmla="*/ 471488 h 1135856"/>
              <a:gd name="connsiteX40" fmla="*/ 1045845 w 1217294"/>
              <a:gd name="connsiteY40" fmla="*/ 592931 h 1135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217294" h="1135856">
                <a:moveTo>
                  <a:pt x="1217295" y="400050"/>
                </a:moveTo>
                <a:lnTo>
                  <a:pt x="1143000" y="372904"/>
                </a:lnTo>
                <a:lnTo>
                  <a:pt x="1143000" y="217170"/>
                </a:lnTo>
                <a:lnTo>
                  <a:pt x="1217295" y="185737"/>
                </a:lnTo>
                <a:lnTo>
                  <a:pt x="714375" y="0"/>
                </a:lnTo>
                <a:lnTo>
                  <a:pt x="102870" y="214312"/>
                </a:lnTo>
                <a:cubicBezTo>
                  <a:pt x="44291" y="242887"/>
                  <a:pt x="42862" y="321469"/>
                  <a:pt x="42862" y="385763"/>
                </a:cubicBezTo>
                <a:cubicBezTo>
                  <a:pt x="42862" y="407194"/>
                  <a:pt x="45720" y="428625"/>
                  <a:pt x="50006" y="448628"/>
                </a:cubicBezTo>
                <a:cubicBezTo>
                  <a:pt x="1429" y="480060"/>
                  <a:pt x="0" y="552926"/>
                  <a:pt x="0" y="614363"/>
                </a:cubicBezTo>
                <a:cubicBezTo>
                  <a:pt x="0" y="664369"/>
                  <a:pt x="11430" y="710089"/>
                  <a:pt x="42862" y="738664"/>
                </a:cubicBezTo>
                <a:cubicBezTo>
                  <a:pt x="35719" y="762953"/>
                  <a:pt x="40005" y="792956"/>
                  <a:pt x="40005" y="828675"/>
                </a:cubicBezTo>
                <a:cubicBezTo>
                  <a:pt x="40005" y="892969"/>
                  <a:pt x="57150" y="951548"/>
                  <a:pt x="114300" y="971550"/>
                </a:cubicBezTo>
                <a:lnTo>
                  <a:pt x="511493" y="1135856"/>
                </a:lnTo>
                <a:lnTo>
                  <a:pt x="1214438" y="844391"/>
                </a:lnTo>
                <a:lnTo>
                  <a:pt x="1140143" y="817245"/>
                </a:lnTo>
                <a:lnTo>
                  <a:pt x="1140143" y="660083"/>
                </a:lnTo>
                <a:lnTo>
                  <a:pt x="1214438" y="628650"/>
                </a:lnTo>
                <a:lnTo>
                  <a:pt x="1100138" y="585788"/>
                </a:lnTo>
                <a:lnTo>
                  <a:pt x="1100138" y="448628"/>
                </a:lnTo>
                <a:lnTo>
                  <a:pt x="1217295" y="400050"/>
                </a:lnTo>
                <a:close/>
                <a:moveTo>
                  <a:pt x="120015" y="314325"/>
                </a:moveTo>
                <a:lnTo>
                  <a:pt x="517207" y="470059"/>
                </a:lnTo>
                <a:lnTo>
                  <a:pt x="1087279" y="240030"/>
                </a:lnTo>
                <a:lnTo>
                  <a:pt x="1087279" y="362903"/>
                </a:lnTo>
                <a:lnTo>
                  <a:pt x="517207" y="600075"/>
                </a:lnTo>
                <a:lnTo>
                  <a:pt x="120015" y="442913"/>
                </a:lnTo>
                <a:lnTo>
                  <a:pt x="120015" y="314325"/>
                </a:lnTo>
                <a:close/>
                <a:moveTo>
                  <a:pt x="1084421" y="807244"/>
                </a:moveTo>
                <a:lnTo>
                  <a:pt x="514350" y="1042988"/>
                </a:lnTo>
                <a:lnTo>
                  <a:pt x="115729" y="885825"/>
                </a:lnTo>
                <a:lnTo>
                  <a:pt x="115729" y="774383"/>
                </a:lnTo>
                <a:lnTo>
                  <a:pt x="471488" y="920115"/>
                </a:lnTo>
                <a:lnTo>
                  <a:pt x="1085850" y="677228"/>
                </a:lnTo>
                <a:lnTo>
                  <a:pt x="1084421" y="807244"/>
                </a:lnTo>
                <a:close/>
                <a:moveTo>
                  <a:pt x="1044416" y="592931"/>
                </a:moveTo>
                <a:lnTo>
                  <a:pt x="474345" y="828675"/>
                </a:lnTo>
                <a:lnTo>
                  <a:pt x="77153" y="671513"/>
                </a:lnTo>
                <a:lnTo>
                  <a:pt x="77153" y="542925"/>
                </a:lnTo>
                <a:lnTo>
                  <a:pt x="485775" y="705803"/>
                </a:lnTo>
                <a:lnTo>
                  <a:pt x="1045845" y="471488"/>
                </a:lnTo>
                <a:lnTo>
                  <a:pt x="1045845" y="59293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4288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42604808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25CEA5-9473-1A08-970B-6F5BB9F68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D66B70-02DB-136A-7B5E-4718F64B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 wrap="square" anchor="b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fr-FR" sz="4300"/>
              <a:t>COMPETENCES ET ENSEIGNEMENT</a:t>
            </a:r>
            <a:endParaRPr lang="fr-PF" sz="4300" dirty="0"/>
          </a:p>
        </p:txBody>
      </p:sp>
      <p:graphicFrame>
        <p:nvGraphicFramePr>
          <p:cNvPr id="19463" name="Espace réservé du contenu 2">
            <a:extLst>
              <a:ext uri="{FF2B5EF4-FFF2-40B4-BE49-F238E27FC236}">
                <a16:creationId xmlns:a16="http://schemas.microsoft.com/office/drawing/2014/main" id="{917DE3D6-3BCD-E96C-51C7-B72DEA8BF7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80252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481063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263CB156-7975-FCE1-0F21-F33AC3C98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477520"/>
            <a:ext cx="7620000" cy="1527175"/>
          </a:xfrm>
        </p:spPr>
        <p:txBody>
          <a:bodyPr/>
          <a:lstStyle/>
          <a:p>
            <a:r>
              <a:rPr lang="fr-FR" sz="5400" dirty="0">
                <a:solidFill>
                  <a:schemeClr val="tx2">
                    <a:satMod val="130000"/>
                  </a:schemeClr>
                </a:solidFill>
              </a:rPr>
              <a:t>APPRENTISSAGES ET ATELIERS DE PRATIQUE</a:t>
            </a:r>
            <a:endParaRPr lang="en-US" dirty="0"/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EB9F7662-BD52-BBBC-66C4-526B724B1591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686543168"/>
              </p:ext>
            </p:extLst>
          </p:nvPr>
        </p:nvGraphicFramePr>
        <p:xfrm>
          <a:off x="0" y="1143000"/>
          <a:ext cx="93726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06465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F56022-A557-1C95-2F6D-D486AEA48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F4D9C-8306-D8AC-5CBB-EDE75A662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381000"/>
            <a:ext cx="8229600" cy="1143000"/>
          </a:xfrm>
        </p:spPr>
        <p:txBody>
          <a:bodyPr wrap="square" anchor="b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fr-FR" sz="4400" dirty="0">
                <a:solidFill>
                  <a:schemeClr val="tx2">
                    <a:satMod val="130000"/>
                  </a:schemeClr>
                </a:solidFill>
              </a:rPr>
              <a:t>ANIMATIONS DE BASSIN</a:t>
            </a:r>
            <a:endParaRPr lang="fr-PF" sz="4300" dirty="0"/>
          </a:p>
        </p:txBody>
      </p:sp>
      <p:graphicFrame>
        <p:nvGraphicFramePr>
          <p:cNvPr id="19463" name="Espace réservé du contenu 2">
            <a:extLst>
              <a:ext uri="{FF2B5EF4-FFF2-40B4-BE49-F238E27FC236}">
                <a16:creationId xmlns:a16="http://schemas.microsoft.com/office/drawing/2014/main" id="{4FCFD7C0-92D9-777D-CB06-CA25936D25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2725701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257808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53D892-7EBF-A6D6-D70A-D66F76031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657D8C-6D41-D976-9F7B-8C229C0C7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920" y="649640"/>
            <a:ext cx="6913880" cy="1143000"/>
          </a:xfrm>
        </p:spPr>
        <p:txBody>
          <a:bodyPr wrap="square" anchor="b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INTER DISCIPLINAIRE ET INTER DEGRE</a:t>
            </a:r>
            <a:endParaRPr lang="fr-PF" dirty="0"/>
          </a:p>
        </p:txBody>
      </p:sp>
      <p:graphicFrame>
        <p:nvGraphicFramePr>
          <p:cNvPr id="19463" name="Espace réservé du contenu 2">
            <a:extLst>
              <a:ext uri="{FF2B5EF4-FFF2-40B4-BE49-F238E27FC236}">
                <a16:creationId xmlns:a16="http://schemas.microsoft.com/office/drawing/2014/main" id="{3B505E82-310B-60ED-B407-6C85126D4C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0003292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044090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re 1">
            <a:extLst>
              <a:ext uri="{FF2B5EF4-FFF2-40B4-BE49-F238E27FC236}">
                <a16:creationId xmlns:a16="http://schemas.microsoft.com/office/drawing/2014/main" id="{7B0E636F-E79C-85CD-E886-8C7E5644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fr-FR" altLang="fr-PF" dirty="0"/>
              <a:t>A retenir :</a:t>
            </a:r>
          </a:p>
        </p:txBody>
      </p:sp>
      <p:sp>
        <p:nvSpPr>
          <p:cNvPr id="18435" name="Espace réservé du contenu 2">
            <a:extLst>
              <a:ext uri="{FF2B5EF4-FFF2-40B4-BE49-F238E27FC236}">
                <a16:creationId xmlns:a16="http://schemas.microsoft.com/office/drawing/2014/main" id="{4D90D835-2631-2AC1-AFD8-56FC894E9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975" y="1435394"/>
            <a:ext cx="8020050" cy="5117805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endParaRPr lang="fr-FR" altLang="fr-PF" u="sng" dirty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fr-FR" altLang="fr-PF" sz="2800" u="sng" dirty="0"/>
              <a:t>DATES INSCRIPTIONS PAF </a:t>
            </a:r>
            <a:r>
              <a:rPr lang="fr-FR" altLang="fr-PF" sz="4000" u="sng" dirty="0"/>
              <a:t>2025 2026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fr-FR" altLang="fr-PF" u="sng" dirty="0"/>
          </a:p>
          <a:p>
            <a:pPr algn="just"/>
            <a:r>
              <a:rPr lang="fr-FR" sz="2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La période d'inscription est comprise </a:t>
            </a:r>
            <a:r>
              <a:rPr lang="fr-FR" sz="2400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entre juin et 27 septembre 2025</a:t>
            </a:r>
            <a:r>
              <a:rPr lang="fr-FR" sz="2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 </a:t>
            </a:r>
            <a:endParaRPr lang="fr-PF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2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Dès à présent, vous pouvez télécharger sur la page "Ecole Académique de la Formation Continue" du site académique les catalogues vous concernant grâce au lien suivant :</a:t>
            </a:r>
            <a:endParaRPr lang="fr-PF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2400" u="sng" dirty="0">
                <a:solidFill>
                  <a:srgbClr val="1155CC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https://www.ac-martinique.fr/eafc-formations-et-accompagnement-des-personnels-122333</a:t>
            </a:r>
            <a:endParaRPr lang="fr-PF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PF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/>
            <a:endParaRPr lang="fr-FR" altLang="fr-PF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Capitaux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raînée de condensation">
  <a:themeElements>
    <a:clrScheme name="Rouge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Traînée de condensation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raînée de condensation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apitaux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ppt/theme/themeOverride2.xml><?xml version="1.0" encoding="utf-8"?>
<a:themeOverride xmlns:a="http://schemas.openxmlformats.org/drawingml/2006/main">
  <a:clrScheme name="Capitaux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6112</TotalTime>
  <Words>708</Words>
  <Application>Microsoft Office PowerPoint</Application>
  <PresentationFormat>Affichage à l'écran (4:3)</PresentationFormat>
  <Paragraphs>199</Paragraphs>
  <Slides>27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27</vt:i4>
      </vt:variant>
    </vt:vector>
  </HeadingPairs>
  <TitlesOfParts>
    <vt:vector size="37" baseType="lpstr">
      <vt:lpstr>Arial</vt:lpstr>
      <vt:lpstr>Calibri</vt:lpstr>
      <vt:lpstr>Century Gothic</vt:lpstr>
      <vt:lpstr>Comic Sans MS</vt:lpstr>
      <vt:lpstr>Constantia</vt:lpstr>
      <vt:lpstr>Gill Sans MT</vt:lpstr>
      <vt:lpstr>Wingdings</vt:lpstr>
      <vt:lpstr>Wingdings 2</vt:lpstr>
      <vt:lpstr>Débit</vt:lpstr>
      <vt:lpstr>Traînée de condensation</vt:lpstr>
      <vt:lpstr>BIENVENUE  </vt:lpstr>
      <vt:lpstr>Mot de  m l’IA ipr d’EPS</vt:lpstr>
      <vt:lpstr>Formation continue PAF 2024-2025  </vt:lpstr>
      <vt:lpstr>Les 3 bassins</vt:lpstr>
      <vt:lpstr>PAF 2024-2025       </vt:lpstr>
      <vt:lpstr>DEVELOPPEMENT PROFESSIONNEL</vt:lpstr>
      <vt:lpstr>GROUPES RESSOURCES</vt:lpstr>
      <vt:lpstr>ATELIERS DE PRATIQUE</vt:lpstr>
      <vt:lpstr>ANIMATIONS DE BASSIN</vt:lpstr>
      <vt:lpstr>COMPETENCES ET ENSEIGNEMENT</vt:lpstr>
      <vt:lpstr>Missions transversales</vt:lpstr>
      <vt:lpstr>PREPARATION AUX CONCOURS         </vt:lpstr>
      <vt:lpstr>EPS RESSOURCES ET COMMUNICATION</vt:lpstr>
      <vt:lpstr>En résumé :</vt:lpstr>
      <vt:lpstr>MERCI A TOUS DE   VOTRE   IMPLICATION</vt:lpstr>
      <vt:lpstr>PAF 2025 2026</vt:lpstr>
      <vt:lpstr>Orientations 2025-2026  EN EPS        </vt:lpstr>
      <vt:lpstr>PAF 2025-2026       </vt:lpstr>
      <vt:lpstr>ACCOMPAGNER LE DEVELOPPEMENT PROFESSIONNEL</vt:lpstr>
      <vt:lpstr>GROUPES RESSOURCES ET CO-DEVELOPPEMENT</vt:lpstr>
      <vt:lpstr>PREPARATION AUX CONCOURS</vt:lpstr>
      <vt:lpstr>COMPETENCES ET ENSEIGNEMENT</vt:lpstr>
      <vt:lpstr>COMPETENCES ET ENSEIGNEMENT</vt:lpstr>
      <vt:lpstr>APPRENTISSAGES ET ATELIERS DE PRATIQUE</vt:lpstr>
      <vt:lpstr>ANIMATIONS DE BASSIN</vt:lpstr>
      <vt:lpstr>INTER DISCIPLINAIRE ET INTER DEGRE</vt:lpstr>
      <vt:lpstr>A retenir 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Hélène COSTE</dc:creator>
  <cp:lastModifiedBy>Hélène COSTE</cp:lastModifiedBy>
  <cp:revision>222</cp:revision>
  <cp:lastPrinted>1601-01-01T00:00:00Z</cp:lastPrinted>
  <dcterms:created xsi:type="dcterms:W3CDTF">1601-01-01T00:00:00Z</dcterms:created>
  <dcterms:modified xsi:type="dcterms:W3CDTF">2025-06-25T16:08:06Z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