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299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05D53-555F-4F52-8022-17E315CC13BE}" v="570" dt="2025-06-23T19:00:08.364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646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97" d="100"/>
          <a:sy n="97" d="100"/>
        </p:scale>
        <p:origin x="28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NICK BONHEUR" userId="7568b9674d38168b" providerId="LiveId" clId="{B9505D53-555F-4F52-8022-17E315CC13BE}"/>
    <pc:docChg chg="delSld modSld">
      <pc:chgData name="YANNICK BONHEUR" userId="7568b9674d38168b" providerId="LiveId" clId="{B9505D53-555F-4F52-8022-17E315CC13BE}" dt="2025-06-23T19:00:08.364" v="597"/>
      <pc:docMkLst>
        <pc:docMk/>
      </pc:docMkLst>
      <pc:sldChg chg="modSp">
        <pc:chgData name="YANNICK BONHEUR" userId="7568b9674d38168b" providerId="LiveId" clId="{B9505D53-555F-4F52-8022-17E315CC13BE}" dt="2025-06-23T18:55:45.494" v="590" actId="20577"/>
        <pc:sldMkLst>
          <pc:docMk/>
          <pc:sldMk cId="2259308896" sldId="256"/>
        </pc:sldMkLst>
        <pc:spChg chg="mod">
          <ac:chgData name="YANNICK BONHEUR" userId="7568b9674d38168b" providerId="LiveId" clId="{B9505D53-555F-4F52-8022-17E315CC13BE}" dt="2025-06-23T18:55:45.494" v="590" actId="20577"/>
          <ac:spMkLst>
            <pc:docMk/>
            <pc:sldMk cId="2259308896" sldId="256"/>
            <ac:spMk id="5" creationId="{64E1C000-5F4B-EA90-F6E6-4994357C396E}"/>
          </ac:spMkLst>
        </pc:spChg>
      </pc:sldChg>
      <pc:sldChg chg="del">
        <pc:chgData name="YANNICK BONHEUR" userId="7568b9674d38168b" providerId="LiveId" clId="{B9505D53-555F-4F52-8022-17E315CC13BE}" dt="2025-06-23T18:38:41.741" v="8" actId="2696"/>
        <pc:sldMkLst>
          <pc:docMk/>
          <pc:sldMk cId="1325608595" sldId="257"/>
        </pc:sldMkLst>
      </pc:sldChg>
      <pc:sldChg chg="addSp modSp mod modAnim">
        <pc:chgData name="YANNICK BONHEUR" userId="7568b9674d38168b" providerId="LiveId" clId="{B9505D53-555F-4F52-8022-17E315CC13BE}" dt="2025-06-23T19:00:08.364" v="597"/>
        <pc:sldMkLst>
          <pc:docMk/>
          <pc:sldMk cId="676601861" sldId="299"/>
        </pc:sldMkLst>
        <pc:spChg chg="mod">
          <ac:chgData name="YANNICK BONHEUR" userId="7568b9674d38168b" providerId="LiveId" clId="{B9505D53-555F-4F52-8022-17E315CC13BE}" dt="2025-06-23T18:49:05.621" v="365" actId="20577"/>
          <ac:spMkLst>
            <pc:docMk/>
            <pc:sldMk cId="676601861" sldId="299"/>
            <ac:spMk id="3" creationId="{F2BE410C-A18D-264F-19CE-F81598D17C0E}"/>
          </ac:spMkLst>
        </pc:spChg>
        <pc:spChg chg="mod">
          <ac:chgData name="YANNICK BONHEUR" userId="7568b9674d38168b" providerId="LiveId" clId="{B9505D53-555F-4F52-8022-17E315CC13BE}" dt="2025-06-23T18:45:04.267" v="218" actId="20577"/>
          <ac:spMkLst>
            <pc:docMk/>
            <pc:sldMk cId="676601861" sldId="299"/>
            <ac:spMk id="4" creationId="{846105C4-28B2-518C-2EBA-4BABD56954F3}"/>
          </ac:spMkLst>
        </pc:spChg>
        <pc:spChg chg="add mod">
          <ac:chgData name="YANNICK BONHEUR" userId="7568b9674d38168b" providerId="LiveId" clId="{B9505D53-555F-4F52-8022-17E315CC13BE}" dt="2025-06-23T18:52:26.367" v="554" actId="20577"/>
          <ac:spMkLst>
            <pc:docMk/>
            <pc:sldMk cId="676601861" sldId="299"/>
            <ac:spMk id="5" creationId="{010263A5-ACD4-5632-0D39-F1C3DBB3504A}"/>
          </ac:spMkLst>
        </pc:spChg>
        <pc:spChg chg="mod">
          <ac:chgData name="YANNICK BONHEUR" userId="7568b9674d38168b" providerId="LiveId" clId="{B9505D53-555F-4F52-8022-17E315CC13BE}" dt="2025-06-23T18:53:12.328" v="562" actId="115"/>
          <ac:spMkLst>
            <pc:docMk/>
            <pc:sldMk cId="676601861" sldId="299"/>
            <ac:spMk id="8" creationId="{98AB34E1-FA26-2D05-841E-B1DE6C318BD3}"/>
          </ac:spMkLst>
        </pc:spChg>
        <pc:spChg chg="mod">
          <ac:chgData name="YANNICK BONHEUR" userId="7568b9674d38168b" providerId="LiveId" clId="{B9505D53-555F-4F52-8022-17E315CC13BE}" dt="2025-06-23T18:45:24.777" v="248" actId="20577"/>
          <ac:spMkLst>
            <pc:docMk/>
            <pc:sldMk cId="676601861" sldId="299"/>
            <ac:spMk id="9" creationId="{63F1E993-08E8-4FE2-F3B7-0FADCF067CBD}"/>
          </ac:spMkLst>
        </pc:spChg>
        <pc:spChg chg="mod">
          <ac:chgData name="YANNICK BONHEUR" userId="7568b9674d38168b" providerId="LiveId" clId="{B9505D53-555F-4F52-8022-17E315CC13BE}" dt="2025-06-23T18:45:08.617" v="219" actId="1076"/>
          <ac:spMkLst>
            <pc:docMk/>
            <pc:sldMk cId="676601861" sldId="299"/>
            <ac:spMk id="10" creationId="{0E8B826C-7C3B-91CA-572C-9497D595796C}"/>
          </ac:spMkLst>
        </pc:spChg>
        <pc:spChg chg="mod">
          <ac:chgData name="YANNICK BONHEUR" userId="7568b9674d38168b" providerId="LiveId" clId="{B9505D53-555F-4F52-8022-17E315CC13BE}" dt="2025-06-23T18:42:32.210" v="93" actId="313"/>
          <ac:spMkLst>
            <pc:docMk/>
            <pc:sldMk cId="676601861" sldId="299"/>
            <ac:spMk id="11" creationId="{E5276C85-2306-0097-0F32-E10C07E49022}"/>
          </ac:spMkLst>
        </pc:spChg>
        <pc:spChg chg="mod">
          <ac:chgData name="YANNICK BONHEUR" userId="7568b9674d38168b" providerId="LiveId" clId="{B9505D53-555F-4F52-8022-17E315CC13BE}" dt="2025-06-23T18:44:13.991" v="204" actId="5793"/>
          <ac:spMkLst>
            <pc:docMk/>
            <pc:sldMk cId="676601861" sldId="299"/>
            <ac:spMk id="12" creationId="{05802A60-3FF4-1DAC-668D-9A530B61C722}"/>
          </ac:spMkLst>
        </pc:spChg>
        <pc:spChg chg="mod">
          <ac:chgData name="YANNICK BONHEUR" userId="7568b9674d38168b" providerId="LiveId" clId="{B9505D53-555F-4F52-8022-17E315CC13BE}" dt="2025-06-23T18:54:35.218" v="576" actId="14100"/>
          <ac:spMkLst>
            <pc:docMk/>
            <pc:sldMk cId="676601861" sldId="299"/>
            <ac:spMk id="13" creationId="{A5DAC3F9-8AEC-F96B-B13F-5755AF5A38D3}"/>
          </ac:spMkLst>
        </pc:spChg>
        <pc:picChg chg="add mod">
          <ac:chgData name="YANNICK BONHEUR" userId="7568b9674d38168b" providerId="LiveId" clId="{B9505D53-555F-4F52-8022-17E315CC13BE}" dt="2025-06-23T18:54:42.128" v="578" actId="14100"/>
          <ac:picMkLst>
            <pc:docMk/>
            <pc:sldMk cId="676601861" sldId="299"/>
            <ac:picMk id="14" creationId="{9E740BF7-EEDE-98E2-406C-3F23D07ED258}"/>
          </ac:picMkLst>
        </pc:picChg>
      </pc:sldChg>
    </pc:docChg>
  </pc:docChgLst>
  <pc:docChgLst>
    <pc:chgData name="YANNICK BONHEUR" userId="7568b9674d38168b" providerId="LiveId" clId="{5D571C95-7ACC-43FF-AA80-3D0DED41B128}"/>
    <pc:docChg chg="undo custSel addSld modSld modMainMaster">
      <pc:chgData name="YANNICK BONHEUR" userId="7568b9674d38168b" providerId="LiveId" clId="{5D571C95-7ACC-43FF-AA80-3D0DED41B128}" dt="2024-06-30T19:21:34.965" v="1764" actId="14100"/>
      <pc:docMkLst>
        <pc:docMk/>
      </pc:docMkLst>
      <pc:sldChg chg="addSp modSp mod modTransition modAnim">
        <pc:chgData name="YANNICK BONHEUR" userId="7568b9674d38168b" providerId="LiveId" clId="{5D571C95-7ACC-43FF-AA80-3D0DED41B128}" dt="2024-06-30T19:16:54.675" v="1663"/>
        <pc:sldMkLst>
          <pc:docMk/>
          <pc:sldMk cId="2259308896" sldId="256"/>
        </pc:sldMkLst>
      </pc:sldChg>
      <pc:sldChg chg="addSp delSp modSp mod modTransition modAnim">
        <pc:chgData name="YANNICK BONHEUR" userId="7568b9674d38168b" providerId="LiveId" clId="{5D571C95-7ACC-43FF-AA80-3D0DED41B128}" dt="2024-06-30T19:21:34.965" v="1764" actId="14100"/>
        <pc:sldMkLst>
          <pc:docMk/>
          <pc:sldMk cId="1325608595" sldId="257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3662677160" sldId="286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779750606" sldId="288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2529338794" sldId="289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1265939620" sldId="290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2652102883" sldId="291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362649583" sldId="292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853261029" sldId="294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907915534" sldId="295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1609673525" sldId="296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4117153350" sldId="297"/>
        </pc:sldMkLst>
      </pc:sldChg>
      <pc:sldChg chg="modTransition">
        <pc:chgData name="YANNICK BONHEUR" userId="7568b9674d38168b" providerId="LiveId" clId="{5D571C95-7ACC-43FF-AA80-3D0DED41B128}" dt="2024-06-30T19:08:10.502" v="1583"/>
        <pc:sldMkLst>
          <pc:docMk/>
          <pc:sldMk cId="1678163377" sldId="298"/>
        </pc:sldMkLst>
      </pc:sldChg>
      <pc:sldChg chg="addSp delSp modSp add mod modTransition modAnim">
        <pc:chgData name="YANNICK BONHEUR" userId="7568b9674d38168b" providerId="LiveId" clId="{5D571C95-7ACC-43FF-AA80-3D0DED41B128}" dt="2024-06-30T19:21:17.574" v="1762"/>
        <pc:sldMkLst>
          <pc:docMk/>
          <pc:sldMk cId="676601861" sldId="299"/>
        </pc:sldMkLst>
      </pc:sldChg>
      <pc:sldChg chg="new">
        <pc:chgData name="YANNICK BONHEUR" userId="7568b9674d38168b" providerId="LiveId" clId="{5D571C95-7ACC-43FF-AA80-3D0DED41B128}" dt="2024-06-30T19:11:16.590" v="1595" actId="680"/>
        <pc:sldMkLst>
          <pc:docMk/>
          <pc:sldMk cId="197242953" sldId="300"/>
        </pc:sldMkLst>
      </pc:sldChg>
      <pc:sldChg chg="addSp delSp modSp new mod">
        <pc:chgData name="YANNICK BONHEUR" userId="7568b9674d38168b" providerId="LiveId" clId="{5D571C95-7ACC-43FF-AA80-3D0DED41B128}" dt="2024-06-30T19:11:37.229" v="1600" actId="14100"/>
        <pc:sldMkLst>
          <pc:docMk/>
          <pc:sldMk cId="1530958148" sldId="301"/>
        </pc:sldMkLst>
      </pc:sldChg>
      <pc:sldMasterChg chg="modTransition modSldLayout">
        <pc:chgData name="YANNICK BONHEUR" userId="7568b9674d38168b" providerId="LiveId" clId="{5D571C95-7ACC-43FF-AA80-3D0DED41B128}" dt="2024-06-30T19:08:10.502" v="1583"/>
        <pc:sldMasterMkLst>
          <pc:docMk/>
          <pc:sldMasterMk cId="1788353970" sldId="2147483648"/>
        </pc:sldMasterMkLst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2916498579" sldId="2147483649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2782271272" sldId="2147483650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986529405" sldId="2147483659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3190945164" sldId="2147483661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2544706900" sldId="2147483666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767843504" sldId="2147483668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4020426631" sldId="2147483669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2883176917" sldId="2147483671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2491266794" sldId="2147483673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3823856223" sldId="2147483674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4193030505" sldId="2147483675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525656170" sldId="2147483676"/>
          </pc:sldLayoutMkLst>
        </pc:sldLayoutChg>
        <pc:sldLayoutChg chg="modTransition">
          <pc:chgData name="YANNICK BONHEUR" userId="7568b9674d38168b" providerId="LiveId" clId="{5D571C95-7ACC-43FF-AA80-3D0DED41B128}" dt="2024-06-30T19:08:10.502" v="1583"/>
          <pc:sldLayoutMkLst>
            <pc:docMk/>
            <pc:sldMasterMk cId="1788353970" sldId="2147483648"/>
            <pc:sldLayoutMk cId="1827098551" sldId="214748367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52A714CA-BB23-4F17-A1E5-A7E59E550005}" type="datetime1">
              <a:rPr lang="fr-FR" smtClean="0"/>
              <a:t>05/09/2025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AFF3A6F-DEFA-45E0-9496-BEE7C2C6F3D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7D9FD98B-ABAD-47D0-AEF3-E7E088603B18}" type="datetime1">
              <a:rPr lang="fr-FR" smtClean="0"/>
              <a:t>05/09/2025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F97DC217-DF71-1A49-B3EA-559F1F43B0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768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22" name="Forme libre 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28" name="Forme libre 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>
                <a:latin typeface="+mn-lt"/>
              </a:endParaRPr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fr-FR">
                <a:latin typeface="+mn-lt"/>
              </a:defRPr>
            </a:lvl1pPr>
            <a:lvl2pPr marL="457200" indent="0">
              <a:buNone/>
              <a:defRPr lang="fr-FR">
                <a:latin typeface="+mn-lt"/>
              </a:defRPr>
            </a:lvl2pPr>
            <a:lvl3pPr marL="914400" indent="0">
              <a:buNone/>
              <a:defRPr lang="fr-FR">
                <a:latin typeface="+mn-lt"/>
              </a:defRPr>
            </a:lvl3pPr>
            <a:lvl4pPr marL="1371600" indent="0">
              <a:buNone/>
              <a:defRPr lang="fr-FR">
                <a:latin typeface="+mn-lt"/>
              </a:defRPr>
            </a:lvl4pPr>
            <a:lvl5pPr marL="1828800" indent="0">
              <a:buNone/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fr-FR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orme libre 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17" name="Forme libre 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8" name="Forme libre 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fr-FR"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fr-FR"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d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onten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fr-FR"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fr-FR">
                <a:latin typeface="+mn-lt"/>
              </a:defRPr>
            </a:lvl1pPr>
            <a:lvl2pPr marL="457200" indent="0">
              <a:buNone/>
              <a:defRPr lang="fr-FR">
                <a:latin typeface="+mn-lt"/>
              </a:defRPr>
            </a:lvl2pPr>
            <a:lvl3pPr marL="914400" indent="0">
              <a:buNone/>
              <a:defRPr lang="fr-FR">
                <a:latin typeface="+mn-lt"/>
              </a:defRPr>
            </a:lvl3pPr>
            <a:lvl4pPr marL="1371600" indent="0">
              <a:buNone/>
              <a:defRPr lang="fr-FR">
                <a:latin typeface="+mn-lt"/>
              </a:defRPr>
            </a:lvl4pPr>
            <a:lvl5pPr marL="1828800" indent="0">
              <a:buNone/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22" name="Forme libre 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7" name="Forme libre 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fr-FR" sz="2800">
                <a:latin typeface="+mn-lt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61" r:id="rId7"/>
    <p:sldLayoutId id="2147483666" r:id="rId8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fr-F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E1C000-5F4B-EA90-F6E6-4994357C396E}"/>
              </a:ext>
            </a:extLst>
          </p:cNvPr>
          <p:cNvSpPr/>
          <p:nvPr/>
        </p:nvSpPr>
        <p:spPr>
          <a:xfrm>
            <a:off x="1666568" y="914401"/>
            <a:ext cx="8731045" cy="5235676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dirty="0"/>
              <a:t>FORMATION AUX CONCOURS EPS 2024/2025 ( 100H) </a:t>
            </a:r>
          </a:p>
          <a:p>
            <a:pPr algn="ctr"/>
            <a:endParaRPr lang="fr-FR" sz="4000" dirty="0"/>
          </a:p>
          <a:p>
            <a:pPr algn="ctr"/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CAPEPS INTERNE </a:t>
            </a:r>
          </a:p>
          <a:p>
            <a:pPr algn="ctr"/>
            <a:r>
              <a:rPr lang="fr-FR" sz="4000" dirty="0">
                <a:solidFill>
                  <a:srgbClr val="7030A0"/>
                </a:solidFill>
              </a:rPr>
              <a:t>CAPEPS EXTERNE </a:t>
            </a:r>
          </a:p>
          <a:p>
            <a:pPr algn="ctr"/>
            <a:r>
              <a:rPr lang="fr-FR" sz="4000" dirty="0"/>
              <a:t>AGREGATION INTERNE </a:t>
            </a:r>
          </a:p>
          <a:p>
            <a:pPr algn="r"/>
            <a:endParaRPr lang="fr-FR" sz="4000" dirty="0"/>
          </a:p>
          <a:p>
            <a:pPr algn="r"/>
            <a:r>
              <a:rPr lang="fr-FR" sz="2400" b="1" u="sng" dirty="0"/>
              <a:t>Académie Martinique 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7A734A-B206-CD38-9D9D-B4E7E2C4E389}"/>
              </a:ext>
            </a:extLst>
          </p:cNvPr>
          <p:cNvSpPr/>
          <p:nvPr/>
        </p:nvSpPr>
        <p:spPr>
          <a:xfrm>
            <a:off x="132736" y="92557"/>
            <a:ext cx="3539612" cy="24736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 dirty="0"/>
              <a:t>CAPEPS INTERNE </a:t>
            </a:r>
          </a:p>
          <a:p>
            <a:pPr algn="ctr"/>
            <a:endParaRPr lang="fr-FR" sz="2000" dirty="0"/>
          </a:p>
          <a:p>
            <a:pPr algn="ctr"/>
            <a:r>
              <a:rPr lang="fr-FR" sz="2000" b="1" dirty="0"/>
              <a:t>18 candidats(es)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/>
              <a:t>Vendredi 14H à 17H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BE410C-A18D-264F-19CE-F81598D17C0E}"/>
              </a:ext>
            </a:extLst>
          </p:cNvPr>
          <p:cNvSpPr/>
          <p:nvPr/>
        </p:nvSpPr>
        <p:spPr>
          <a:xfrm>
            <a:off x="4031227" y="63062"/>
            <a:ext cx="4624042" cy="2473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ctr"/>
            <a:r>
              <a:rPr lang="fr-FR" sz="2000" b="1" dirty="0"/>
              <a:t>60% de présence</a:t>
            </a:r>
          </a:p>
          <a:p>
            <a:pPr algn="ctr"/>
            <a:endParaRPr lang="fr-FR" sz="2000" dirty="0"/>
          </a:p>
          <a:p>
            <a:r>
              <a:rPr lang="fr-FR" sz="2000" dirty="0"/>
              <a:t>-</a:t>
            </a:r>
            <a:r>
              <a:rPr lang="fr-FR" sz="2000" b="1" dirty="0"/>
              <a:t>Admissibilité très élevée 14,5</a:t>
            </a:r>
          </a:p>
          <a:p>
            <a:r>
              <a:rPr lang="fr-FR" sz="2000" dirty="0"/>
              <a:t>-Profils de candidats expérimentés + EPAISSEUR PRO </a:t>
            </a:r>
          </a:p>
          <a:p>
            <a:r>
              <a:rPr lang="fr-FR" sz="2000" dirty="0"/>
              <a:t>-Débat inscription pour poste mais pas d’investissement de certains </a:t>
            </a:r>
          </a:p>
          <a:p>
            <a:r>
              <a:rPr lang="fr-FR" sz="2000" dirty="0"/>
              <a:t> </a:t>
            </a:r>
          </a:p>
          <a:p>
            <a:endParaRPr lang="fr-FR" sz="2000" dirty="0"/>
          </a:p>
          <a:p>
            <a:r>
              <a:rPr lang="fr-FR" sz="200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6105C4-28B2-518C-2EBA-4BABD56954F3}"/>
              </a:ext>
            </a:extLst>
          </p:cNvPr>
          <p:cNvSpPr/>
          <p:nvPr/>
        </p:nvSpPr>
        <p:spPr>
          <a:xfrm>
            <a:off x="9145018" y="92558"/>
            <a:ext cx="2914246" cy="24736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 dirty="0"/>
              <a:t>2 ADMISSIBLES</a:t>
            </a:r>
          </a:p>
          <a:p>
            <a:pPr algn="ctr"/>
            <a:endParaRPr lang="fr-FR" sz="2000" b="1" u="sng" dirty="0"/>
          </a:p>
          <a:p>
            <a:pPr algn="ctr"/>
            <a:r>
              <a:rPr lang="fr-FR" sz="2000" b="1" u="sng" dirty="0"/>
              <a:t>1 ADMIS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B54E6C-934F-3F59-E75D-E2E3DDA258EC}"/>
              </a:ext>
            </a:extLst>
          </p:cNvPr>
          <p:cNvSpPr/>
          <p:nvPr/>
        </p:nvSpPr>
        <p:spPr>
          <a:xfrm>
            <a:off x="132736" y="2718619"/>
            <a:ext cx="3539612" cy="1853381"/>
          </a:xfrm>
          <a:prstGeom prst="rect">
            <a:avLst/>
          </a:prstGeom>
          <a:solidFill>
            <a:srgbClr val="7030A0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 dirty="0"/>
              <a:t>CAPEPS EXTERNE  </a:t>
            </a:r>
          </a:p>
          <a:p>
            <a:pPr algn="ctr"/>
            <a:endParaRPr lang="fr-FR" sz="2000" dirty="0"/>
          </a:p>
          <a:p>
            <a:pPr algn="ctr"/>
            <a:r>
              <a:rPr lang="fr-FR" sz="2000" b="1" dirty="0"/>
              <a:t>7 candidats(es)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/>
              <a:t>Vendredi 14H à 17H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AB34E1-FA26-2D05-841E-B1DE6C318BD3}"/>
              </a:ext>
            </a:extLst>
          </p:cNvPr>
          <p:cNvSpPr/>
          <p:nvPr/>
        </p:nvSpPr>
        <p:spPr>
          <a:xfrm>
            <a:off x="4096662" y="2697579"/>
            <a:ext cx="4624041" cy="1853381"/>
          </a:xfrm>
          <a:prstGeom prst="rect">
            <a:avLst/>
          </a:prstGeom>
          <a:solidFill>
            <a:srgbClr val="7030A0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80 % de présence </a:t>
            </a:r>
          </a:p>
          <a:p>
            <a:r>
              <a:rPr lang="fr-FR" sz="2000" b="1" dirty="0"/>
              <a:t>- Dynamisme des candidats </a:t>
            </a:r>
          </a:p>
          <a:p>
            <a:r>
              <a:rPr lang="fr-FR" sz="2000" b="1" dirty="0"/>
              <a:t>- Solidarité équipe formation + JURY </a:t>
            </a:r>
          </a:p>
          <a:p>
            <a:pPr marL="342900" indent="-342900">
              <a:buFontTx/>
              <a:buChar char="-"/>
            </a:pPr>
            <a:r>
              <a:rPr lang="fr-FR" sz="2000" b="1" u="sng" dirty="0"/>
              <a:t>Dynamique nouvelle rentrée 2025 ( optimisation admission dès octobre)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F1E993-08E8-4FE2-F3B7-0FADCF067CBD}"/>
              </a:ext>
            </a:extLst>
          </p:cNvPr>
          <p:cNvSpPr/>
          <p:nvPr/>
        </p:nvSpPr>
        <p:spPr>
          <a:xfrm>
            <a:off x="9145018" y="2718619"/>
            <a:ext cx="2914246" cy="1853381"/>
          </a:xfrm>
          <a:prstGeom prst="rect">
            <a:avLst/>
          </a:prstGeom>
          <a:solidFill>
            <a:srgbClr val="7030A0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 dirty="0"/>
              <a:t>2 ADMISSIBLES ( ATTENTE RESULTATS ) </a:t>
            </a:r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0E8B826C-7C3B-91CA-572C-9497D595796C}"/>
              </a:ext>
            </a:extLst>
          </p:cNvPr>
          <p:cNvSpPr/>
          <p:nvPr/>
        </p:nvSpPr>
        <p:spPr>
          <a:xfrm>
            <a:off x="11301088" y="1488494"/>
            <a:ext cx="560439" cy="48423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276C85-2306-0097-0F32-E10C07E49022}"/>
              </a:ext>
            </a:extLst>
          </p:cNvPr>
          <p:cNvSpPr/>
          <p:nvPr/>
        </p:nvSpPr>
        <p:spPr>
          <a:xfrm>
            <a:off x="132736" y="4724400"/>
            <a:ext cx="3539612" cy="207053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 dirty="0"/>
              <a:t>AGREGATION INTERNE   </a:t>
            </a:r>
          </a:p>
          <a:p>
            <a:pPr algn="ctr"/>
            <a:endParaRPr lang="fr-FR" sz="2000" dirty="0"/>
          </a:p>
          <a:p>
            <a:pPr algn="ctr"/>
            <a:r>
              <a:rPr lang="fr-FR" sz="2000" b="1" dirty="0"/>
              <a:t>7 candidats(es) </a:t>
            </a:r>
          </a:p>
          <a:p>
            <a:pPr algn="ctr"/>
            <a:endParaRPr lang="fr-FR" sz="2000" dirty="0"/>
          </a:p>
          <a:p>
            <a:pPr algn="ctr"/>
            <a:r>
              <a:rPr lang="fr-FR" sz="2000" dirty="0"/>
              <a:t>Vendredi 14H à 17H</a:t>
            </a:r>
          </a:p>
          <a:p>
            <a:pPr algn="ctr"/>
            <a:r>
              <a:rPr lang="fr-FR" sz="2000" dirty="0"/>
              <a:t>Samedi matin ( Visio)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802A60-3FF4-1DAC-668D-9A530B61C722}"/>
              </a:ext>
            </a:extLst>
          </p:cNvPr>
          <p:cNvSpPr/>
          <p:nvPr/>
        </p:nvSpPr>
        <p:spPr>
          <a:xfrm>
            <a:off x="4031226" y="4724400"/>
            <a:ext cx="4624041" cy="2070538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endParaRPr lang="fr-FR" sz="2000" b="1" dirty="0"/>
          </a:p>
          <a:p>
            <a:r>
              <a:rPr lang="fr-FR" sz="2000" b="1" dirty="0"/>
              <a:t>   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Une candidate assidue et motivée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30% de présence 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Peu d’investissement 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Décalage 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DAC3F9-8AEC-F96B-B13F-5755AF5A38D3}"/>
              </a:ext>
            </a:extLst>
          </p:cNvPr>
          <p:cNvSpPr/>
          <p:nvPr/>
        </p:nvSpPr>
        <p:spPr>
          <a:xfrm>
            <a:off x="2039684" y="914401"/>
            <a:ext cx="6681019" cy="51773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u="sng" dirty="0"/>
              <a:t>MERCI A TOUTE L’EQUIPE DES FORMATEURS AUX CONCOURS </a:t>
            </a:r>
          </a:p>
          <a:p>
            <a:pPr algn="ctr"/>
            <a:endParaRPr lang="fr-FR" sz="2400" b="1" u="sng" dirty="0"/>
          </a:p>
          <a:p>
            <a:pPr algn="ctr"/>
            <a:endParaRPr lang="fr-FR" sz="2400" dirty="0"/>
          </a:p>
          <a:p>
            <a:pPr algn="ctr"/>
            <a:endParaRPr lang="fr-FR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0263A5-ACD4-5632-0D39-F1C3DBB3504A}"/>
              </a:ext>
            </a:extLst>
          </p:cNvPr>
          <p:cNvSpPr/>
          <p:nvPr/>
        </p:nvSpPr>
        <p:spPr>
          <a:xfrm>
            <a:off x="9145018" y="4797551"/>
            <a:ext cx="2914246" cy="1853381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u="sng"/>
              <a:t>1 ADMISSIBLE   </a:t>
            </a:r>
            <a:r>
              <a:rPr lang="fr-FR" sz="2000" b="1" u="sng" dirty="0"/>
              <a:t>( première )  </a:t>
            </a:r>
          </a:p>
        </p:txBody>
      </p:sp>
      <p:pic>
        <p:nvPicPr>
          <p:cNvPr id="14" name="Picture 13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9E740BF7-EEDE-98E2-406C-3F23D07ED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780" y="3358569"/>
            <a:ext cx="5038171" cy="247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01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theme/theme1.xml><?xml version="1.0" encoding="utf-8"?>
<a:theme xmlns:a="http://schemas.openxmlformats.org/drawingml/2006/main" name="Personnalisé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3135354_TF45331398_Win32" id="{C5EE15C2-F5A4-4765-8CC2-D658FE393FBC}" vid="{03207F67-BCF6-498B-8870-4FA7CB04C4B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{7BA4C87E-4321-4893-972D-E7C3DF489B6B}tf45331398_win32</Template>
  <TotalTime>105</TotalTime>
  <Words>145</Words>
  <Application>Microsoft Office PowerPoint</Application>
  <PresentationFormat>Grand écran</PresentationFormat>
  <Paragraphs>53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Tenorite</vt:lpstr>
      <vt:lpstr>Personnalisé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YANNICK BONHEUR</dc:creator>
  <cp:lastModifiedBy>Yann LABORDE</cp:lastModifiedBy>
  <cp:revision>3</cp:revision>
  <dcterms:created xsi:type="dcterms:W3CDTF">2024-06-30T18:04:56Z</dcterms:created>
  <dcterms:modified xsi:type="dcterms:W3CDTF">2025-09-05T22:36:43Z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