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5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3/2/16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Lugares y formas de poder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1422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Tipos de poderes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s-ES" sz="3200" dirty="0" smtClean="0"/>
              <a:t>Poder pol</a:t>
            </a:r>
            <a:r>
              <a:rPr lang="es-ES" sz="3200" dirty="0" smtClean="0"/>
              <a:t>ítico</a:t>
            </a:r>
          </a:p>
          <a:p>
            <a:pPr algn="ctr"/>
            <a:endParaRPr lang="es-ES" sz="3200" dirty="0"/>
          </a:p>
          <a:p>
            <a:pPr algn="ctr"/>
            <a:r>
              <a:rPr lang="es-ES" sz="3200" dirty="0" smtClean="0"/>
              <a:t>Poder económico</a:t>
            </a:r>
          </a:p>
          <a:p>
            <a:pPr algn="ctr"/>
            <a:endParaRPr lang="es-ES" sz="3200" dirty="0" smtClean="0"/>
          </a:p>
          <a:p>
            <a:pPr algn="ctr"/>
            <a:r>
              <a:rPr lang="es-ES" sz="3200" dirty="0" smtClean="0"/>
              <a:t>Poder cultural</a:t>
            </a:r>
          </a:p>
          <a:p>
            <a:pPr algn="ctr"/>
            <a:endParaRPr lang="es-ES" sz="3200" dirty="0"/>
          </a:p>
          <a:p>
            <a:pPr algn="ctr"/>
            <a:endParaRPr lang="es-ES" sz="3200" dirty="0" smtClean="0"/>
          </a:p>
          <a:p>
            <a:pPr algn="ctr"/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4005069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poder pol</a:t>
            </a:r>
            <a:r>
              <a:rPr lang="es-ES" dirty="0" smtClean="0"/>
              <a:t>ítico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9775" y="2644656"/>
            <a:ext cx="7662864" cy="3799787"/>
          </a:xfrm>
        </p:spPr>
        <p:txBody>
          <a:bodyPr>
            <a:normAutofit/>
          </a:bodyPr>
          <a:lstStyle/>
          <a:p>
            <a:r>
              <a:rPr lang="es-ES" dirty="0" smtClean="0"/>
              <a:t>Gobiernos legítimos elegidos democráticamente por el pueblo y limitados por leyes y constituciones</a:t>
            </a:r>
          </a:p>
          <a:p>
            <a:endParaRPr lang="es-ES" dirty="0"/>
          </a:p>
          <a:p>
            <a:r>
              <a:rPr lang="es-ES" dirty="0" smtClean="0"/>
              <a:t>Dictaduras: el poder se concentra en manos de una sola persona y no hay separación de poderes (legislativo, ejecutivo y judicial)</a:t>
            </a:r>
          </a:p>
          <a:p>
            <a:endParaRPr lang="es-ES" dirty="0" smtClean="0"/>
          </a:p>
          <a:p>
            <a:r>
              <a:rPr lang="es-ES" dirty="0" smtClean="0"/>
              <a:t>Monarquías constitucionales o absolutas </a:t>
            </a:r>
          </a:p>
          <a:p>
            <a:endParaRPr lang="es-ES" dirty="0"/>
          </a:p>
          <a:p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8795172" y="57231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0977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poder econ</a:t>
            </a:r>
            <a:r>
              <a:rPr lang="es-ES" dirty="0" smtClean="0"/>
              <a:t>ómico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Dominio e influencia que ejerce un grupo de personas que poseen un elevado volumen de recursos</a:t>
            </a:r>
          </a:p>
          <a:p>
            <a:endParaRPr lang="es-ES" dirty="0" smtClean="0"/>
          </a:p>
          <a:p>
            <a:r>
              <a:rPr lang="es-ES" dirty="0" smtClean="0"/>
              <a:t>El poder econ</a:t>
            </a:r>
            <a:r>
              <a:rPr lang="es-ES" dirty="0" smtClean="0"/>
              <a:t>ómico de un país –su influencia en la economía y política internacional</a:t>
            </a:r>
            <a:r>
              <a:rPr lang="es-ES" dirty="0" smtClean="0"/>
              <a:t>– se mide en funci</a:t>
            </a:r>
            <a:r>
              <a:rPr lang="es-ES" dirty="0" smtClean="0"/>
              <a:t>ón de sus recursos naturales y humanos, sus relaciones comerciales, su industrialización y su nivel de renta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0771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poder cultural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Estados Unidos tiene el monopolio, aunque otros pa</a:t>
            </a:r>
            <a:r>
              <a:rPr lang="es-ES" dirty="0" smtClean="0"/>
              <a:t>íses lo están limitando </a:t>
            </a:r>
          </a:p>
          <a:p>
            <a:r>
              <a:rPr lang="es-ES" dirty="0" smtClean="0"/>
              <a:t>El idioma, las comidas, la m</a:t>
            </a:r>
            <a:r>
              <a:rPr lang="es-ES" dirty="0" smtClean="0"/>
              <a:t>úsica, las películas, la tecnología, la manera de vista, incluso de pensar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1380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s-ES" dirty="0" smtClean="0"/>
          </a:p>
          <a:p>
            <a:pPr algn="ctr"/>
            <a:endParaRPr lang="es-ES" dirty="0"/>
          </a:p>
          <a:p>
            <a:pPr algn="ctr"/>
            <a:r>
              <a:rPr lang="es-ES" sz="2800" dirty="0" smtClean="0"/>
              <a:t>¿Son los medios de comunicaci</a:t>
            </a:r>
            <a:r>
              <a:rPr lang="es-ES" sz="2800" dirty="0" smtClean="0"/>
              <a:t>ón un poder igual de importante?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834651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Gé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Génesis.thmx</Template>
  <TotalTime>167</TotalTime>
  <Words>166</Words>
  <Application>Microsoft Macintosh PowerPoint</Application>
  <PresentationFormat>Presentación en pantalla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Génesis</vt:lpstr>
      <vt:lpstr>Lugares y formas de poder</vt:lpstr>
      <vt:lpstr>Tipos de poderes</vt:lpstr>
      <vt:lpstr>El poder político </vt:lpstr>
      <vt:lpstr>El poder económico</vt:lpstr>
      <vt:lpstr>El poder cultural 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Lugares y formas de poder</dc:title>
  <dc:creator>Sergio Inestal</dc:creator>
  <cp:lastModifiedBy>Sergio Inestal</cp:lastModifiedBy>
  <cp:revision>6</cp:revision>
  <dcterms:created xsi:type="dcterms:W3CDTF">2016-02-03T22:34:55Z</dcterms:created>
  <dcterms:modified xsi:type="dcterms:W3CDTF">2016-02-04T01:22:28Z</dcterms:modified>
</cp:coreProperties>
</file>