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6" r:id="rId3"/>
    <p:sldId id="257" r:id="rId4"/>
    <p:sldId id="258" r:id="rId5"/>
    <p:sldId id="261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8673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5984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1646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451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268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8267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289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0039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591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254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327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F8ADF-36D2-3743-AB78-A381787CCF82}" type="datetimeFigureOut">
              <a:rPr lang="es-ES" smtClean="0"/>
              <a:t>9/11/15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3DACD-F573-F944-BA4F-F51092788EE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287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rlr_avefamil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18" y="994471"/>
            <a:ext cx="73025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72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1600" y="342915"/>
            <a:ext cx="6776770" cy="660599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2005: el origen de las protestas</a:t>
            </a:r>
            <a:endParaRPr lang="es-ES" dirty="0"/>
          </a:p>
        </p:txBody>
      </p:sp>
      <p:pic>
        <p:nvPicPr>
          <p:cNvPr id="6" name="Imagen 5" descr="1106866807_740215_0000000000_noticia_norm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626" y="1430139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0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728"/>
            <a:ext cx="8229600" cy="1143000"/>
          </a:xfrm>
        </p:spPr>
        <p:txBody>
          <a:bodyPr>
            <a:noAutofit/>
          </a:bodyPr>
          <a:lstStyle/>
          <a:p>
            <a:r>
              <a:rPr lang="es-ES" sz="3600" dirty="0" smtClean="0"/>
              <a:t>AVE hasta la frontera francesa (l</a:t>
            </a:r>
            <a:r>
              <a:rPr lang="es-ES" sz="3600" dirty="0" smtClean="0"/>
              <a:t>ínea Madrid-Barcelona-Francia)</a:t>
            </a:r>
            <a:endParaRPr lang="es-ES" sz="3600" dirty="0"/>
          </a:p>
        </p:txBody>
      </p:sp>
      <p:pic>
        <p:nvPicPr>
          <p:cNvPr id="4" name="Imagen 3" descr="13313270343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936" y="3564859"/>
            <a:ext cx="5628610" cy="3152022"/>
          </a:xfrm>
          <a:prstGeom prst="rect">
            <a:avLst/>
          </a:prstGeom>
        </p:spPr>
      </p:pic>
      <p:pic>
        <p:nvPicPr>
          <p:cNvPr id="5" name="Imagen 4" descr="TúnelTAVSants-LaSagre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11" y="1348207"/>
            <a:ext cx="4942386" cy="336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431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Un t</a:t>
            </a:r>
            <a:r>
              <a:rPr lang="es-ES" dirty="0" smtClean="0"/>
              <a:t>únel que atraviesa la ciudad</a:t>
            </a:r>
            <a:endParaRPr lang="es-ES" dirty="0"/>
          </a:p>
        </p:txBody>
      </p:sp>
      <p:pic>
        <p:nvPicPr>
          <p:cNvPr id="6" name="Imagen 5" descr="tunel_tgv_barcelona_la_cl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40" y="1912620"/>
            <a:ext cx="7794180" cy="406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7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SOS - Ind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302" y="1248607"/>
            <a:ext cx="3507430" cy="5264435"/>
          </a:xfrm>
          <a:prstGeom prst="rect">
            <a:avLst/>
          </a:prstGeom>
        </p:spPr>
      </p:pic>
      <p:pic>
        <p:nvPicPr>
          <p:cNvPr id="6" name="Imagen 5" descr="1386532445_197710_1386532656_noticia_norm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87" y="2200763"/>
            <a:ext cx="5625452" cy="263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85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2477" y="-235199"/>
            <a:ext cx="8229600" cy="1252760"/>
          </a:xfrm>
        </p:spPr>
        <p:txBody>
          <a:bodyPr>
            <a:normAutofit/>
          </a:bodyPr>
          <a:lstStyle/>
          <a:p>
            <a:r>
              <a:rPr lang="es-ES" dirty="0" smtClean="0"/>
              <a:t>Alternativas propuestas</a:t>
            </a:r>
            <a:endParaRPr lang="es-ES" dirty="0"/>
          </a:p>
        </p:txBody>
      </p:sp>
      <p:pic>
        <p:nvPicPr>
          <p:cNvPr id="7" name="Imagen 6" descr="2347724210_eb1a29405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62" y="4265237"/>
            <a:ext cx="5204771" cy="2404604"/>
          </a:xfrm>
          <a:prstGeom prst="rect">
            <a:avLst/>
          </a:prstGeom>
        </p:spPr>
      </p:pic>
      <p:pic>
        <p:nvPicPr>
          <p:cNvPr id="8" name="Imagen 7" descr="3463986070_1aedb5957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745" y="860762"/>
            <a:ext cx="39624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22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914"/>
            <a:ext cx="8229600" cy="1143000"/>
          </a:xfrm>
        </p:spPr>
        <p:txBody>
          <a:bodyPr/>
          <a:lstStyle/>
          <a:p>
            <a:r>
              <a:rPr lang="es-ES" dirty="0" smtClean="0"/>
              <a:t>La UNESCO dice que no hay peligro</a:t>
            </a:r>
            <a:endParaRPr lang="es-ES" dirty="0"/>
          </a:p>
        </p:txBody>
      </p:sp>
      <p:pic>
        <p:nvPicPr>
          <p:cNvPr id="10" name="Imagen 9" descr="127361509817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29" y="1219914"/>
            <a:ext cx="5506614" cy="2830025"/>
          </a:xfrm>
          <a:prstGeom prst="rect">
            <a:avLst/>
          </a:prstGeom>
        </p:spPr>
      </p:pic>
      <p:pic>
        <p:nvPicPr>
          <p:cNvPr id="11" name="Imagen 10" descr="lgtunel1.jpg_lite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484" y="3320693"/>
            <a:ext cx="4981878" cy="330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05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En 2011 entra en funcionamiento el t</a:t>
            </a:r>
            <a:r>
              <a:rPr lang="es-ES" dirty="0" smtClean="0"/>
              <a:t>únel</a:t>
            </a:r>
            <a:endParaRPr lang="es-ES" dirty="0"/>
          </a:p>
        </p:txBody>
      </p:sp>
      <p:pic>
        <p:nvPicPr>
          <p:cNvPr id="4" name="Imagen 3" descr="el-ave-circula-por-la-sagrera_snapse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45" y="1637156"/>
            <a:ext cx="4819511" cy="3187747"/>
          </a:xfrm>
          <a:prstGeom prst="rect">
            <a:avLst/>
          </a:prstGeom>
        </p:spPr>
      </p:pic>
      <p:pic>
        <p:nvPicPr>
          <p:cNvPr id="5" name="Imagen 4" descr="1277235077_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617" y="3691225"/>
            <a:ext cx="4582165" cy="303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42</Words>
  <Application>Microsoft Macintosh PowerPoint</Application>
  <PresentationFormat>Presentación en pantalla (4:3)</PresentationFormat>
  <Paragraphs>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2005: el origen de las protestas</vt:lpstr>
      <vt:lpstr>AVE hasta la frontera francesa (línea Madrid-Barcelona-Francia)</vt:lpstr>
      <vt:lpstr>Un túnel que atraviesa la ciudad</vt:lpstr>
      <vt:lpstr>Presentación de PowerPoint</vt:lpstr>
      <vt:lpstr>Alternativas propuestas</vt:lpstr>
      <vt:lpstr>La UNESCO dice que no hay peligro</vt:lpstr>
      <vt:lpstr>En 2011 entra en funcionamiento el túnel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origen de las protestas</dc:title>
  <dc:creator>Sergio Inestal</dc:creator>
  <cp:lastModifiedBy>Sergio Inestal</cp:lastModifiedBy>
  <cp:revision>8</cp:revision>
  <dcterms:created xsi:type="dcterms:W3CDTF">2015-11-09T20:01:32Z</dcterms:created>
  <dcterms:modified xsi:type="dcterms:W3CDTF">2015-11-09T21:20:08Z</dcterms:modified>
</cp:coreProperties>
</file>