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F8158-F9C9-41B9-A718-4F0D04E9BF83}" type="datetimeFigureOut">
              <a:rPr lang="fr-FR" smtClean="0"/>
              <a:pPr/>
              <a:t>18/09/2023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F2444-E862-4E59-AAF7-4B7245C2E3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0038"/>
            <a:ext cx="9144000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8" y="1038225"/>
            <a:ext cx="888682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8" y="871538"/>
            <a:ext cx="8848725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3" y="1550122"/>
            <a:ext cx="91440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124744"/>
            <a:ext cx="38481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0"/>
            <a:ext cx="2667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3" y="200025"/>
            <a:ext cx="8410575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42875"/>
            <a:ext cx="882015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128588"/>
            <a:ext cx="87915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538" y="119063"/>
            <a:ext cx="8924925" cy="661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597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6309320"/>
            <a:ext cx="752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8" y="0"/>
            <a:ext cx="9115425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92696"/>
            <a:ext cx="7620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4925" y="0"/>
            <a:ext cx="40290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7" y="5733256"/>
            <a:ext cx="256028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613"/>
            <a:ext cx="9144000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896448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780928"/>
            <a:ext cx="54959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0</Words>
  <Application>Microsoft Office PowerPoint</Application>
  <PresentationFormat>Affichage à l'écran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7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Sadia MILOUDI</dc:creator>
  <cp:lastModifiedBy>Compte Microsoft</cp:lastModifiedBy>
  <cp:revision>12</cp:revision>
  <dcterms:created xsi:type="dcterms:W3CDTF">2022-04-08T15:04:11Z</dcterms:created>
  <dcterms:modified xsi:type="dcterms:W3CDTF">2023-09-18T15:36:39Z</dcterms:modified>
</cp:coreProperties>
</file>