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1" autoAdjust="0"/>
    <p:restoredTop sz="94660"/>
  </p:normalViewPr>
  <p:slideViewPr>
    <p:cSldViewPr>
      <p:cViewPr varScale="1">
        <p:scale>
          <a:sx n="53" d="100"/>
          <a:sy n="53" d="100"/>
        </p:scale>
        <p:origin x="9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F8158-F9C9-41B9-A718-4F0D04E9BF83}" type="datetimeFigureOut">
              <a:rPr lang="fr-FR" smtClean="0"/>
              <a:pPr/>
              <a:t>23/04/2024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14362"/>
            <a:ext cx="8784976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8712968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9" y="1038225"/>
            <a:ext cx="88359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8" y="871538"/>
            <a:ext cx="8848725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66725"/>
            <a:ext cx="8856984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640960" cy="546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640960" cy="594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8317432" cy="578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712968" cy="568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91494"/>
            <a:ext cx="8424936" cy="397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124744"/>
            <a:ext cx="38481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5556" y="723315"/>
            <a:ext cx="2667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85750"/>
            <a:ext cx="8424936" cy="616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3" y="548680"/>
            <a:ext cx="8410575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849694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05059"/>
            <a:ext cx="8280920" cy="60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677" y="476672"/>
            <a:ext cx="844279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496944" cy="533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7332"/>
            <a:ext cx="8280920" cy="620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6309320"/>
            <a:ext cx="752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1"/>
            <a:ext cx="8208912" cy="6120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8352928" cy="520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1"/>
            <a:ext cx="8280920" cy="5904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532" y="1537792"/>
            <a:ext cx="8424936" cy="488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887040"/>
            <a:ext cx="7620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9461" y="433650"/>
            <a:ext cx="40290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4242816"/>
            <a:ext cx="2560284" cy="41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42493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896448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780928"/>
            <a:ext cx="54959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0</Words>
  <Application>Microsoft Office PowerPoint</Application>
  <PresentationFormat>Affichage à l'écran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7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Sadia MILOUDI</dc:creator>
  <cp:lastModifiedBy>Christiane SULTER</cp:lastModifiedBy>
  <cp:revision>14</cp:revision>
  <dcterms:created xsi:type="dcterms:W3CDTF">2022-04-08T15:04:11Z</dcterms:created>
  <dcterms:modified xsi:type="dcterms:W3CDTF">2024-04-23T12:30:32Z</dcterms:modified>
</cp:coreProperties>
</file>