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96F572-EECC-419B-847A-3C74C196F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C7EE21-90B1-4410-A150-41A4FAA05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077E6C-8E9A-4349-A63B-445F4843B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FFB59D-CAD2-4F7B-9EFA-792DC0B97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60DB68-22B9-4317-A4C9-87414B579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85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485AE9-B57D-4DE7-A456-8BAB6F3C0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EB62F7-1AE0-486F-A24B-E5A88316A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C7E482-1445-49F9-8A5B-AFE7C376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58CC8F-344D-44C4-8A83-C08C869B3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27CFD8-4308-4A51-8C6A-E1D0E14A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40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3D9102-C81E-44AE-9F3E-5D4C7379B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D12EBF-F7D0-4C28-8CFF-16BE40844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FAF74E-0121-43F7-8C85-DA4628264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C9E585-BDF9-4BAC-B7DE-CE18FC8F5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96DBF9-421C-4D96-80C5-06593A049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74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A989E4-BAC3-4DAD-8B60-57D0F0C3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0F5FCA-5F09-493F-B43B-4D1B727DE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3B73D4-E118-4172-AF54-4C976D04A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7F49C0-687A-4A77-A97F-6817FBA70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9BD377-9438-4FB8-9908-8F5D32419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5CB2CA-1F20-48F8-83E5-5024CA9E3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990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9FEB75-FF34-4F9A-8ECC-789CF4491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097A4A-DA63-4464-8E5A-C249FA5CE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611F34-5E99-4BA2-841E-F9BC6E5D6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80F42B-8EC0-48D5-B0DD-D2F3F924E0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3EFC3A0-B01B-403F-B100-C06B3F7BE1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D8BF9F2-C452-47DF-BE07-D67C674AE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2534EEE-7F8B-4062-9148-5ABBD643A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84B427-354C-4515-9669-420022F5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320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D3A4C-8E8C-4951-AA60-42F1E1C7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E0E5F6C-09FC-43E2-B67F-4CC5E228D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6D7D81B-4FC3-4A5D-A815-68F215796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9CEE2D5-E81A-4FBD-8417-40845AAC1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369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34CBBEC-968B-4CED-A433-18BE3D6F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31CDACD-0DF1-497E-A3C1-A03C728F1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72278F-9779-416F-ACF1-2AEF509D0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91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220A6-34F4-4FA4-AAD0-B8F5FA6B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8F8DBC-5FB9-4919-B414-46AFE5EF8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F47ACC-F6A9-4303-B530-7BB81EAD0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E23E99-114A-49D4-9275-8375C2B0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496E92-D234-4AB8-BA91-BE5DD0F2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F7A25A-E43D-41E6-BDB4-B03057BD6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41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AF82E7-487C-4BB8-9FC8-9C4626EA7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1E773CB-E960-4B90-990B-6C9FBB82FC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2380D6-F800-473D-8ABE-6539EBDBC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EBE600-FEF6-446A-B33B-BB1F67EED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A1B5EE-E418-438B-BDCC-0095C50F3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1C3F06-B490-43FA-8562-C92FA78DF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299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211846-6761-43FC-A2E9-1C073A7B0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24C9823-D1C4-4ED7-8146-0A77B40B33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07EA2-CB21-4F09-A1B9-54AA5D2FB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40936A-7364-4B45-8F66-BCA93AC0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98B8CB-AEDF-4E71-AABD-103EE163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01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4897B4E-5467-4DB3-8046-6B255AF1C4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DF2C0F-458F-44B6-A07F-8C6C552FF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D874CB-4469-48E2-B143-1D8DF3E7B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50D701-3EAF-469D-9B62-8882CA0E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605C10-4BD3-48D1-98B4-C6D6F382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3916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41B8865-C885-4AB5-8423-7143C0AAD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AEEA51-63D9-4A63-AE65-FFAE2DBEB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0463EC-9D95-4E4C-9569-FA67C0BE41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DED1D-A67C-473D-A6FE-DB598D3782D1}" type="datetimeFigureOut">
              <a:rPr lang="fr-FR" smtClean="0"/>
              <a:t>30/04/2019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B543CB-10BB-4DA8-9B7D-0D459465E4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45BFDD-48FF-4F6D-9473-C2633B764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440EB-8E31-4693-9CF2-B823DC7209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613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7908581-F2EE-4F27-80F3-8C0F8EC7B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288" y="0"/>
            <a:ext cx="6231424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A539459-F4B3-496D-87ED-0E7931D3A7EE}"/>
              </a:ext>
            </a:extLst>
          </p:cNvPr>
          <p:cNvSpPr txBox="1"/>
          <p:nvPr/>
        </p:nvSpPr>
        <p:spPr>
          <a:xfrm>
            <a:off x="10363200" y="119269"/>
            <a:ext cx="1316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Arrière-plan</a:t>
            </a:r>
          </a:p>
        </p:txBody>
      </p:sp>
    </p:spTree>
    <p:extLst>
      <p:ext uri="{BB962C8B-B14F-4D97-AF65-F5344CB8AC3E}">
        <p14:creationId xmlns:p14="http://schemas.microsoft.com/office/powerpoint/2010/main" val="623167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6831C0B-1E16-4CDE-AFD7-E436627A7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288" y="0"/>
            <a:ext cx="6231424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B0FC1C-D53C-449D-B83B-5866344B1CA6}"/>
              </a:ext>
            </a:extLst>
          </p:cNvPr>
          <p:cNvSpPr txBox="1"/>
          <p:nvPr/>
        </p:nvSpPr>
        <p:spPr>
          <a:xfrm>
            <a:off x="9382539" y="212034"/>
            <a:ext cx="2596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Densités et aires urbaines</a:t>
            </a:r>
          </a:p>
        </p:txBody>
      </p:sp>
    </p:spTree>
    <p:extLst>
      <p:ext uri="{BB962C8B-B14F-4D97-AF65-F5344CB8AC3E}">
        <p14:creationId xmlns:p14="http://schemas.microsoft.com/office/powerpoint/2010/main" val="1337108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7C2C64F-5DB5-4BAB-ABD3-ED8DF19FCDA8}"/>
              </a:ext>
            </a:extLst>
          </p:cNvPr>
          <p:cNvSpPr txBox="1"/>
          <p:nvPr/>
        </p:nvSpPr>
        <p:spPr>
          <a:xfrm>
            <a:off x="10800522" y="225286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1968-75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C4DFA5-E389-46E4-8841-F613D82F2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288" y="0"/>
            <a:ext cx="6231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79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057293-C3F3-4156-A3F3-ABF2D0AFC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288" y="0"/>
            <a:ext cx="6231424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2880FC-3275-498B-81E7-CFD470C31643}"/>
              </a:ext>
            </a:extLst>
          </p:cNvPr>
          <p:cNvSpPr txBox="1"/>
          <p:nvPr/>
        </p:nvSpPr>
        <p:spPr>
          <a:xfrm>
            <a:off x="10800522" y="225286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1982-92</a:t>
            </a:r>
          </a:p>
        </p:txBody>
      </p:sp>
    </p:spTree>
    <p:extLst>
      <p:ext uri="{BB962C8B-B14F-4D97-AF65-F5344CB8AC3E}">
        <p14:creationId xmlns:p14="http://schemas.microsoft.com/office/powerpoint/2010/main" val="1349697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89181C-0860-408E-AB73-47BED9EAA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288" y="0"/>
            <a:ext cx="6231424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DCBD7EB-4663-458E-87F1-42188B971C2A}"/>
              </a:ext>
            </a:extLst>
          </p:cNvPr>
          <p:cNvSpPr txBox="1"/>
          <p:nvPr/>
        </p:nvSpPr>
        <p:spPr>
          <a:xfrm>
            <a:off x="10614991" y="304799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1999-2010</a:t>
            </a:r>
          </a:p>
        </p:txBody>
      </p:sp>
    </p:spTree>
    <p:extLst>
      <p:ext uri="{BB962C8B-B14F-4D97-AF65-F5344CB8AC3E}">
        <p14:creationId xmlns:p14="http://schemas.microsoft.com/office/powerpoint/2010/main" val="374435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C2FC015-4D66-4274-A99D-90CDCC35B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288" y="0"/>
            <a:ext cx="6231424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30B656F-1FA1-43D9-AED1-7843582032DB}"/>
              </a:ext>
            </a:extLst>
          </p:cNvPr>
          <p:cNvSpPr txBox="1"/>
          <p:nvPr/>
        </p:nvSpPr>
        <p:spPr>
          <a:xfrm>
            <a:off x="10614991" y="304799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2010-15</a:t>
            </a:r>
          </a:p>
        </p:txBody>
      </p:sp>
    </p:spTree>
    <p:extLst>
      <p:ext uri="{BB962C8B-B14F-4D97-AF65-F5344CB8AC3E}">
        <p14:creationId xmlns:p14="http://schemas.microsoft.com/office/powerpoint/2010/main" val="4660921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</Words>
  <Application>Microsoft Office PowerPoint</Application>
  <PresentationFormat>Grand écran</PresentationFormat>
  <Paragraphs>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 GRANIER</dc:creator>
  <cp:lastModifiedBy>Max GRANIER</cp:lastModifiedBy>
  <cp:revision>2</cp:revision>
  <dcterms:created xsi:type="dcterms:W3CDTF">2019-04-30T11:19:48Z</dcterms:created>
  <dcterms:modified xsi:type="dcterms:W3CDTF">2019-04-30T11:24:42Z</dcterms:modified>
</cp:coreProperties>
</file>